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2.xml" ContentType="application/inkml+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422" r:id="rId2"/>
    <p:sldId id="423" r:id="rId3"/>
    <p:sldId id="355" r:id="rId4"/>
    <p:sldId id="424" r:id="rId5"/>
    <p:sldId id="356" r:id="rId6"/>
    <p:sldId id="391" r:id="rId7"/>
    <p:sldId id="402" r:id="rId8"/>
    <p:sldId id="403" r:id="rId9"/>
    <p:sldId id="438" r:id="rId10"/>
    <p:sldId id="426" r:id="rId11"/>
    <p:sldId id="360" r:id="rId12"/>
    <p:sldId id="361" r:id="rId13"/>
    <p:sldId id="362" r:id="rId14"/>
    <p:sldId id="407" r:id="rId15"/>
    <p:sldId id="406" r:id="rId16"/>
    <p:sldId id="396" r:id="rId17"/>
    <p:sldId id="390" r:id="rId18"/>
    <p:sldId id="436" r:id="rId19"/>
    <p:sldId id="434" r:id="rId20"/>
    <p:sldId id="435" r:id="rId21"/>
    <p:sldId id="437" r:id="rId22"/>
    <p:sldId id="375" r:id="rId23"/>
    <p:sldId id="405" r:id="rId24"/>
    <p:sldId id="430" r:id="rId25"/>
    <p:sldId id="443" r:id="rId26"/>
    <p:sldId id="442" r:id="rId27"/>
    <p:sldId id="444" r:id="rId28"/>
    <p:sldId id="445" r:id="rId29"/>
    <p:sldId id="446" r:id="rId30"/>
    <p:sldId id="441" r:id="rId31"/>
    <p:sldId id="447" r:id="rId32"/>
    <p:sldId id="448" r:id="rId33"/>
    <p:sldId id="439" r:id="rId34"/>
    <p:sldId id="440" r:id="rId35"/>
  </p:sldIdLst>
  <p:sldSz cx="9144000" cy="6858000" type="screen4x3"/>
  <p:notesSz cx="7104063" cy="10234613"/>
  <p:defaultTextStyle>
    <a:defPPr>
      <a:defRPr lang="de-DE"/>
    </a:defPPr>
    <a:lvl1pPr algn="ctr"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t" initials="e" lastIdx="2" clrIdx="0">
    <p:extLst>
      <p:ext uri="{19B8F6BF-5375-455C-9EA6-DF929625EA0E}">
        <p15:presenceInfo xmlns:p15="http://schemas.microsoft.com/office/powerpoint/2012/main" userId="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FF"/>
    <a:srgbClr val="B0FED3"/>
    <a:srgbClr val="FFCC66"/>
    <a:srgbClr val="FF9900"/>
    <a:srgbClr val="FF6600"/>
    <a:srgbClr val="8064A2"/>
    <a:srgbClr val="B3A2C7"/>
    <a:srgbClr val="984807"/>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940" autoAdjust="0"/>
  </p:normalViewPr>
  <p:slideViewPr>
    <p:cSldViewPr>
      <p:cViewPr varScale="1">
        <p:scale>
          <a:sx n="104" d="100"/>
          <a:sy n="104" d="100"/>
        </p:scale>
        <p:origin x="1848" y="114"/>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3078427" cy="513508"/>
          </a:xfrm>
          <a:prstGeom prst="rect">
            <a:avLst/>
          </a:prstGeom>
        </p:spPr>
        <p:txBody>
          <a:bodyPr vert="horz" lIns="94767" tIns="47384" rIns="94767" bIns="47384" rtlCol="0"/>
          <a:lstStyle>
            <a:lvl1pPr algn="l">
              <a:defRPr sz="1300"/>
            </a:lvl1pPr>
          </a:lstStyle>
          <a:p>
            <a:endParaRPr lang="de-DE"/>
          </a:p>
        </p:txBody>
      </p:sp>
      <p:sp>
        <p:nvSpPr>
          <p:cNvPr id="3" name="Datumsplatzhalter 2"/>
          <p:cNvSpPr>
            <a:spLocks noGrp="1"/>
          </p:cNvSpPr>
          <p:nvPr>
            <p:ph type="dt" sz="quarter" idx="1"/>
          </p:nvPr>
        </p:nvSpPr>
        <p:spPr>
          <a:xfrm>
            <a:off x="4023994" y="0"/>
            <a:ext cx="3078427" cy="513508"/>
          </a:xfrm>
          <a:prstGeom prst="rect">
            <a:avLst/>
          </a:prstGeom>
        </p:spPr>
        <p:txBody>
          <a:bodyPr vert="horz" lIns="94767" tIns="47384" rIns="94767" bIns="47384" rtlCol="0"/>
          <a:lstStyle>
            <a:lvl1pPr algn="r">
              <a:defRPr sz="1300"/>
            </a:lvl1pPr>
          </a:lstStyle>
          <a:p>
            <a:fld id="{302071DC-D8B2-40CC-8A20-B5724EFE63A7}" type="datetimeFigureOut">
              <a:rPr lang="de-DE" smtClean="0"/>
              <a:t>18.11.2019</a:t>
            </a:fld>
            <a:endParaRPr lang="de-DE"/>
          </a:p>
        </p:txBody>
      </p:sp>
      <p:sp>
        <p:nvSpPr>
          <p:cNvPr id="4" name="Fußzeilenplatzhalter 3"/>
          <p:cNvSpPr>
            <a:spLocks noGrp="1"/>
          </p:cNvSpPr>
          <p:nvPr>
            <p:ph type="ftr" sz="quarter" idx="2"/>
          </p:nvPr>
        </p:nvSpPr>
        <p:spPr>
          <a:xfrm>
            <a:off x="2" y="9721106"/>
            <a:ext cx="3078427" cy="513507"/>
          </a:xfrm>
          <a:prstGeom prst="rect">
            <a:avLst/>
          </a:prstGeom>
        </p:spPr>
        <p:txBody>
          <a:bodyPr vert="horz" lIns="94767" tIns="47384" rIns="94767" bIns="47384" rtlCol="0" anchor="b"/>
          <a:lstStyle>
            <a:lvl1pPr algn="l">
              <a:defRPr sz="1300"/>
            </a:lvl1pPr>
          </a:lstStyle>
          <a:p>
            <a:endParaRPr lang="de-DE"/>
          </a:p>
        </p:txBody>
      </p:sp>
      <p:sp>
        <p:nvSpPr>
          <p:cNvPr id="5" name="Foliennummernplatzhalter 4"/>
          <p:cNvSpPr>
            <a:spLocks noGrp="1"/>
          </p:cNvSpPr>
          <p:nvPr>
            <p:ph type="sldNum" sz="quarter" idx="3"/>
          </p:nvPr>
        </p:nvSpPr>
        <p:spPr>
          <a:xfrm>
            <a:off x="4023994" y="9721106"/>
            <a:ext cx="3078427" cy="513507"/>
          </a:xfrm>
          <a:prstGeom prst="rect">
            <a:avLst/>
          </a:prstGeom>
        </p:spPr>
        <p:txBody>
          <a:bodyPr vert="horz" lIns="94767" tIns="47384" rIns="94767" bIns="47384" rtlCol="0" anchor="b"/>
          <a:lstStyle>
            <a:lvl1pPr algn="r">
              <a:defRPr sz="1300"/>
            </a:lvl1pPr>
          </a:lstStyle>
          <a:p>
            <a:fld id="{06FA419F-BC04-4F9C-AE03-273A1D2F7B70}" type="slidenum">
              <a:rPr lang="de-DE" smtClean="0"/>
              <a:t>‹Nr.›</a:t>
            </a:fld>
            <a:endParaRPr lang="de-DE"/>
          </a:p>
        </p:txBody>
      </p:sp>
    </p:spTree>
    <p:extLst>
      <p:ext uri="{BB962C8B-B14F-4D97-AF65-F5344CB8AC3E}">
        <p14:creationId xmlns:p14="http://schemas.microsoft.com/office/powerpoint/2010/main" val="8341261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18T15:57:49.544"/>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50"/>
    </inkml:brush>
  </inkml:definitions>
  <inkml:trace contextRef="#ctx0" brushRef="#br0">4161 7597 269 0,'6'0'74'0,"0"0"3"0,2 0-30 16,1 0-16-16,2 0-8 0,0 0-6 16,0 0-5-16,0 0-5 0,-4 0-3 15,0 0-2-15,1 0 0 0,-1 0 2 16,-2 6 1-16,0-6 2 0,1 0 2 16,0 3 1-16,2-3 3 0,-1 0 0 15,4 0 0-15,-2 0-2 0,4 0 0 0,0-3-2 16,3-1-1-16,0 0-2 15,4 0-1-15,0-1-1 0,1 1-1 0,3 0-1 16,1 0 0-16,1 1-1 0,-2 3 0 16,4-4 1-16,-1 4-1 0,-2 0 0 15,4 0 0-15,-5 4 0 0,2-4 0 16,-4 0 0-16,0 3 1 0,0-3 1 16,-3 0-1-16,-2 0 2 0,5 0 0 0,-3 0 0 15,3 0 1-15,0 0-1 0,1-4 1 16,0 4-1-16,-2-7-1 0,2 7-1 15,2-6 0-15,-1 6-1 0,2 0 0 16,-3 5 0-16,-1-5-1 0,0 5 0 16,4 0 1-16,-3-2-1 0,1-3 0 15,-2 6 1-15,1-6 0 0,3 4 0 16,-4-4 1-16,-1 0 0 0,2 0 1 16,1 0 0-16,1 0 1 0,4-6 0 0,-4 1-1 15,4 2 0-15,0 3 0 0,6-4 0 16,-1 4-1-16,2 0-1 0,-4 0 1 15,1 4-1-15,-5-4-1 0,1 6 1 16,-6-6 0-16,2 5-1 0,-4-2 1 16,1 1-1-16,3 0 0 0,0-4 1 15,-3 4 0-15,-1-4 1 0,0 0 0 0,-1-3 1 16,2-1 0-16,4 4 0 0,-4-6-1 16,4 3 1-16,-1 3-2 0,4 0 1 15,3 0-2-15,0 0 1 0,-8 0-1 16,4 0 1-16,-2 0-1 0,2 0 0 15,-6 0 1-15,2 0-1 0,-2 0 1 16,-2 0 0-16,4 0 0 0,-2 0 1 16,-3-7-1-16,2 7 1 0,2-5-1 15,-4-1 1-15,4 1 0 0,1 1-1 16,-1 4 0-16,4 0 0 0,-3 0 0 0,2 0-1 16,1 0 1-16,-2 0-1 0,-2 0 0 15,0 3 1-15,-1-3-1 0,-1 0 0 16,-2 0 0-16,-4 4 0 0,1-4 0 15,-2 0 0-15,-1 3 1 0,1-3-1 16,-5 0 1-16,4 0-1 0,1-3 1 16,2 3-1-16,-2 0 0 0,0-4 1 0,0 4-1 15,3-3 0-15,0 3 1 0,2-5-1 16,2 5 1-16,3-6 0 0,2 6 1 16,3 0-1-16,2 0 1 0,-2 0 0 15,1-4 0-15,-1 4 0 0,1 0 0 16,-7 0-2-16,1 0 1 0,-4 0 0 15,-3 0-1-15,1 0 0 0,-3 0 0 16,0 0 0-16,-2 0 1 0,-3 0-1 16,3 0 0-16,-2 0 0 0,-1 0 1 0,2 0 1 15,0-5 0-15,0 1 1 0,-1 4 0 16,3-6 1-16,0 0 0 0,0 2 1 16,-1-2-2-16,1 1 1 0,1 1-1 15,0-2-1-15,3 6 0 0,0 0 0 16,-1-3-1-16,3 3 0 0,-2 0-1 15,1 0 0-15,-1 5 1 0,-3-5-1 16,-2 0 0-16,0 0 0 0,-5 0 1 0,-2-4-1 16,1 4 0-16,-3 0 1 0,-4 0 0 15,0-5 0-15,0 5-3 0,0-4-6 16,-6 0-12-16,1-2-14 0,-1-2-97 16,-5-4-103-16,-1-4-252 0</inkml:trace>
  <inkml:trace contextRef="#ctx0" brushRef="#br0" timeOffset="3367.077">18686 7543 116 0,'0'0'28'0,"0"4"2"16,4 0-16-16,-4-4 1 0,0 5 0 15,0-5 0-15,0 5 1 0,0-2 1 16,0-3 2-16,-4 6 2 0,4-6 0 16,0 4 0-16,0-4 1 0,0 5 1 15,0-5-1-15,0 5 1 0,0-5-1 16,0 4-1-16,0-4-1 0,0 0 0 16,2 3-3-16,3-3-1 0,-2 0-2 15,1 0-3-15,-1 0-2 0,-3 0-2 0,7 4 0 16,-3-4-2-16,0 0 0 0,-4 0 0 15,4 0 0-15,-4 0 1 0,3 0 0 16,-3 0-1-16,0 4 1 0,4-4 0 16,-4 0-1-16,0 0 0 0,3 0-1 15,-3 0-1-15,0 0-1 0,0 0 0 16,-5 0 0-16,0 0 0 0,2 0-1 0,-4 4 0 16,-2-4 1-16,2 3-1 0,-3-3 0 15,1 5 0-15,-1-5 1 0,-2 4-1 16,4-4 2-16,-2 5 0 0,1-5 1 15,2 0-1-15,-2 4 2 0,4-4-1 16,1 0-1-16,0 0 0 0,4 0-1 16,-4 0 0-16,4 0 0 0,0 0-1 15,0 3 0-15,0-3 0 0,5 0 1 16,-1 0 1-16,2 0 2 0,4 0 0 0,0 0 2 16,1 0-1-16,3 0 1 0,1-3-1 15,3 3-1-15,2-4 0 0,1 4-2 16,1 0-1-16,1 0-1 0,5 0 1 15,-4 0-1-15,4 4 0 0,1-4 0 16,-1 3 1-16,1-3-1 0,-1 0 0 16,0 0 0-16,-1 0 0 0,1 0 1 15,1 0-1-15,-2 0-1 0,-2 0 1 0,2-5 0 16,3 5 0-16,-1 0-1 0,-2-3 1 16,5 3-1-16,-1 0 1 0,2 3-1 15,0-3 1-15,-3 4 0 0,3-4-1 16,-3 0 1-16,-2 0-1 0,-3 3 1 15,1-3 0-15,-2 0-1 0,0 0 1 16,-2 0 0-16,1-4 0 0,0 4-1 16,-3-5 1-16,3 5-1 0,-1-4 0 15,-5 4 1-15,0 0-2 0,2 0 1 16,0 4 1-16,-5-4-1 0,0 0 0 0,-1 0 1 16,0 0-1-16,-5 0 1 0,3 0 1 15,-3 0 0-15,-1 0 1 0,-1 0 1 16,1 0-1-16,0 0 1 0,-1 0-1 15,0 0 0-15,0 0-1 0,1 0-1 16,0-4 0-16,0 4-1 0,0 0 1 16,0 0-1-16,4 0 0 0,-3 0 1 0,-2-3-1 15,1 3 0-15,1 0 1 0,-3 0-1 16,-1-5 1-16,0 5-1 0,1 0 1 16,-2-2 1-16,-3 2 0 0,4 0 0 15,-4 0 1-15,0-4-1 0,0 4 1 16,6 0-1-16,-6 0 0 0,0 0-1 15,0 0 0-15,0 0-1 0,0 0 1 16,-6 0-1-16,4 0 0 0,2 4-1 16,-6-4-4-16,1 5-9 0,-1 0-11 15,0 0-99-15,-2 1-99 0,-5-6-250 0</inkml:trace>
  <inkml:trace contextRef="#ctx0" brushRef="#br0" timeOffset="11295.579">4253 13289 132 0,'0'4'48'16,"0"-4"9"-16,0 4-12 0,0-4 0 16,7 0 0-16,-1-4-1 0,1 4-7 15,0-4-8-15,2 4-8 0,1 0-4 0,-2-5-5 16,-1 5-2-16,4 0-3 0,-2 0-1 16,1 0-1-16,-2 0 0 0,2 4 0 15,1-4-1-15,3 0 2 0,-2 0-1 16,3 0 0-16,1-4 0 0,2 4 1 15,0 0-1-15,6-4 0 0,0 4 1 16,-1-4-1-16,4 4-1 0,2 0 1 16,-4 0-2-16,3 0 1 0,-3 0-2 15,3 0 0-15,0 4 0 0,0-4-1 0,-1 0 0 16,2 0 0-16,4 0 0 0,2-5-1 16,-2-1 1-16,5-3 0 0,-1 0 0 15,2 4 1-15,-1-2-1 0,4 2 1 16,0 5 0-16,-1 0 0 0,-5 0 0 15,-1 0-1-15,-1 0 0 0,-4 0 0 16,-4 4 0-16,-2-4 0 0,1-4 0 16,-1 4-1-16,2-6 0 0,-2 3 1 0,8-3-1 15,1 3 1-15,0-1 1 0,-3 4 0 16,3-4 1-16,0 4-1 0,3 0 1 16,-3 0 0-16,-3 0-1 0,0 0-1 15,-2 0 1-15,1 0-2 0,-3 0 1 16,-2 0 0-16,3-3-1 0,4 3 1 15,-3-5-1-15,-1 0 0 0,3 5 1 0,5-4-1 16,-2 4 1-16,-5 0-1 0,-2-3 1 16,5 3-1-16,-3 0 1 0,5 0 0 15,-9 0-1-15,1 3 1 0,0-3-1 16,0 0 1-16,-4-3 1 0,2 3 0 16,-2-6 1-16,0 2 0 0,0 0 0 15,2 1 1-15,-1-2-1 0,-2 5 0 16,4-7-1-16,-2 7-1 0,-2 0 0 0,1 0 0 15,5 0-1-15,-2 0 1 0,-2 0-1 16,-1 0 1-16,4 0-1 0,-3 0 0 16,1 0 0-16,-3 0 1 0,0 0-1 15,-2 0 0-15,-1 0 0 0,1 0 1 16,-2 0-1-16,1 0 1 0,-1 0-1 16,3 0 0-16,-2-3 0 0,-1 3 1 0,1-4-1 15,-2 4 0-15,0-4 0 16,3 4 0-16,-3-3 0 0,4 3 0 0,0 0 1 15,2 0-1-15,3 0 0 0,-4 0 0 16,0 0 0-16,1 0 1 0,0 0-1 16,-2 0 0-16,5 0 1 0,-3 3-1 15,0-3 0-15,-1 0 0 0,0 0 1 16,0 4-1-16,-2-4 0 0,-3 0 0 16,5 0 0-16,-2 0 0 0,-1 0 0 15,3 0 0-15,-2-5 1 0,2 5-1 16,4 0 1-16,-3-4-1 0,0 4 0 0,3 0 1 15,-4 0-1-15,1 0 0 0,0 3 1 16,-1-3-1-16,-1 0 0 0,1 0 0 16,4 0 0-16,-4 0 1 0,1 0-1 15,0 0 0-15,-1 4 0 0,-1-4 1 16,-3 0-1-16,1 4 0 0,-2-4 1 0,-1 0-1 16,-4 3 0-16,3-3 0 0,-1 0 0 15,-1 0 0-15,1 4 1 0,-2-4-1 16,-1 0 0-16,4-4 0 0,-4 4 1 15,1 0 1-15,0-5 0 0,-5 5 1 16,3 0 0-16,-2-5 1 0,0 5-1 16,2 0 1-16,-3-3-1 0,1 3 0 15,3-4-1-15,0 4 1 0,-1-5-1 16,1 5 0-16,-1-3 0 0,2 3 0 0,-3 0-1 16,5 0 0-16,-4 0 0 0,1 0-1 15,1 0 1-15,0 0-1 0,2 0 0 16,-5 0 0-16,4 0 1 0,-4 0-1 15,1 0 0-15,-2 0 0 0,2 0 0 16,-4 0 1-16,1 0-1 0,-1 0 1 16,0 0-1-16,1 0 1 0,0 0 0 15,1 0-1-15,-2 0 1 0,1 0-1 16,-3 0 1-16,4 0-1 0,-1 0 0 0,-1 0 0 16,-4 0 0-16,4 0 1 0,-4 0 0 15,3 0 0-15,-3 0 1 0,-3 0-6 16,-3-4-10-16,1 4-20 0,-5-7-81 15,1-2-91-15,-4-8-224 0</inkml:trace>
  <inkml:trace contextRef="#ctx0" brushRef="#br0" timeOffset="13020.292">18990 13264 135 0,'0'0'30'0,"-5"5"1"15,5-5-23-15,-5 3 0 0,5-3 0 16,0 0 3-16,0 4 6 0,0-4 3 15,0 0 5-15,-3 4 6 0,3-4 3 16,0 0 2-16,0 3 0 0,0-3-3 16,0 0-5-16,0 0-3 0,0 0-5 15,3 0-4-15,-3 4-3 0,7-4-2 16,-7 0-1-16,7 4 1 0,-1 0 0 0,-3-4-1 16,3 5 0-16,-1-5 0 0,2 5-1 15,1-5 0-15,0 4-1 0,2-4-1 16,0 0 0-16,3 0-1 0,4 0-1 15,1 3 0-15,3-3-1 0,1 0-1 16,3 0 0-16,4-3 0 0,-1 3-1 16,4 0-1-16,0 0 1 0,2 0-1 15,1 0 0-15,-2 3 0 0,0-3 0 0,-2 4 0 16,-1-4-1-16,-1 4 1 0,-2-4 0 16,0 3-1-16,1-3 1 0,-2 5-1 15,2-5 1-15,-1 0-1 0,5 0 1 16,-2 2-1-16,0-2 1 0,0 0-1 15,2 0 0-15,-2 0 0 0,0 0 1 16,-1 4 0-16,-2-4-1 0,-1 0 1 16,-2 6 1-16,-2-6 0 0,-1 0 0 15,-1 3 0-15,-2-3 0 0,-2 0 1 0,2 0 0 16,1 0 0-16,-1 0-1 0,-1-4 1 16,2 4-1-16,0-5 1 0,-1 1-2 15,2 4 1-15,-3-3 0 0,1 3 0 16,-3 0-1-16,4 0 0 0,-5 0 0 15,4 0 1-15,-4 0-1 0,-1 0 0 16,-1 0 0-16,-3 0-1 0,-1-5 1 0,-2 5 0 16,0 0 0-16,0 0 0 0,-2 0-1 15,-1 0 1-15,3 0 0 0,-4 0-1 16,4 0 1-16,-2 0 0 0,0 0-1 16,0 0 1-16,0 0-1 0,-4 0 1 15,4 0-1-15,-4 0 1 0,0 0-1 16,0 0 1-16,0 0-1 0,0 0 0 15,0 0 1-15,0 0-1 0,0 0 1 16,0 0-1-16,0 0 1 0,0 0-1 0,0 0 1 16,5 0 0-16,-5 0-1 0,0 0 1 15,0 0-1-15,0 0 0 0,0 0 1 16,0 0-1-16,-5 0 1 0,5 0-1 16,0 0 1-16,0 5-1 0,0-5-9 15,0 0-10-15,0 3-94 0,0-3-93 16,-3 0-238-16</inkml:trace>
  <inkml:trace contextRef="#ctx0" brushRef="#br0" timeOffset="17283.036">4268 17345 167 0,'0'0'38'16,"0"0"0"-16,0 0-25 0,4 0-3 15,-4 0 2-15,2 0 2 0,-2 0 3 16,6 4 2-16,-3-4 3 0,-3 3 2 16,6-3 0-16,-1 0-1 0,0 4-1 0,-3-4-3 15,3 0-2-15,0 5-1 0,-2-5-2 16,3 0-1-16,3 0-2 0,-4 0-2 16,5 3-2-16,-1-3 0 0,2 0-2 15,-2 0 0-15,5 0-1 0,-1 0 0 16,5 0 0-16,-3-3 0 0,5 3 0 15,3-5 0-15,1 1-1 0,1 4 1 16,0 0-1-16,-1-3 0 0,1 3 0 16,-1 0 0-16,-3 0 0 0,1 0 0 0,-2 0-1 15,4-5 1-15,-1 5-1 0,1 0 0 16,0 0-1-16,2-3 1 0,-2 3-1 16,0 0 0-16,-1-4-1 0,0 4 1 15,1 0-1-15,2-5 1 0,0 5-1 16,0-6 1-16,0 6-1 0,2-6 1 15,-2 6-1-15,6-3 1 0,-2 3-1 16,4 0 1-16,-4 0-1 0,2 0 1 0,1-3-1 16,0 3 1-16,-7 0-1 0,-5 0 0 15,-1 0 1-15,-2 0-1 0,-3 3 0 16,-2-3 0-16,0 0 0 0,-1 0 0 16,-1 0 0-16,3 0 1 0,-1 0-1 15,1 0 0-15,0-3 1 0,1 3 0 16,-1-4 0-16,5 4 0 0,0-4 0 15,0 4 0-15,-2 0 0 0,3-4 1 0,-1 4-1 16,-1 0 0-16,2 0 0 0,-4 0 0 16,2 4 0-16,2-4 0 0,-1 0-1 15,-1 5 1-15,-3-5-1 0,4 0 1 16,-4 0 0-16,4 0-1 0,1-3 1 16,-1 3 0-16,6-6 0 0,2 6 0 15,1-4 1-15,3 4 0 0,-4-5 0 16,1 5 0-16,0-3 0 0,2 3 1 0,-8 0-1 15,2 0 0-15,-3 0 0 0,-1 0-1 16,5 0 0-16,-5 0 0 0,-4 0 0 16,4 0 0-16,-1 0-1 0,-1 0 1 15,-3 4-1-15,-2-4 0 0,1 0 1 16,-1 4-1-16,0-4 0 0,0 0 1 16,0 0-1-16,1 0 0 0,-1 0 1 15,4 0-1-15,-2-4 0 0,0 4 1 0,2-3-1 16,-1 3 0-16,2 0 0 0,2-4 1 15,-1 4-1-15,-4 0 0 0,3 0 0 16,-2 0 1-16,4 0-1 0,0 0 0 16,-1 0 0-16,1 0 0 0,-1 0 1 15,2 0-1-15,3 0 0 0,-3 0 1 16,-1 0-1-16,0 0 0 0,4 4 1 16,-4-4-1-16,2 0 0 0,-2 0 1 15,3 0-1-15,0-4 0 0,1 0 1 0,-1 4-1 16,3-5 0-16,-2 5 0 0,-2-4 0 15,3 4 1-15,-3 0-1 0,-2 0 0 16,4 0 1-16,-2 0-1 0,-2 0 2 16,4 0 0-16,-3 0 0 0,-1 0 1 15,1 4 0-15,-1-4-1 0,-1 0 1 16,-1 0 0-16,-3 0-2 0,1 0 1 16,-1 0-1-16,1 0 0 0,-3-4 0 0,1 4 0 15,-2-5 0-15,2 5-1 0,-1-7 1 16,0 7-1-16,-1-3 0 0,-2 3 1 15,2 0-1-15,-1 0 1 0,-3 0-1 16,5-4 0-16,-4 4 1 0,1 0-1 16,-1 0 0-16,2 0 0 0,-3 0 1 15,3 0-1-15,-3 0 0 0,-1 0 0 16,0 0 0-16,2 0 1 0,-3 4-1 0,-1-4 0 16,1 0 1-16,1 0-1 0,-1 0 0 15,-1 0 1-15,-3 0-1 0,3 0 0 16,-1 0 1-16,0 0-1 0,0 3 0 15,-1-3 1-15,3 0-1 0,-1 0 0 16,2 0 1-16,-1 0-1 0,2 0 1 16,0 0 0-16,4 0 0 0,-3 0 0 15,2-4 1-15,-2 4 0 0,1 0-1 16,-2-4 0-16,-2 4 0 0,-3 0 0 0,1 0 0 16,-4 0 0-16,0 0 0 0,0 0-4 15,-4 4-5-15,0-4-9 0,-8 0-91 16,-1 4-88-16,-1 0-225 0</inkml:trace>
  <inkml:trace contextRef="#ctx0" brushRef="#br0" timeOffset="18984.003">4391 17885 167 0,'0'3'43'0,"0"1"2"0,0 0-23 15,0-4 1-15,0 6 3 0,0-6 1 16,0 6 2-16,4-6 0 0,-4 5-1 16,0-5-2-16,0 3-2 0,3-3-3 15,-3 0-3-15,0 0-2 0,0 0-2 16,0 0-2-16,0 0-1 0,0 0-1 16,0 0-1-16,0 0-1 0,0 4-1 0,0-4 1 15,0 0 0-15,0 0 0 0,0 0 0 16,0 0-1-16,0 0 0 0,0 0-1 15,0 0-1-15,0 0 0 0,0 0-1 16,0 0 0-16,4 0 0 0,-4 0 1 16,4 0 0-16,2 4 1 0,0-4 0 15,1 0 0-15,0 0 0 0,0 0-1 16,5 0 0-16,-2 0 0 0,1 0-1 0,3 0 0 16,3 0 0-16,1 0 0 0,2 0 0 15,0 0 0-15,3-4-1 0,-2 4 0 16,0 0 0-16,-1 0 0 0,0 0-1 15,0 4 0-15,3-1-1 0,-2-3 1 16,1 4-1-16,2 0-1 0,-2 1 1 16,2-2 0-16,-2 1-1 0,-2 0 1 15,4 0-1-15,0-4 1 0,0 3-1 16,3-3 0-16,6-3 1 0,-3 3-1 0,0-6 1 16,4 6-1-16,5 0 1 0,-2 0-1 15,2 0 1-15,-3 6-1 0,0-6 0 16,1 5 1-16,-4-5-1 0,-7 7 0 15,-5-7 0-15,2 3 1 0,-3-3-1 16,-3 0 0-16,3 0 1 0,0-4-1 16,2 4 0-16,2-8 0 0,2 5 0 15,0-1 0-15,0 0 0 0,-5 4 0 0,5 0 1 16,-5-4-1-16,0 4 0 0,-3 0 0 16,1 4 0-16,-1-4 0 0,-3 0 1 15,-2 0-1-15,1 0 0 0,-1 0 0 16,0 0 0-16,3 0 0 0,0 0 0 15,1 0 0-15,5-6 0 0,-2 6 1 16,7-7-1-16,0 7 0 0,0-8 1 16,0 8-1-16,-1-6 0 0,1 6 0 15,-2-4 0-15,-3 4 0 0,-2 0 1 0,4 0-1 16,-3 0 0-16,3 0 0 0,-4 0 0 16,1 0 1-16,0 0-1 0,0 0 0 15,-2 0 0-15,0 0 0 0,0 0 1 16,-5 0-1-16,-1 0 0 0,1 0 0 15,-2 0 0-15,1 0 0 0,0 0 1 0,1 0-1 16,0 0 0-16,1-5 0 16,2 5 0-16,-2 0 0 0,-1 0 0 0,4 0 0 15,-4 0 0-15,3 0 0 0,-4 0 0 16,2 0 0-16,-1 0 0 0,-1 0 1 16,6 0-1-16,-3 0 0 0,2 0 0 15,1 0 0-15,-1 0 0 0,2 4 0 16,-3-4 0-16,0 0 0 0,-1 0 0 0,0 0 0 15,-2 0 0-15,-1 0 0 0,0 0 0 16,-2 0 0-16,1 0 1 0,1 0-1 16,-5 0 0-16,4 0 0 0,-1-4 0 15,-3 4 0-15,0 0 0 0,2 0 0 16,-1-3 0-16,-2 3 0 0,-1 0 0 16,1-4 0-16,0 4 0 0,-1 0 0 0,0 0 1 15,-4-3-1-15,3 3 0 16,-1 0 0-16,-4 0 0 0,3 0 0 0,-3 0 0 15,0 0 0-15,0 0 0 0,0 0 1 16,0 0 1-16,6 0 0 0,-6 0 1 16,0 0-1-16,0 0 1 0,0 0-1 15,0 0 0-15,-6 0-7 0,3 0-10 16,-2 0-103-16,0 0-97 0,-2-7-253 16</inkml:trace>
  <inkml:trace contextRef="#ctx0" brushRef="#br0" timeOffset="39982.926">14821 17431 195 0,'-5'0'47'0,"3"0"1"16,-3 0-24-16,0 4-9 0,-2-4-3 15,0 0 0-15,0 0 1 0,1 0 1 16,0 0 1-16,-3 0 2 0,2 0 0 0,1 0 0 16,-1 0-1-16,1 0-1 15,-2 0-1-15,2 0-3 0,0 0-1 0,0 0-2 16,0 0-1-16,-1 0-1 0,3 0 0 16,1 0 1-16,-2 5 2 0,3-5 0 15,2 0 2-15,-5 0 1 0,5 0-1 16,0 0 0-16,0 0-2 0,0 0-2 0,0 0-2 15,0 0-2-15,0 0-1 0,0 2 0 16,5-2 0-16,-5 0 0 0,2 4 0 16,3-4 0-16,-5 0 1 0,3 3-1 15,-3-3 0-15,4 0 0 0,-4 0 0 16,0 0 0-16,0 5-1 0,4-5 1 16,-4 0 0-16,0 4-1 0,0-4 1 15,0 0 0-15,0 3 1 0,4-3 1 16,-4 4 0-16,4-4 0 0,-4 0 1 0,2 3 1 15,-2-3-1-15,6 0 0 0,-2 5 0 16,-1-5 0-16,2 4-1 0,1-4-1 16,0 4 1-16,-1-4-2 0,4 7 1 15,0-7 0-15,1 3 0 0,-1-3-1 16,5 4 1-16,-1-4-1 0,0 0 0 16,1 4-1-16,2-4 1 0,-2 4-1 15,0-4 0-15,0 5 0 0,-1-5 0 16,1 4 0-16,-3-4 0 0,0 5 0 0,1-5 0 15,0 5 0-15,0-5-1 0,-3 3 1 16,2-3-1-16,0 0 1 0,-1 0-1 16,-1 0 1-16,3 0-1 0,-1-3 0 15,-1 3 1-15,2-4-1 0,-1 1 0 16,1 3 1-16,0-5-1 0,0 5 0 16,-2-5 1-16,0 5-1 0,1-4 1 15,1 4-1-15,-2 0 0 0,-1-4 1 0,0 4-1 16,3-6 1-16,-2 6-1 0,-1 0 1 15,0-3 0-15,-1 3-1 0,2 0 1 16,-1 0-1-16,2 0 1 0,-1 0-1 16,3 0 1-16,-2 0-1 0,0 3 1 15,1-3-1-15,-2 0 0 0,3 0 0 16,-3 4 1-16,2-4-1 0,0 0 0 16,0 5 0-16,0-5 1 0,2 4-1 15,-1-4 0-15,0 5 0 0,0-5 1 0,-1 3-1 16,0-3 0-16,1 0 0 0,-2 0 0 15,-2 0 0-15,2 0 0 0,-1 0 1 16,0-3-1-16,-1 3 0 0,1-5 0 16,-1 5 0-16,-2-5 0 0,2 5 0 15,0-4 0-15,0 4 0 0,-2-5 0 16,3 5 0-16,-1-6 0 0,-2 6 1 16,0-5-1-16,-1 5 0 0,0 0 0 0,-2-4 0 15,-4 4 1-15,4 0-1 0,-4 0 1 16,0 0 0-16,0-3 0 0,0 3 0 15,0 0 0-15,0 0 1 0,0 0-1 16,0 0 0-16,0 0 1 0,0 0-1 16,0 0-1-16,0 0 1 0,0 0 0 15,0 0-1-15,0-4 0 0,0 4 0 16,0 0 1-16,0 0-1 0,0-3 0 16,5 3 0-16,-5-4 0 0,3 4 0 0,1-5 0 15,1 5 0-15,1-5 0 0,-1 5 0 16,-1-5 0-16,2 5 1 0,-2-5-1 15,-1 5 0-15,2-5 0 0,-2 2 0 16,3 3 0-16,-6-4 0 0,6 4 0 16,-6 0 0-16,4 0 0 0,-4 0 0 15,0 0 0-15,3 0 0 0,-3 0 0 0,0 0 0 16,0 0 0-16,0 4 0 0,0-4 0 16,0 0 0-16,0 4 0 0,0-4 0 15,0 0 0-15,-6 4 0 0,3-4 0 16,-1 4 0-16,-3-4 0 0,0 3 0 15,-2-3 0-15,1 7 1 0,-3-7-1 16,-1 4 0-16,-3-4 0 0,0 7 0 16,0-4 0-16,-2 1 0 0,1 0 0 0,-2-1 0 15,-1 1 0-15,3-4 0 16,-4 6 0-16,1-6 0 0,1 0 0 0,-2 0 1 16,-2-7-1-16,1 2 0 0,-3 1 0 15,-1-1 0-15,-1 1 0 0,0 0 0 16,2 1 0-16,-2 3 0 0,2-4 0 15,0 4 0-15,2 0 0 0,1 0 0 16,-1 0 0-16,2 4 0 0,0-1 1 16,1 1-1-16,2 0 0 0,0 1 0 15,2 0 0-15,1 0 0 0,1-1 0 0,1-1 0 16,2 1 0-16,-1-4 0 0,1 4 0 16,0-4 0-16,0 0 0 0,2 0 0 15,-1 0 0-15,-1 0 0 0,2 0 0 16,0 0 0-16,-2 0 0 0,3 0 0 15,1 0 0-15,0 0 0 0,2 0 0 16,0 0 0-16,0-4 0 0,4 4 0 0,-5 0 0 16,5-5 0-16,-4 5 0 15,4 0 0-15,0-3 1 0,-3 3-1 0,3 0 0 16,0 0 0-16,0 0 0 0,0 0 0 16,0 0 0-16,0 0 0 0,0 0 0 15,0 0 0-15,0 0 0 0,0 0 0 16,0-4 0-16,0 4 0 0,0 0 0 0,0-4 0 15,0 4 0-15,0 0 0 0,0-5 0 16,0 5 0-16,-5-4 0 0,5 4 0 16,-4-4 0-16,4 4 0 0,-5 0 0 15,5-5 0-15,-6 5 0 0,6-3 0 16,-5 3 0-16,5 0 0 0,0 0 1 16,0 0-1-16,0 0 0 0,0 0 0 15,0 0 0-15,0 0 0 0,0-4 0 16,0 4 0-16,-2 0 0 0,2 0 0 15,0 0-1-15,0 0 1 0,0 0 0 0,0 0 0 16,-4 0 0-16,4 0 0 0,-5 0 0 16,2 4 0-16,-3-4 0 0,1 3 0 15,2-3-6-15,3 5-6 0,0-5-12 16,0 3-90-16,5-6-92 0,4-5-230 16</inkml:trace>
  <inkml:trace contextRef="#ctx0" brushRef="#br1" timeOffset="52075.262">13095 17425 156 0,'0'0'44'0,"0"0"3"15,0 0 3-15,0 0-27 0,0 0-2 0,0 0 0 16,0 0 0-16,2-5-1 0,-2 5-3 16,7-6-5-16,-3 3-4 0,-2-2-3 15,4 0-1-15,-1-1-2 0,-1 1-1 16,1-1 0-16,2-1 0 0,0 2 1 16,1-2-1-16,0 0 0 0,0 0 0 0,-1-1 1 15,0 1-1-15,0 1 1 16,-1-1 1-16,0 4 1 0,-2 3 0 0,0-4 1 15,-4 4 0-15,6 0 1 0,-3 0-1 16,1 0-1-16,-4 0-1 0,7 0 0 16,-3 0-1-16,-1 0 0 0,2 0 1 15,0 0 1-15,-2 0 1 0,4 4 0 16,-2 2 2-16,0-1 1 0,-2 1 0 16,1 2 1-16,-4 1-2 0,3 0 0 0,2 0-1 15,-5 0-1-15,6 0-1 16,-6-1-1-16,6-1-1 0,-4-1-1 0,3-2 1 15,-1 1 0-15,1-1 0 0,1-4 0 16,3 0 0-16,-1 0 1 0,-1 0-1 16,2 0 0-16,2-4-1 0,-2 1 1 15,2-2-1-15,-3-1-1 0,0-2 1 16,2 2 0-16,-1-2-1 0,2-1 0 0,-2 0 1 16,2 1-1-16,-2-2 1 0,1 2-1 15,-1-1 0-15,-2 1 1 0,0 1-1 16,-1 1 0-16,1 1 0 0,-1 5 0 15,-1-5 1-15,-2 5-1 0,-3-3 0 16,6 3 0-16,-1 0 1 0,-3 0 0 16,4 0 0-16,-2 5 1 0,-1-2 0 15,1 3 1-15,-2-1-1 0,3 1 1 0,-3 1 0 16,3 0-1-16,-3 0-1 0,4 2 0 16,-2-3 0-16,-1 2 0 0,2-1 0 15,-3-1-1-15,4-2 1 0,-1 0 0 16,1-4-1-16,-3 4 1 0,3-4 0 15,1 0 0-15,-1 0 0 0,5 0 0 16,-4 0 0-16,1-4 0 0,4 4 0 16,-4-6 0-16,0 1-1 0,3-1 1 15,-2 1-1-15,3-1 1 0,-2-1-1 0,0 0 0 16,2 2 1-16,0-2-1 0,-3 3 0 16,2-3 0-16,-1 1 1 0,1 1 0 15,-3 0 2-15,2 1-1 0,-1 4 2 16,-2-3 0-16,0 3 1 0,4 0-1 15,-4 3 0-15,0 3 0 0,0-3-1 16,-1 2 0-16,1-1-1 0,0 2-1 16,-5 0 0-16,3 0 0 0,1 0 0 15,-2 1-1-15,0-2 1 0,2 2-1 16,-2-1 0-16,-1-1 0 0,3 0 1 0,-2-1-1 16,-1-4 0-16,3 4 0 0,-1-4 0 15,-2 0 1-15,3 0-1 0,0 0 1 16,-1 0-1-16,3-3 0 0,-2-1 0 15,0-1 1-15,1-1-1 0,1-1 0 0,-1-1 0 16,0-1 0-16,-1 2 1 0,0 0-1 16,2-1 0-16,-3 2 0 0,0 1 0 15,-2 1 0-15,2 4 0 0,-3-6 0 16,-2 6 0-16,6 0 0 0,-1 0 0 16,-5 0 0-16,5 0 0 0,-5 4 0 15,3 0 0-15,2 0 0 16,-3-1 0-16,-2 0 0 0,7 3 0 0,-7-1 1 15,6-1-1-15,-6 1 0 0,5-1 0 16,-5 0 0-16,2 0 0 0,-2 0 0 16,5-4 0-16,-5 6 0 0,5-6 0 0,-2 0 0 15,1 0-1-15,-1-4 1 0,3 0 0 16,0-1 0-16,0 1 0 0,0 0 0 16,2-2 0-16,-1 0 0 0,0 0 0 15,3 0 0-15,-1 0 0 0,-2 1 0 0,4 1 0 16,-3 0 0-16,0 4 1 15,-2-5-1-15,1 5 0 0,0 0 0 16,3 0 0-16,-6 0 0 0,5 0 0 0,-2 0 0 16,0 0 0-16,0 0 0 0,-1 0 0 15,0 0 0-15,0 0 0 0,-3 6 0 16,3-1 0-16,-4 0 1 0,3 1-1 16,-5-1 0-16,5 2 1 0,-5 1-1 15,2-1 1-15,-2-1 0 0,0 0 0 16,5-1-1-16,-5 0 1 0,2-2 0 15,-2-3-1-15,7 6 0 0,-7-6 0 16,7 0 0-16,-2 0 0 0,2-8 0 0,0 2 0 16,1-1 0-16,3 0 1 0,0 0-1 15,-1 0 0-15,0-1 0 0,-2 2 0 16,1 1 0-16,1 1 1 0,-3-2-1 16,0 2 0-16,0 0 0 0,-1 4 0 15,-3-3 0-15,2 3 0 0,-5 0 0 0,5-4 0 16,-5 4 1-16,2 0-1 0,-2 4 0 15,0-4 0-15,5 4 0 16,-5 0 1-16,0 1 0 0,3 1-1 0,-3-1 1 16,0 0-1-16,5 1 1 0,-5-1-1 15,4-1 0-15,-4-4 0 0,0 5 0 16,3-5 0-16,-3 0 0 0,7 0 0 16,-3 0-1-16,-2 0 1 0,5 0 0 15,-2-4 0-15,0 0 0 0,-2-2 0 16,4 2 0-16,-2-2 0 0,3 1 1 0,-1-1-1 15,-1 0 0-15,1 2 0 0,2 1 0 16,-1-1 0-16,-3 4 1 0,-1 0-1 16,1 0 0-16,-3 0 0 0,-2 0 0 15,7 4 0-15,-7-1 0 0,0 2 0 16,5-1 1-16,-5 1-1 0,2-2 0 16,-2 1 0-16,6-4 1 0,-2 4-1 15,-2-4 0-15,3 0 0 0,1 6-1 0,-3-6 1 16,3 0 0-16,-2 0 0 0,-1 0 0 15,2 0 0-15,0 0 0 0,-1-4 0 16,1 4 0-16,0-5 0 0,-2 5 0 16,3-6 0-16,-1 3 0 0,0-1 0 15,-1 0 0-15,1 1 0 0,-5-1 0 16,6 4 0-16,-6 0 0 0,5-3 0 0,-5 3 1 16,0 0-1-16,3 4 0 15,-3-4 0-15,0 5 0 0,5-2 0 16,-5-3 0-16,6 6 0 0,-6-6 0 0,6 0 0 15,-3 0-2-15,2 0-6 0,-2 0 43 16,1 0-139-16,-4-4-93 0,5 4-255 16</inkml:trace>
  <inkml:trace contextRef="#ctx0" brushRef="#br1" timeOffset="152183.009">17146 15873 302 0,'0'4'78'0,"0"-4"4"15,0 0-40-15,0 0-10 0,0 0-5 16,0 0-4-16,0 0-3 0,-5 0-3 16,5 0-4-16,0 0-2 0,0 0-4 0,0 0-1 15,0 0-1-15,0 0-2 0,6 3 1 16,-6-3-1-16,5 4 2 0,0-4 1 15,1 5 0-15,2-5 1 0,0 4-1 16,4-4 1-16,2 0-1 0,0 5 0 16,1-5 0-16,3 3-1 0,2-3 1 15,4 0-2-15,-4 0 0 0,2 0 0 16,3 0-1-16,-3-4-1 0,1 4 0 16,-2 0 0-16,1 0 0 0,-3-4-1 0,2 4 1 15,-1 0-1-15,-2 0 1 0,1 0-1 16,1 0 1-16,-1-4-1 0,1 4 0 15,0-5-1-15,0 5 1 0,2-5 0 16,2 2-1-16,-4 3 1 0,0-4-1 16,-4 4 0-16,3 0 1 0,0 0 0 15,-5-4 0-15,1 4-1 0,2 0 1 16,-2 0 0-16,3 0 0 0,-3 0 0 0,4 0-1 16,-1 0 1-16,-2 0-1 0,4 0 1 15,0 0-1-15,-2 0 0 0,2 0 1 16,-1 0-1-16,0 0 0 0,1 0 0 15,1 0 0-15,-1 0 0 0,2 0 0 16,1 0 1-16,-1 0-1 0,2-3 0 16,-2 3 1-16,-1 0 0 0,4 0 0 15,-2 0 0-15,2 0 0 0,-1 3 0 16,2-3 0-16,-4 0 0 0,6 0 0 0,-5 0 0 16,1 0-1-16,0 0 1 0,0 0-1 15,-3 0 0-15,0 0 1 0,-2 0-1 16,2 0 0-16,-1 0 1 0,1 0 0 15,-2-3 0-15,5 3 0 0,-3-4 1 16,2 4 0-16,0 0 1 0,0 0-1 16,-3 0 0-16,4 0 0 0,1 0-1 15,1 4-1-15,1-4 1 0,-1 0 0 0,0 0-1 16,1 0 0-16,0 0 1 0,-1 0-1 16,-2-6 0-16,1 3 1 0,-1-1-1 15,3-1 0-15,0 2 0 0,1-1 0 16,0 0 0-16,-2 4 1 0,4 0-1 15,0-3 0-15,-2 3 0 0,3 0 0 16,2 0 0-16,-4 0 0 0,1 0 1 0,3 0-1 16,-6 0 0-16,2 0 0 0,-3 0 0 15,2 0 0-15,0-4 0 0,0 4 0 16,-1-5 0-16,4 1 1 0,-3 4-1 16,1-4 0-16,-2 4 0 0,-1 0 0 15,1-3 0-15,-1 3 0 0,1 0 0 16,-1 0 0-16,-1 0 0 0,3 0 1 15,-5 0-1-15,2 0 0 0,-3 0 0 16,-3 0 0-16,0-4 0 0,-4 4 0 0,-2 0 0 16,2-4 1-16,-3 4-1 0,1 0 2 15,0 0-1-15,-4 0 1 0,1 0 0 16,-2-4 0-16,-1 4 1 0,-1 0-1 16,0-4 1-16,0 4-1 0,1-3 0 15,-1 3-1-15,-2 0 0 0,2-5 1 0,-2 5-1 16,3 0 0-16,0 0 0 15,-1-3 0-15,3 3 0 0,-1 0-1 0,1 0 1 16,-2 0 0-16,-1 0-1 0,0 0 1 16,-4 0-1-16,4 3 0 0,-6-3 0 15,0 0 0-15,0 0 1 0,0 0-1 16,0 0 1-16,0 0-1 0,3 0 1 16,-3 0 0-16,4 0-1 0,-4 0 1 15,7 0-1-15,1 0 1 0,2-3-1 16,-2 3-1-16,5-6 0 0,1 2-3 15,-1 1-6-15,5-2-10 0,-5-1-104 0,-5 1-101 16,-8 5-257-16</inkml:trace>
  <inkml:trace contextRef="#ctx0" brushRef="#br1" timeOffset="153538.193">14083 15847 348 0,'6'-11'90'0,"-6"1"4"16,0 3-49-16,0 2-7 0,0 5-4 15,-7-3-4-15,0 3-6 0,-2 0-4 0,-3 8-3 16,-1 4-1-16,-6 4-2 15,0 9 0-15,-4 7 0 0,-7 8-1 0,-2 5-1 16,-2 7-2-16,0 2-2 0,-1 1-2 16,3-1-2-16,2 1-1 0,9-3-1 15,7-2-2-15,2-5-1 0,12-1-3 16,0-4-2-16,9-7-2 0,5-5-5 16,1-9-5-16,6-8-9 0,6-6-21 15,3-10-71-15,0-7-84 0,3-6-206 0</inkml:trace>
  <inkml:trace contextRef="#ctx0" brushRef="#br1" timeOffset="153999.606">13944 16311 355 0,'0'0'77'0,"0"0"5"0,0 0-58 15,5 0-5-15,-3 0-2 0,4 0 2 16,5 0 0-16,-2-6-2 0,3 6-1 15,2-6-4-15,5-3-1 0,1-2-2 16,0 0 1-16,-1-5 0 0,2 2 0 16,-2-2 0-16,-4-1 2 0,2 2 0 0,-8 2 1 15,-3 1 1-15,-6 1 1 0,0 2 1 16,-6 4-1-16,-2 5-2 0,-7 0-1 16,-2 8-1-16,-3 1-3 0,-1 3-2 15,1 7 0-15,-4 0-2 0,3 4 0 16,2-2 0-16,3-2-1 0,4 2-1 15,3 2-1-15,5-1 0 0,4-4-1 16,11-3 1-16,-1 0-1 0,8-4 0 16,2-4 0-16,5-7 0 0,1-5-1 15,3-2-2-15,-2-5-2 0,0-3-4 16,-1 4-7-16,-6-3-7 0,0 5-13 0,-3 0-89 16,-7 1-96-16,1 2-230 0</inkml:trace>
  <inkml:trace contextRef="#ctx0" brushRef="#br1" timeOffset="154300.186">14434 16373 317 0,'0'8'86'0,"0"-1"4"16,0-4-8-16,5 2-56 0,-5-5-2 15,4 5-2-15,-1-5-2 0,3 0-3 16,2-4-2-16,-1-2-2 0,3-1 0 16,-2-2 0-16,3 0 1 0,-7-1 3 15,-4 0 2-15,6 2 1 0,-6 3 1 16,0 5-2-16,-3-6-2 0,-4 6-2 0,-4 0-3 16,4 0-5-16,-4 6-2 0,2-2-1 15,-3 3-2-15,5-1-2 0,1 0-3 16,3 1-4-16,3 0-8 0,3-2-11 0,4-5-17 15,5 0-87-15,2-8-98 0,5-1-230 16</inkml:trace>
  <inkml:trace contextRef="#ctx0" brushRef="#br1" timeOffset="154810.866">14876 16168 412 0,'0'-8'119'0,"-9"4"3"0,-4 0-12 15,-4 4-70-15,-2 5-9 16,-2 1-7-16,-5 4-7 0,-1 1-7 0,-1 3-3 16,1 3-2-16,2 0-1 0,6 0-2 15,5-2-1-15,5 1-2 0,4-3 0 16,5-2-2-16,8-6-1 0,5-5-1 16,6 0 0-16,2 0 0 0,6-5 0 15,0-5 2-15,2-2 0 0,-2-1 1 16,-3 0 1-16,-2 2 3 0,-8-1 3 0,-3 4 3 15,-5 3 4-15,-6 5 2 0,0 0 0 16,-4 0 1-16,-6 7-3 0,-4 8-2 16,-1 2-3-16,0 10-3 0,-3 5-2 15,4 6-1-15,-2 8 0 0,5-5-1 16,0 2 0-16,-2 2 0 0,0-3 0 16,-1-2 0-16,0-1 0 0,-5-1 0 15,0-3 0-15,-1-1 0 0,0-2 0 16,1-4 0-16,3-4 1 0,-1-5-1 0,2-5 1 15,1 0 0-15,-1-5 1 0,4-4-1 16,-2-5 1-16,1-7-1 0,2-4 1 16,-1-5-1-16,7-5 0 0,4-8 0 15,0-4 0-15,4-5 0 0,8-2-1 16,2-4 0-16,4-2 0 0,2 0 0 16,3 3 0-16,5 4-1 0,-3 3-4 15,5 4-6-15,-2 8-5 0,0 3-6 0,-1 6-11 16,-2 6-12-16,0 1-96 0,-1 5-97 15,0 3-239-15</inkml:trace>
  <inkml:trace contextRef="#ctx0" brushRef="#br1" timeOffset="155136.212">15036 16397 462 0,'-4'0'111'0,"4"0"7"0,-6 0-73 16,3 5-5-16,-1-5-3 0,0 0-5 15,0 6-4-15,4-6-3 0,-6 0-5 16,6 5-4-16,-4-5-3 0,4 0-2 16,-4 4-4-16,4-4-1 0,-6 5-2 15,6-2-1-15,-4 2-1 0,4 1-1 16,-5-1 0-16,5 2 0 0,0-3-1 16,-5 1 0-16,5 0 0 0,0-1 0 0,0 0 0 15,9-4 0-15,-6 0 0 0,3 0 0 16,2-4 1-16,0-2 0 0,1-2 0 15,-3 0 0-15,1 0 1 0,-4-1 0 16,1 0 1-16,-4 2 3 0,0 2 2 16,0 0 1-16,-4 5-1 0,-2 0 1 0,2 0-1 15,-3 0-2-15,1 5-3 16,-2 1-2-16,2-1-4 0,0 2-6 16,1 0-9-16,5 2-11 0,0-5-16 0,0 0-106 15,6-4-113-15,3-7-269 0</inkml:trace>
  <inkml:trace contextRef="#ctx0" brushRef="#br1" timeOffset="157301.168">15492 16169 255 0,'0'-3'67'0,"3"3"6"0,-3-7-26 16,0 7-12-16,0 0-3 0,0 0 1 15,0-4-1-15,0 4-4 0,0 0-3 16,0 0-3-16,4 0-3 0,-4 0-2 16,-4 0-1-16,4 0-1 0,-6 4-1 15,0 0-1-15,-1 2-1 0,-5 2-1 16,1 2 1-16,-5 1-1 0,-1 2 0 0,0 5-1 15,-2-3-1-15,0 1-1 0,-1 1-2 16,2 0-1-16,1 1-1 0,1-3 0 16,3-1-1-16,3-3 0 0,3 0-1 15,2-2 0-15,0-4 0 0,5-5-1 16,0 0 0-16,5-7 1 0,0-2-1 16,2-1 1-16,3-4-1 0,4-4 1 15,3-2-1-15,7-3 0 0,1 3-1 16,2 1 0-16,5-3 0 0,-2 1 0 15,0 3 1-15,-1 4-1 0,-3 2 1 0,-5 2 1 16,-2 4 1-16,-5 2 0 0,-2 4 1 16,-5 4 2-16,-3 3 0 0,-4 4 0 15,0 2 0-15,0 1 0 0,-6 4-1 16,1-2 0-16,-2 4-2 0,2-1 0 16,1-4-1-16,4-2 0 0,0 0-1 15,0-4 0-15,6 0 0 0,6-6 0 16,3-3 0-16,3 0 0 0,7 0-1 0,-1-3 0 15,6-3 0-15,5 0-2 0,-1-3-1 16,3 0 0-16,-2-2-1 0,2 0 0 16,-4 0 0-16,-3 1 2 0,-3 2 0 15,-4 0 1-15,-7-1 0 0,-2 5 1 16,-5-1 0-16,0 0 0 0,-4-1 0 16,-5-1 1-16,0 0 1 0,0 0 1 0,0 1 1 15,-8-1 0-15,-1 2 2 0,-1 0 0 16,-6 5 1-16,-1 0 0 0,-6 3 0 15,-4 6 0-15,0 2-2 0,-2 3 1 16,-1 2-2-16,3 4-1 0,4 1-1 16,6-2-1-16,5-1-1 0,4-2 0 15,8-1-1-15,3-3 0 0,9-5 0 16,8-3 0-16,3-4 0 0,7 0-1 0,3-7-1 16,2-1 1-16,2-5 0 0,-5-3-1 15,-3-2 1-15,-1 2 1 0,-6 0 0 16,-4-2 1-16,-5 5 1 0,-2 1 0 15,-4 5 3-15,-7 1-1 0,0 6 1 16,-2 0 0-16,-5 4 0 0,-3 1 0 16,0 6-1-16,-1 3-1 0,2 0-1 15,-2 2 0-15,5-2-1 0,2-1 1 16,4-1-1-16,-4 0-1 0,4-6 1 16,10 1-1-16,0-7 0 0,4 3-1 0,4-3 1 15,3-4-1-15,5-6 0 0,1-3 1 16,2 0-1-16,4-6 0 0,3 1 1 15,1-7 0-15,2 2 1 0,4-2 0 0,-3-7 0 16,-1-5 0-16,-2-5 0 16,1-1 0-16,-5-1 0 0,-2-1 1 15,-3 1-1-15,-3 6 0 0,-3 7 0 0,-3 8 0 16,-6 6 0-16,-4 5 0 0,-4 7 1 16,-5 5 0-16,-9 10 0 0,-3 3 0 15,-3 8 1-15,-4 8-1 0,-6 11 1 16,1 4-1-16,-5 2 0 0,2 5 0 15,-1 2 0-15,-3-4-1 16,5-2 0-16,-2-5 0 0,1-8 0 0,2-3-2 0,4-6 1 16,3-6-2-16,4-1 0 0,1-8-1 15,5-3 0-15,-3-2-1 0,3-5 1 16,-1-3-1-16,1-3 2 0,2-2 0 16,2-4 1-16,-1-4 0 15,5-1 1-15,0 0 0 0,0-2 1 0,7 1-1 16,4-1 1-16,-2 3-1 0,6 3 1 15,2 0-1-15,4 4 1 0,4 1-1 0,2 2 1 16,-1 1 0-16,1 2 0 0,2 3 0 16,-2-4 0-16,-3 4 2 15,0 0 0-15,-3 0 1 0,-1 0 0 0,-4 0 1 16,0 0 0-16,-7 6 0 0,1-2 1 16,-6 2-1-16,-4 1 1 0,5-1 1 15,-5 3 0-15,-7 1-1 0,3-2-1 16,0 2 0-16,-2 0 0 0,0 0-2 15,0 1 0-15,1-1-1 0,5 0 0 0,-3-1-1 16,3-1-1-16,7-1 0 16,1-2 0-16,4-5-3 0,3 0 0 0,6-4-2 15,3-2 0-15,3-2-1 0,6-2 0 16,0-2 1-16,-1-2 1 0,0 1 2 16,-4 1 1-16,-2 1 1 0,-5 4 1 15,-8 0 5-15,-6 3 2 0,-2 4 0 0,-5 0 1 16,-6 0-1-16,0 7 1 0,-1 1-1 15,-1 0-4-15,-4 3-2 0,5 3 0 16,0-1 0-16,2 1-1 16,5-2 0-16,0-2-1 0,0-2 0 0,12-2 0 15,1-6-1-15,6 0 0 0,1-9-2 16,1-2 1-16,4-3 0 0,2-4 0 16,-1-3 0-16,-4-1 1 0,-2 0 0 15,0 1 1-15,-4 1 1 0,-1 2 0 0,-7 5 3 16,-1 0-1-16,0 4 1 0,-7 4 0 15,6 5 0-15,-2 0-1 0,-1 0 1 16,3 0-3-16,1 3 0 0,6 6 0 16,-2-2 0-16,-1 2 0 0,7 1 1 15,-1-3-1-15,0 3 0 0,0-3 0 16,1-2 0-16,-2 1 1 0,-1-2 0 0,-3 1 0 16,-4 0 1-16,-1 1 1 0,-3 0 0 15,-3 1 1-15,0 0 0 0,0 3 0 16,-6-3 0-16,3 1 0 0,-4 0-1 15,-4 2 0-15,3 1-1 0,-3 0 0 16,1 0-1-16,-3 2 1 0,1-2 0 16,0-1-1-16,4 0 1 0,-3-4 0 15,4 1 0-15,5-1-1 0,2 1 1 16,0 1-2-16,0-1 1 0,8-2-1 16,4-1 0-16,2-4 1 0,5 0 0 15,4-5 0-15,8-2 0 0,0 2-4 0,-1-5-5 16,3 4-8-16,-2-2-10 0,-4 1-16 15,-6-1-112-15,2 1-118 0,-5 0-283 16</inkml:trace>
  <inkml:trace contextRef="#ctx0" brushRef="#br1" timeOffset="158243.064">17822 16259 417 0,'6'-14'100'16,"-1"-1"5"-16,-3 0-63 0,3 1-4 16,-5 3 0-16,0-1-1 0,-5 0-3 15,-2 2-1-15,-1 4-3 0,-5 1-4 16,0 0-4-16,-6 5-5 0,-1 0-3 15,-2 8-4-15,-2 1-2 0,1 2-3 0,-1 3-2 16,2 5-2-16,3 2 0 0,2-1 0 16,8-3-2-16,2-1-1 0,7-3 0 15,5 0-2-15,6-8 0 0,7 0-1 16,7-5 0-16,3-6 1 0,4 1 0 16,0-5 2-16,-2-3 0 0,0 1 0 15,-7-1 2-15,-4 4 0 0,-5-1 3 16,-7 0 3-16,-2 4 3 0,-10 1 1 15,-2 5 1-15,-7-3 2 0,1 3 1 0,-4 4-2 16,0 2-3-16,-2 4-2 0,4-1-2 16,2 2-2-16,6 2-1 0,2-3-2 15,5 2 0-15,7 0-1 0,7-4 0 16,8-1 1-16,6-7-1 0,6 3-1 16,7-3-1-16,2-6 1 0,5-6-1 15,0-5 1-15,5-5-1 0,0 1 1 16,-2-6 1-16,2-5 1 0,-1-5 0 0,-2-3 0 15,-6-1 1-15,-6 2-1 0,-9 0 0 16,-5 2 1-16,-10 5 1 0,-8 8 1 16,-6 5 1-16,-11 8 1 0,-2 8 0 15,-7 3 0-15,-5 11 0 0,-4 6-1 16,-3 5-2-16,-1 6 0 0,0 7-1 16,0 1 0-16,2 5 0 0,6 0 0 15,1-1-1-15,5 0 1 0,5-1-1 0,7-6 0 16,7-3 0-16,0-4 0 0,7-2-1 15,7-5 1-15,5-6-1 0,6-4 1 16,2-3-1-16,3-6-5 0,1-8-8 16,2-2-9-16,2-3-11 0,-4-3-14 15,-3-6-105-15,-5 2-112 0,-8 1-261 16</inkml:trace>
  <inkml:trace contextRef="#ctx0" brushRef="#br1" timeOffset="159646.528">15295 16293 275 0,'4'0'76'0,"-4"-3"4"15,5 3-28-15,-5-7-16 0,6 4-7 0,-2-2-3 16,-1-1-3-16,2 0-4 0,0-1-2 15,-1 0-3-15,1 2-1 0,-1-1-2 16,1 1-2-16,2 1 0 0,-2 0-2 16,-1 4-1-16,2-6 1 0,-2 2-1 15,1 4 0-15,-5-4 2 0,5 4-1 16,-5-4 1-16,4 4-1 0,-4-3 1 16,3 3 0-16,-3-5-1 0,0 5-1 15,6-6 0-15,-6 1 0 0,6-1-1 0,-6 1 0 16,6 0 0-16,-6-1 1 0,5 1 0 15,-5 0 0-15,0 5 1 0,0-4 0 16,0 4-1-16,-5 0-1 0,-3 0-1 16,1 8 0-16,-3-1-2 0,-4 3 0 15,1 1-1-15,-3 1 1 0,-1 1 0 16,3 3 0-16,-1-3 0 0,1 0-1 16,4-1 1-16,2-3-1 0,2-2 0 15,2 0-1-15,4-4 0 0,0-3 0 0,0 0 0 16,5 0 0-16,2-7 1 0,3-2-1 15,-1-1 0-15,2-3 1 0,0 0-1 16,-2 1 0-16,1 0 0 0,-4 1 0 16,-2 4 1-16,-4 1-1 0,4 3 0 15,-4 3 0-15,0 0-1 0,-5 0 1 16,1 4-1-16,-2 3 1 0,-1 3 0 16,0 2 0-16,-2 3 0 0,-1 2-5 0,0-2-9 15,2 2-13-15,-2-2-99 0,1 1-100 16,2-4-253-16</inkml:trace>
  <inkml:trace contextRef="#ctx0" brushRef="#br1" timeOffset="160865.262">18991 16186 397 0,'0'-14'94'0,"3"2"4"0,-3-2-54 15,-4 5-13-15,-4 1-4 0,-3 4 0 16,-5 4-1-16,-4 0-3 0,-4 8-3 16,-4 4-3-16,-1 3-4 0,1 3-4 15,2 5-2-15,0 2-2 0,5-2 0 16,5 0-2-16,6-2-2 0,5-1 0 0,5-3 0 15,9-6 0-15,5-3-1 0,3-5 1 16,5-3-1-16,3-8 1 0,4-2 0 16,1-4 0-16,-3-4-1 0,-2-3 1 15,-4 4-1-15,-1 0 1 0,-8 0-1 16,-5 4 1-16,-3 1 0 0,-4 7-1 0,-4 5 1 16,-3 0-1-16,-5 12 1 0,-4 6 1 15,-1 6-1-15,-3 8 0 0,-1 8 1 16,0 7 0-16,1 5-1 0,0 1 0 15,1-1 0-15,-2-1 0 0,0-1 0 16,-1-3 0-16,1-7-1 0,-5 1 1 16,0-5 0-16,4 1-1 0,-2-4 1 15,3-4 1-15,-2-5 1 0,4-2 2 16,0-8 1-16,2-5 1 0,0-5 0 16,3-8 0-16,2-7-1 0,5-10-1 0,2-2-2 15,11-12-2-15,5-7 0 0,7-3 0 16,8-6-1-16,1-7 0 0,8-2 0 15,4-5 0-15,1 4 0 0,7 3-1 16,3 2-3-16,2 6-4 0,1 10-5 16,-5 10-8-16,-2 9-9 0,-5 5-12 0,-8 3-90 15,-6 8-95-15,-3 5-226 0</inkml:trace>
  <inkml:trace contextRef="#ctx0" brushRef="#br1" timeOffset="161596.084">19363 16187 371 0,'7'-7'94'0,"0"0"6"0,0-1-54 16,2-2-4-16,-2 0-4 0,0-1-4 16,-1 0-4-16,-1 0-3 0,-5-1-2 0,0-1-3 15,0 3-3-15,-5 1-1 0,-4 3-2 16,-4 2-2-16,-4 4-2 0,-3 0-2 16,-3 5-2-16,-6 5-2 0,1 4-2 15,-1 4-1-15,0 2-2 0,4 0 1 16,-1 3-1-16,7 0-1 0,5 1 0 15,5-5 0-15,5-4 0 0,8-4-1 16,5-4 0-16,8-7-2 0,7-5 0 0,3-5 0 16,5-1-1-16,2-5 0 15,2-3 1-15,0 3 1 0,-3-2 0 16,-4 2 1-16,-6 1 1 0,-7 2 0 0,-5 3 1 16,-7 1 2-16,-4 5 1 0,-7 4 1 15,-4 0 2-15,-2 4 1 0,-3 4 1 16,-3 2-1-16,1 3 0 0,-2 2-2 15,4 2-2-15,2-1 0 0,5 2-2 0,3 1-2 16,6-3 1-16,6-3-1 0,7 0 0 16,3-5 0-16,7-2 0 0,4-6 0 15,3 0 0-15,3-11 0 0,0 1-1 16,0-2 1-16,0-4 0 0,-3 1-1 16,-3-3 1-16,0 3 0 0,-5 3-1 15,-2-3 1-15,-3 3 0 0,-1 4 0 16,-2 2 0-16,-4 6-1 0,-1 0 1 0,-1 0 0 15,-2 10 0-15,0 1 0 0,-2 3 1 16,-1 2 0-16,-3 2-1 0,4 2 1 16,-4 1 0-16,5-2-1 0,-5 0 1 15,0-2-1-15,0 1 0 0,0-2 1 16,-3-1 0-16,-1-3 1 0,-5 0 0 16,0 0 2-16,-4-3 0 0,2-3 0 15,-2-1 0-15,0-5-1 0,0 4 0 16,2-4 0-16,-1 0-1 0,0-5-1 15,3 5 0-15,2-7-1 0,1 2-4 0,-1 0-6 16,3-1-7-16,4 1-9 0,0-1-14 16,0 1-27-16,6-1-78 0,3 0-99 15,1 0-225-15</inkml:trace>
  <inkml:trace contextRef="#ctx0" brushRef="#br1" timeOffset="164092.472">20170 16282 344 0,'10'-10'82'0,"4"-2"4"0,3-4-57 15,8 2 0-15,1-4 2 0,5-3 0 16,5 2-3-16,2-4-3 0,3-4-5 0,-2-4-4 16,-2-3-3-16,-2 0-4 15,-6-2-1-15,-5-1-2 0,-8 4 2 0,-3 5 0 16,-7 6 2-16,-6 4 1 0,0 3 2 16,-6 6-1-16,-3 4 0 0,-4 5-1 15,-4 10-1-15,-3 5-1 0,-3 9 0 16,-7 11-1-16,-3 6-1 0,-2 8 0 15,-5 4-1-15,0 6-1 0,-4 0-2 16,4 3 0-16,3 1 0 0,4 3-1 0,4-2-1 16,3 3 1-16,4-5-1 0,2 0 0 15,2-7 0-15,3-8 0 0,2-5 0 16,2-4-1-16,1-6 1 0,0-6-1 16,4-5 0-16,4-6 1 0,2-1-1 15,-5-4 0-15,5-5 1 0,0-5 0 16,0 0 0-16,4-12 0 0,-1-4 0 0,7 0 0 15,-2-7-2-15,6-6-1 0,1-5-2 16,3-5-1-16,-1-4-2 0,0-4 0 16,2-8-1-16,-3-2 0 0,1 2 1 15,-4 1 2-15,-1 1 1 0,-3 6 1 16,-3 8 1-16,0 7 1 0,-6 9 1 16,0 4 0-16,0 6 1 0,0 4 0 15,-4 5 1-15,4-2 0 0,-3 6 0 16,3 0 0-16,0 0-1 0,6 4 1 0,-1 1-1 15,4 0 0-15,3 0 0 0,3 2 0 16,5-1 0-16,6 0-1 0,6-3 1 16,3-3-1-16,6 0 1 0,2 0-1 15,-2 0 1-15,0-7-1 0,-3 0 1 16,-5-2-1-16,-6 0 2 0,-7 0 1 16,-2 4 2-16,-9-2 4 0,1 3 1 15,-10 1 3-15,0 3 0 0,-5 0 1 0,-4 5-1 16,-2 1-2-16,-4 1-2 0,-2 4-2 15,-2 5-2-15,3-1 0 0,-2 0-2 16,2 2-1-16,4-1 0 0,3 0-1 16,6 0-1-16,3-3-1 0,6-1 1 15,2 0-1-15,9-5 0 0,-1-7 0 16,8 0 0-16,2-5 0 0,2-5-1 16,0-2 1-16,4-3-1 0,-4 2 1 15,-2-1 0-15,0 1 0 0,-6 2 1 0,-7 0 0 16,-1 4 2-16,-5 3 1 0,-3 0 1 15,-4 4-1-15,-4 0 1 0,-1 5 0 16,-2 1 0-16,3 2-2 0,-2 3-1 16,1-1 0-16,5 3-1 0,0-2 0 15,0-3 0-15,2 0-1 0,9-3-1 16,2-2-1-16,7-3-1 0,1 0-2 0,6 0-1 16,5-7-1-16,2 0-1 0,4-4 1 15,-4-5 1-15,1-1 1 0,3-6 2 16,-4-3 1-16,2-5 1 0,-2 0 0 15,2-5 1-15,2-5 0 0,-3-4 0 16,3 2 1-16,-3 1-1 0,-3 4 1 16,0 2 0-16,-7 8 0 0,-5 10 0 15,-7 5 1-15,-4 9 0 0,-3 4 2 0,-6 0 1 16,-5 10 0-16,-3 2 0 16,-4 10-1-16,-4 3 1 0,-4 9-1 0,-5 5-1 15,-2 2-2-15,0 2 1 0,-3 0 0 16,3-2-1-16,0-1 1 0,6-3-1 15,-4-5 0-15,9-3 0 0,-1-5 0 16,3-2 0-16,5-2 0 0,0-6-1 16,5-4 1-16,-1-3-1 0,5-2-1 15,-6-5 0-15,6 0-1 0,0-7-1 16,0-3 1-16,0-1 0 0,0-3 0 0,0-4 0 16,0-1 2-16,0-1 1 0,0 1-1 15,0 0 2-15,0 1-1 0,0 4 1 16,0 4 0-16,6 0 0 0,0 4 0 15,0 1-1-15,3 0 1 0,5 2-1 16,5 3 0-16,2-4 0 0,9 4 0 16,-1 0 0-16,7-4 0 0,1 4 0 0,2 0 0 15,-5 0 0-15,-1 0 0 0,-5 0 0 16,-5 0 0-16,-5 0 1 0,-9 4 0 16,-1-4 2-16,-4 4 2 0,-4-4 2 15,0 7 0-15,-7-2 1 0,1 1 0 16,-1 1 0-16,-4 1-2 0,2 2-1 15,1-1-3-15,-2 5 0 0,1-1 0 0,3 1-1 16,1 1-1-16,5-1 0 0,0 0 0 16,7-2-1-16,5-2 0 0,0-2-2 15,4-3-1-15,3-5-1 0,7 0-1 16,2 0-1-16,5-8 0 0,4-3 1 16,3-2 1-16,0-3 2 0,-2 1 0 15,-5-2 2-15,-5 1 1 0,-6 2 2 16,-9 1 3-16,-2 5 2 0,-11 2 1 15,0 1 0-15,-11 5 1 0,-2 0-1 16,-3 4-1-16,-1 3-3 0,1 0-2 0,-1 4-2 16,3-1 1-16,3 2-1 0,6 1 0 15,5-1 0-15,0-2 0 0,5-2-1 16,8-2 1-16,4-1-1 0,3-5 1 16,7 0 0-16,4-12 0 0,1 3-1 15,1-6 1-15,-1 1 0 0,-3-2-1 16,-1-5 1-16,-3 2-1 0,-3-1 1 0,-2 1 0 15,-5-1 0-15,1 1 0 0,-4 3 0 16,-3 2 0-16,3 3-1 0,-2 2 1 16,-3 4 0-16,2-1-1 0,4 6 1 15,-3 0-1-15,5 7 0 0,-1 1 1 16,4 1 0-16,4 1 1 0,0 2 1 16,0 3 1-16,3-3 2 0,-2-2 1 15,2 1 2-15,-5 0 0 0,0 0 0 16,-3-2-1-16,-1 1-1 0,-7 0-1 0,-2-3 0 15,-7 0 1-15,0 0 1 0,-10 1-1 16,-3-2 2-16,-4 2-1 0,-5 2 1 16,-2 0 0-16,-3 1-3 0,1 1 0 15,0-2-1-15,3 0-1 0,2 1 0 16,6 1-2-16,2-2 0 0,6 1 0 16,7 1-1-16,0 0 0 0,0-1 0 15,12-1 0-15,2 0 0 0,5-6 0 16,4-4 0-16,4 0-1 0,0 0 0 0,6-7-3 15,0-3-3-15,0 0-6 0,-3 1-7 16,-1 0-7-16,-2 0-8 0,-4 0-11 16,0 1 38-16,-4 2-151 0,-2 0-117 15,-3 3-294-15</inkml:trace>
  <inkml:trace contextRef="#ctx0" brushRef="#br1" timeOffset="165193.108">22600 16350 328 0,'0'-4'80'0,"0"-1"4"0,0 0-47 16,0 2-8-16,3-1-3 0,1-1-1 16,-1 1-2-16,3-2-3 0,2 1-4 15,1-2-3-15,0 1-2 0,3-3-1 0,0-2-1 16,5-2 0-16,-1 1-1 0,2-2 1 16,1-1 0-16,-2-3 0 0,3 4-2 15,-5 0 0-15,-1 0-2 0,-4 2 0 16,-3 2-1-16,-1-3 2 0,-6 3 1 15,0 1 0-15,-6 2 2 0,-1 2-1 16,-6 5 1-16,2 0 1 0,-5 10-1 0,-4 3-1 16,-3 6 0-16,0 0-1 0,4 4 0 15,-4 2-1-15,2-1-1 0,5-1-2 16,2-1 0-16,2 1-1 0,7 0 0 16,5-2-1-16,0-3-1 0,8 0 1 15,1-5-1-15,8-4 1 0,4-6-1 16,3-3 1-16,4-6 0 0,2-2 0 15,2-6 0-15,6-1 0 0,-2 0-1 0,0-3 1 16,0-2-1-16,-3 1 0 16,-4 0 1-16,1 0-1 0,-9 1 1 0,-2-1-1 15,-2 4 1-15,-5 2 1 0,-3 4 1 16,0 2 0-16,-4 2 0 0,0 5-1 16,0 0 1-16,0 4-1 0,-1 2 0 15,4 1-1-15,-2 3 0 0,2 1-1 16,-1 3 1-16,0 2 0 0,-1 1 0 0,-6-1 0 15,6 1 1-15,-6 2 1 0,0 0 1 16,0-1 1-16,0 1 1 0,-6-2 2 16,0 0 0-16,-1-1 1 0,-4-3 0 15,1-3 1-15,-2-1 0 0,-1-4 0 16,2-1-2-16,-3-4 0 0,4 0-2 16,-1 0-2-16,-3 0 0 0,4-6-2 15,-1 2 0-15,2 4-1 0,2-7-1 0,1 7-3 16,3-5-6-16,3 5-5 0,3-5-7 15,3 5-6-15,4-5-12 0,3-1-11 16,-2 2-96-16,5-4-103 0,0 1-249 16</inkml:trace>
  <inkml:trace contextRef="#ctx0" brushRef="#br1" timeOffset="165645.781">23138 16723 473 0,'-3'0'113'15,"-2"4"5"-15,5-4-77 0,0 0-7 16,0 0-1-16,0-4-2 0,0 1-5 16,9-5-4-16,1 0-3 0,2-6-2 15,3-2 0-15,4-4 0 0,2-8-1 16,2-4-1-16,0-8 0 0,3-4-1 16,1-5-2-16,0-6-1 0,1-5-1 15,-3-2-3-15,-4-2-1 0,-3-5-1 0,-5-3-2 16,-3 0-1-16,-6 3-1 0,-4 1 0 15,0 9 0-15,-6 7-1 0,-2 12 2 16,1 9-1-16,0 9 0 0,-5 7 0 16,1 8-1-16,1 2 0 0,-2 5-1 15,4 0-4-15,1 6-7 0,1 1-6 16,1 1-9-16,5 2-8 0,0 0-12 0,6-2-14 16,0 1-90-16,3-1-96 0,1-1-234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18T16:10:31.773"/>
    </inkml:context>
    <inkml:brush xml:id="br0">
      <inkml:brushProperty name="width" value="0.05292" units="cm"/>
      <inkml:brushProperty name="height" value="0.05292" units="cm"/>
      <inkml:brushProperty name="color" value="#00B050"/>
    </inkml:brush>
    <inkml:context xml:id="ctx1">
      <inkml:inkSource xml:id="inkSrc1">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1" timeString="2019-11-18T16:10:35.191"/>
    </inkml:context>
    <inkml:brush xml:id="br1">
      <inkml:brushProperty name="width" value="0.05292" units="cm"/>
      <inkml:brushProperty name="height" value="0.05292" units="cm"/>
      <inkml:brushProperty name="color" value="#002060"/>
    </inkml:brush>
  </inkml:definitions>
  <inkml:trace contextRef="#ctx0" brushRef="#br0">20610 18802 0,'0'0'0</inkml:trace>
  <inkml:trace contextRef="#ctx1" brushRef="#br0">14889 8104 246 0,'0'0'61'0,"0"0"4"0,0 0-34 16,0 0-6-16,0 0 2 0,0 4 1 15,0-4 0-15,3 0-2 0,-3 0-1 16,0 0-2-16,0 0-3 0,0 0-1 0,0 0-2 16,4 4-1-16,-4-4-2 0,0 0-1 15,5 0-1-15,-5 0-1 0,6 0-1 16,-4 0-1-16,3 0-1 0,-1 0-1 16,1 0 0-16,0 0-1 0,0 0 1 15,-1 0-2-15,1 0 1 0,2 0-1 0,-2 0 0 16,1 0 0-16,1 0 0 0,0 4 0 15,0-4-1-15,0 0 0 0,0 0 0 16,1 0 0-16,2 0 0 0,-4-4 0 16,2 4 0-16,-1 0 0 0,1-4-1 15,0 4 0-15,-1 0 0 0,2-4-1 16,-1 4 0-16,1 0-1 0,-3-3 0 16,3 3 0-16,0-4 0 0,-2 4 0 15,1 0 0-15,1-4-1 0,2 4 1 0,2-4-1 16,-2 4 1-16,2-4 0 15,-1 4-1-15,2 0 0 0,-2 0 1 0,-2 0-1 16,2 0 1-16,-3 0-1 0,3 0 0 16,2 4 0-16,-4-4 1 0,4 0-1 15,0-4 0-15,1 4 1 0,-2 0-1 16,1 0 0-16,-1 0 1 0,1-3-1 0,-4 3 0 16,2 0 1-16,1 0-1 15,0 0 0-15,-2 0 1 0,5 0-1 0,-4 0 0 16,0 0 0-16,0 0 1 0,0 0-1 15,-1 0 0-15,-1 0 1 0,0 0 0 16,1 0-1-16,-1 0 1 0,2 0 0 16,-1 0 0-16,1-5 0 0,-1 5 0 15,-1 0 0-15,0-3-1 0,0 3 0 16,2-3 1-16,-1 3-1 0,1 0 0 16,-1-4 0-16,2 4 0 0,0 0 0 15,-2 0 1-15,2 0-1 0,-3 0 0 0,2 0 1 16,-2 5-1-16,0-5 0 0,-1 0 1 15,-1 0-1-15,-1 0 1 0,-1 0-1 16,-2 0 0-16,-4 0 0 0,7 0 1 16,-7 0-1-16,0 0 1 0,0 0-1 15,0 0 1-15,0 0 0 0,0 0-1 0,0 0 1 16,0 0 0-16,0 0 0 0,0 0 0 16,0 0 0-16,0 0 0 0,0 0 0 15,0 0 0-15,0 0 0 0,0 0 0 16,0-3 0-16,-7 3 0 0,7 0 0 15,-4 0-1-15,4 0 1 0,-4 0-1 16,4 0 0-16,-6 0 0 0,6 0 1 16,-6 0-1-16,6 0 0 0,-7 0 1 15,7 0-1-15,-4 0 0 0,4 0 1 16,-6 0-1-16,6 0 0 0,-6-5 0 16,6 5 0-16,-7-3 0 0,3 3 0 0,-2-7 0 15,0 7 1-15,2-5-1 0,-2 1 0 16,0 1 1-16,1 3-1 0,-1 0 1 15,2 0-1-15,-2-6 1 0,0 6-1 16,-1-4 1-16,-1 4-1 0,0-3 1 16,1 3-1-16,0-4 1 0,0 4-1 15,1-4 1-15,0 4-1 0,1-3 1 0,0 3-1 16,0 0 1-16,-1-5-1 0,2 5 1 16,-1 0 0-16,1-4 0 0,0 4 0 15,1 0 0-15,3-5 0 0,-7 5 0 16,7 0 0-16,-5 0 0 0,5-3-1 15,-3 3 1-15,3 0 0 0,0 0 0 16,-4 0-1-16,4 0 1 0,0 0-1 16,-3 0 0-16,3 0 0 0,0 0 0 15,0 0 0-15,-4 0 1 0,4 0-1 0,0 0 0 16,0 0 0-16,0 0 0 0,0 0 1 16,-3 0-1-16,3 0 1 0,0 0 0 15,0 0 1-15,0 0-1 0,0 0 0 16,0-4 0-16,0 4 1 0,-3 0-1 15,3-4-1-15,0 4 1 0,-7-4-1 16,7 4 1-16,-3-6-1 0,-1 6 0 0,1-4 0 16,-1 4 0-16,-1 0 0 0,1-4 0 15,-2 4 0-15,1-4 0 0,0 4-1 16,1 0 1-16,0 0 0 0,-2 0 0 16,6 0 0-16,-7 0 0 0,7 0 0 15,0 0 0-15,-3 0-1 0,3 0 0 16,0 0 1-16,0 0-1 0,5 0 0 0,0 5 0 15,-5-5 1-15,7 5-1 16,-3-5 2-16,2 5-1 0,0-5 0 0,2 4 0 16,0-4 0-16,-1 0 0 0,2 3 0 15,2-3 0-15,-1 0 1 0,0 0-1 16,3 4 0-16,-4-4 0 0,1 4 1 16,0-4-1-16,0 5 0 0,-2-2 0 15,5-3 0-15,-4 5 0 0,1-1 0 16,1-4 0-16,-2 3 0 0,0-3 0 15,2 5 0-15,-5 0 1 0,-1-5-1 0,1 7 0 16,-1-7 0-16,0 5 0 0,-1-5 0 16,-4 0 0-16,0 4 0 0,3-4 0 15,-3 0 0-15,0 0 0 0,0 0 0 16,-3 0 0-16,3 0 0 0,-8 0 0 16,2-4 1-16,2 4-1 0,-2 0 0 0,-1-3 0 15,0 3 0-15,1 0 0 0,0 0 0 16,1 5 0-16,-3-1 0 0,0-1 0 15,1-3 0-15,-2 6 0 0,0-1 0 16,1-1 0-16,1 0 0 0,1-1 0 16,-1 0 0-16,-2 3 0 0,2-1 0 15,-2 1 0-15,2 0 0 0,-3 1 0 16,0 1 0-16,3 1 0 0,-3-1 0 16,1-1 0-16,2 0 0 0,1 0 1 15,2-3-1-15,-2 3 0 0,1-7 0 0,-1 6 0 16,3-6 0-16,-1 6 1 0,-2-6-1 15,1 6 0-15,0-6 0 0,1 6 0 16,-2-2 0-16,2 0 0 0,1-4 0 16,-2 4 0-16,1-4 0 0,4 0-1 15,-4 0 1-15,4 0-1 0,-3 0 0 16,3 0-1-16,0 0 0 0,0-5 0 16,0 0-1-16,3 0 1 0,1-1-1 0,2-1 0 15,0 1 1-15,-1 1 0 0,3-2 0 16,1 3 0-16,-1-1 1 0,0 2-1 15,2-1 1-15,-1 0 1 0,1 1-1 16,-1-1 1-16,2 4-1 0,-1-5 1 16,0 2 0-16,2 3-1 0,-1-7 1 15,-1 7-1-15,0-6 1 0,-1 3-1 16,-1 3 1-16,1-7-1 0,-5 7 1 16,1-3-1-16,-1 3 1 0,-1-4 0 0,-3 4 0 15,0 0 1-15,0 0-1 0,0-4 0 16,0 4 0-16,0 0 1 0,0 0-1 15,0 0 0-15,-3 0 0 0,3 0 0 16,0-3 0-16,0 3 0 0,0 0 0 16,0 0 0-16,0 0 0 0,0 0 0 15,0 0 0-15,0 0 0 0,0 0-1 0,0 0 1 16,0 0 0-16,0 0-1 0,-4 0 1 16,4 0-1-16,0 0 0 0,-3 3 1 15,3-3-1-15,-6 4 1 0,0-4 0 16,3 5 0-16,-1-2 0 0,-2 1 0 15,-1-1 1-15,0 4-1 0,0-2 0 16,-3 3 0-16,0-3 0 0,-2 2 0 16,1 2 0-16,-2-1 0 0,1-1 0 15,1 2 0-15,-3-2 0 0,2 2 1 0,-2-1-1 16,1 0 0-16,0 0-3 0,2 0-3 16,2-4-7-16,-1 1-8 0,3-5-11 15,2 0-95-15,5-4-98 0,0 1-238 16</inkml:trace>
  <inkml:trace contextRef="#ctx1" brushRef="#br0" timeOffset="1448.293">15528 8040 265 0,'0'0'76'0,"0"-5"3"16,-5 1-18-16,1 0-31 0,4 4-3 15,-6-7-3-15,0 4-7 0,1-1-4 16,0 0-2-16,0 1-1 0,-1-1 0 15,0 0 0-15,0 4 0 0,0-6 0 0,-2 6 1 16,2-6-1-16,-1 2 0 0,0 4-1 16,3-3 0-16,-1 3 0 0,1 0-2 15,4-4 0-15,-4 4-1 0,4 0-2 16,0 0 0-16,0 4-1 0,0-4 0 16,4 6 1-16,2-2-1 0,0 2 1 15,4-1 1-15,0 1-1 0,1 0 0 0,2-1 0 16,1-1-1-16,-1 0-1 0,0 0 0 15,3-4-1-15,-3 3 0 0,3-3 1 16,-2 0-1-16,2 0 0 0,-3 0 0 16,-2 0 0-16,2 0 0 0,-3 0 0 15,-3 0 0-15,0-3 0 0,-1 3 0 16,-3 0 0-16,-3 0 1 0,3 0 1 16,-3 0 2-16,0 0-1 0,-3 0 1 15,0 0 0-15,-1 0 0 0,-2 0-2 0,2 0 0 16,-3 0-2-16,-1 0 0 15,1 0 0-15,-3-4 0 0,2 4-1 0,-2 0 1 16,0-4-1-16,-2 4 1 0,2-4-1 16,-1 4 0-16,-1-5 0 0,2 1 0 15,-4-1 1-15,4 5-1 0,-3-6 0 16,0 2 0-16,1 4 0 0,1-3-1 16,-1 3 1-16,0 0 0 0,0 0 0 15,3 0 0-15,0 0 0 0,2 0 0 0,-1 0 1 16,4 0-1-16,1 0-1 0,3 0 1 15,-4 0-1-15,4 3 1 0,4-3-1 16,2 0 0-16,-1 5 1 0,4-1 0 16,5 0 0-16,-2-1 1 0,4 2-1 15,-1-1 1-15,1 2 0 0,0-4-1 16,-2 2 1-16,-1-4 0 0,1 5-1 16,-3-5 1-16,-1 0-1 0,-2 0 1 15,-1 0-1-15,-1 0 1 0,-2 0 0 0,-4 0 2 16,0 0 1-16,0 0-1 0,0 0 0 15,0 0 1-15,-7-5-1 0,1 5-1 16,-3-6-1-16,0 6 0 0,0-5-1 16,-2 5 0-16,-1-6 1 0,1 2-1 15,-2 1 0-15,0-1 1 0,-1 0-1 16,1 4 0-16,0-5 0 0,0 5 0 0,3-3 0 16,1 3 0-16,2 0 0 15,1 0 0-15,-1-4 0 0,3 4 0 0,4 0 0 16,-4 0-1-16,4 0 1 0,0 0-1 15,0 0 1-15,0 0-1 0,4 4 0 16,0-4 0-16,1 5 1 0,2-5-1 16,4 5 1-16,-1-2 1 0,2 1-1 15,2-4 1-15,0 6 0 0,2-2 0 16,-3-4 0-16,1 4 0 0,-2 0 0 0,1-4 0 16,-2 6 0-16,-1-6-1 0,0 4 1 15,2-4 0-15,-2 4-1 0,-1-4 0 16,0 0 0-16,0 4 0 0,-3-4 1 15,0 0-1-15,-1 4 0 0,-5-4 1 16,3 0-1-16,-3 0 0 0,0 0 1 16,0 0-1-16,0 0 0 0,0 0 0 15,0 4 0-15,4-4 0 0,-4 0 1 0,0 3-1 16,0-3 1-16,0 4-1 0,0 0 1 16,0-1 0-16,-5 3 0 0,-1-3 0 15,3 4-1-15,-1-3 1 0,-3 3 0 16,-1-2-1-16,1 1 1 0,-1-1-1 15,1 2 1-15,-1-2-1 0,1-1 1 16,0 1-1-16,0 0 0 0,0 0 1 16,-1-1-1-16,-1 1 0 0,0-2 0 15,0 0 1-15,-2 1-1 0,1 1 0 16,0-5 0-16,-1 4 0 0,2 0 0 0,0-4 0 16,-1 5 1-16,3-5-1 0,3 3 0 15,-1-3 0-15,1 4 0 0,1-4 0 16,3 3 1-16,-3-3-2 0,3 0-2 15,0 0-3-15,0 0-5 0,0 0-5 16,0 0-7-16,3 0-10 0,0 0-94 0,3-5-93 16,-1 1-230-16</inkml:trace>
  <inkml:trace contextRef="#ctx1" brushRef="#br0" timeOffset="6056.561">15654 12188 278 0,'-5'0'61'0,"1"5"4"0,4-5-43 0,-7 0-4 16,4 4 0-16,3-4 1 0,-7 0 1 16,3 3 0-16,-2-3-3 0,2 0-3 15,1 0-1-15,-2 0 0 0,2 4 0 16,3-4 0-16,-4 0 1 0,4 0 1 16,0 0-1-16,0 0 0 0,0 0-3 0,-3 0 0 15,3 0-2-15,0 0 0 0,0 0-2 16,0 0 1-16,0 0 0 0,0 0 1 15,0 0 0-15,0 0 1 0,0 0 2 16,0 0-1-16,0 0 0 0,0 0 0 16,0 0-2-16,0 0-2 0,0 0-1 15,3 0-2-15,-3 0-1 0,4 0-1 16,-4 0-1-16,6 0 0 0,-1 0 0 16,2 0-1-16,1-4 1 0,1 4-1 15,1 0 1-15,4-4-1 0,1 4 1 0,0-5 0 16,4 5 0-16,1 0-1 0,1 0 1 15,3-3 0-15,-1 3-1 0,2 0 1 16,1 0 0-16,1 0-1 0,-2 0 1 16,2 0-1-16,-4 0 1 0,1 0-1 15,-4 0 0-15,0 0 0 0,2 0 1 16,1 0-1-16,-3-6 0 0,0 2 0 0,1 1 1 16,-2-1-1-16,1 4 0 0,-4-6 0 15,1 6 0-15,-4-4 1 0,1 4-1 16,-2 0 0-16,-1 0 0 0,-3 4 0 15,0-4 0-15,-2 0 0 0,2 3 0 16,-2-3 0-16,0 0 1 0,0 0-1 16,1 0 0-16,1 0 0 0,1 0 0 15,-2 0 0-15,1 0 0 0,0 0 0 16,-1-3 0-16,-1 3 0 0,1 0 0 0,0 0 1 16,2 0-1-16,0 0 0 0,-1 0 0 15,-1 0 0-15,-1 0 0 0,-2 0 0 16,-4 0 1-16,0 0-1 0,0-4 1 15,0 4 0-15,0 0 0 0,0 0 0 16,0 0 0-16,0 0 0 0,0 0 0 16,0 0 0-16,-3 0-1 0,3 0 1 0,0 0-1 15,0 0 0-15,0 0 0 0,0 0-1 16,3 0 1-16,0 0 0 0,-3 0 0 16,7-4 0-16,-1 4 0 0,0 0 1 15,-2 0-1-15,0 0 0 0,1 0 0 16,-3 0 1-16,-2 0-1 0,5 0 1 15,-5 0-1-15,0 0 1 0,0-3 1 16,0 3-1-16,0 0 0 0,0 0 1 0,3 0-2 16,-3 0 1-16,5 0-1 15,-2-4 0-15,0 4 0 0,3 0 0 0,0-4 0 16,-4 4 0-16,4 0 0 0,0 0 0 16,-6 0 0-16,4 0 0 0,-4 0 0 15,0 0-1-15,0 0 1 0,0 0 0 16,0 0-1-16,0 0 1 0,0 0 0 15,3 0 0-15,-3 0 0 0,0 0 0 16,0 0 0-16,0 0-5 0,0 0-9 16,-3 0-10-16,3-3-100 0,-3 3-100 0,3-4-250 15</inkml:trace>
  <inkml:trace contextRef="#ctx1" brushRef="#br0" timeOffset="7949.152">15592 12196 337 0,'0'0'79'16,"0"0"3"-16,0 0-51 0,0 0-11 15,0 0-5-15,6-5-3 0,-2 5-2 16,2-4 0-16,1 0-2 0,2-1 0 16,1 0 0-16,1-1 1 0,-1 0-1 0,4 1-1 15,-2-1 0-15,-1 0-2 0,1 0 0 16,1 2-2-16,-2 0-1 0,-2 1 0 15,0-1-1-15,0 0 0 0,0 4 0 16,-3-4 0-16,1-1 0 0,1 1 1 16,0 1 1-16,-4-2 1 0,2 5 0 15,-6-4 1-15,4 4 0 0,-4 0 0 0,0 0 0 16,0 0 0-16,0 0 0 0,0 0-1 16,-4 0 1-16,4 0-1 0,-6 0 0 15,0 0 1-15,2 4-1 0,-4-4-1 16,0 6 2-16,1-6 0 0,-2 0 1 15,-2 5 0-15,4-5 1 0,-6 5-1 16,0-1-1-16,-1 2 0 0,-2 2-1 16,2 1 0-16,-2 0-1 0,1 0 0 15,0-1 0-15,2 0 0 0,1-3 0 16,-2 1 0-16,4-2 1 0,-1-4-1 0,2 6 1 16,0-6 0-16,1 0-1 0,-1 3 1 15,3-3-1-15,2 0 1 0,0 0-1 16,-2 0 0-16,2 0 0 0,1 0-1 15,3 0 0-15,-6 0 0 0,3 0-1 16,-1 0 0-16,4 0-1 0,-3 0 1 16,3 0-1-16,0 0 0 0,0 0 0 15,0 0-1-15,0 0 1 0,3 0 0 0,-3 0-1 16,6 0 2-16,-2 0-1 0,1 4 1 16,3-4 0-16,0 0 0 0,0 0 0 15,6 0 0-15,-4 0-1 0,4 0 1 16,2 0-1-16,1 0 0 0,1 0 1 15,3 0-1-15,-1 0 1 0,3 5-1 16,0-5 0-16,-2 3 1 0,1-3-1 16,-2 6 0-16,-3-6 0 0,-1 6 0 15,-2-6 0-15,-1 4 1 0,-1-4-1 0,-1 5 0 16,-2-1 0-16,-2-4 0 0,-4 4 0 16,1-4 0-16,-4 3 0 0,6-3 1 15,-6 0-1-15,0 0 1 0,0 0 0 16,-6 0 0-16,3 0 0 0,-1 0 0 15,-2 0-1-15,-1 0 1 0,1 0 0 16,-4 0-1-16,2 0 0 0,-1-3 1 0,-4 3-1 16,5 0 1-16,-4 0-1 0,1-5 1 15,-1 5 0-15,1-3-1 0,-1 3 1 16,2-5-1-16,-3 5 1 0,2-6-1 16,2 6 1-16,-2 0-1 0,2 0 0 15,-1-4 0-15,3 4 1 0,-3-3-1 16,1 3 0-16,2 0 0 0,-6-5 0 0,5 5 0 15,-4 0 0-15,2 0 0 0,0 0 0 16,3 0 0-16,-3-4 0 16,4 4 0-16,0 0-1 0,1 0 1 0,0 0 0 15,1 0 0-15,0 0 0 0,0 4-1 16,4-4 1-16,-5 6 0 0,5-1-1 16,0 0 0-16,0 0 1 0,0 0-1 15,3 0 1-15,3-2-1 0,1-3 1 16,3 4 0-16,0-4 0 0,6 0 0 0,-2 0 0 15,2 0 1-15,-2 0-1 0,3 0 0 16,-2 0 0-16,2 0 0 0,-3 5 1 16,-1-2-1-16,-1 1 0 0,0 2 0 15,0-1 0-15,-3-1 0 0,1 0 0 16,-3-4 0-16,2 4 0 0,1-4 0 16,-2 0 1-16,2 0-1 0,-3 0 1 15,1 0-1-15,-1 0 1 0,-3 0 0 16,-1 0-1-16,-3 0 1 0,0 0 0 15,0 0 1-15,0 0-1 0,0 0 1 0,0 0-1 16,0 0 0-16,0 0 0 0,-3 0 0 16,3 0 1-16,-4 0-1 0,4 0 0 15,-7 0 0-15,1 0 0 0,2 0 0 16,-1-4 0-16,-1 4-1 0,-1 0 1 16,-1 0-1-16,2 0 0 0,-3-6 0 0,2 6 1 15,-3-3-1-15,0 3 0 0,0-5 1 16,-1 5-1-16,-1-6 0 0,-2 6 1 15,4-5-1-15,0 5 0 0,-3-6 0 16,3 6 0-16,1-6 1 0,-2 6-1 16,2-5 0-16,0 5 0 0,2 0 0 15,0-4 0-15,3 4 0 0,0 0-1 16,1 4 1-16,3-4-1 0,0 4 0 16,0-4 0-16,0 4 0 0,8-4 0 15,2 7 0-15,0-7 1 0,3 6-1 0,6-2 1 16,-2 1 1-16,3-1-1 0,-1 3 0 15,0-1 0-15,-1 1 0 0,2-1 0 16,-5 0 1-16,0 2-1 0,-2-3-1 16,-1 1 1-16,-1-3 0 0,-1-3 0 15,-3 5 1-15,-2-5 0 0,-5 0 0 16,5-6 1-16,-5 2-1 0,0-1 1 0,-8 0-1 16,2-1 1-16,-6 0-2 0,-2 1 1 15,-2-1-1-15,-4-1 0 0,-4 0 0 16,1 2 0-16,-1 0 1 0,-2 2-1 15,3-1-1-15,0 4-2 0,4 0-4 16,4-3-5-16,2 3-8 0,3 0-7 16,3-4-14-16,4 0-89 0,3 1-95 15,5-2-227-15</inkml:trace>
  <inkml:trace contextRef="#ctx1" brushRef="#br0" timeOffset="8915.487">15588 12208 338 0,'0'0'83'0,"0"0"2"15,0 0-42-15,4 0-17 0,2 0-6 16,-1 0-2-16,3-4-1 0,-1 0-2 16,4 4-2-16,1-6-2 0,-1 2-2 15,4 0 0-15,-2-3-2 0,1 3 0 16,-3-2-1-16,1 3 1 0,1-1-1 15,-5 1 1-15,1 3-1 0,1-5 0 0,-3 1 0 16,-1 0-1-16,3 1-1 0,-3-2 0 16,0 5-1-16,0-6 0 0,0 6-1 15,0-4 1-15,-6 4 0 0,5 0 0 16,-5 0 0-16,0-4 1 0,0 4-1 16,0 0 0-16,0 0 0 0,0 0-1 15,-3 0 1-15,3 0-1 0,-5 0 0 16,5 0 0-16,0 0 0 0,-3 0 1 15,3 0-1-15,0 0 1 0,0 0-1 0,0 0 0 16,4 0 0-16,0-5 0 0,2 2-1 16,0-1-1-16,3 1 0 0,-2 3 1 15,1-6-1-15,-2 6 0 0,-2-5 0 16,1 5 0-16,-5 0 0 0,0 0-1 16,0 0 1-16,-8 0 0 0,0 6 0 0,-2-3 1 15,-5 2 2-15,-2 1 0 0,3 3 2 16,-5-2 0-16,2 2 2 0,-4-1 0 15,-1 3 1-15,2-1-2 0,-3 0 1 16,0-1-2-16,2 3 0 0,2-1-1 16,2 0-1-16,2-4-1 0,1 2 0 15,5-4 0-15,2 0 0 0,3-5-1 16,0 3 1-16,4-3-1 0,0 0 0 16,0-7 0-16,10 2 0 0,-2-1-2 15,7-3 0-15,2-1-1 0,3-2-2 16,3 0 1-16,0 2-1 0,-2 0 0 0,1 2 1 15,-5 0 1-15,-1 2 1 0,-3 1 0 16,-6 5 1-16,0-3 0 0,-4 3 0 16,-3 0-1-16,0-4 1 0,0 4-1 15,-6 0 1-15,-1 0-1 0,-3 0 1 16,-3 4-1-16,-4-1 2 0,-3 4-1 16,1 0 0-16,-2 2 1 0,-4 1-1 0,7-2-1 15,0 1-5-15,5-5-7 0,1 0-9 16,6-4-11-16,3 0-93 0,3 0-96 15,7 0-232-15</inkml:trace>
  <inkml:trace contextRef="#ctx1" brushRef="#br0" timeOffset="9582.643">16465 12172 314 0,'0'0'75'0,"6"0"2"15,-6 0-44-15,3 0-12 0,-3 0-2 16,5 0-2-16,-5 0-1 0,6 0-3 15,0 0-2-15,-4 0 0 0,3 0-2 16,1 0 0-16,-1 0-1 0,-3-4 0 16,4 4 0-16,0 0 0 0,-4 0-1 0,3-3 0 15,-5 3-1-15,4 0 0 0,-4 0 2 16,0 0 0-16,0 0-1 0,0 0 0 16,0-4 0-16,-4 4 0 0,-2 0-1 15,-4 0-1-15,-1 0 1 0,-5 0 1 16,-3 4 1-16,-5-4 1 0,-5 4 1 15,-4 2 0-15,-3-3-1 0,-5 4-2 16,-4-3-1-16,0 4-2 0,1-2-6 0,1 1-10 16,4-2 26-16,-2-5-130 0,2 5-101 15,2-5-264-15</inkml:trace>
  <inkml:trace contextRef="#ctx1" brushRef="#br0" timeOffset="20888.916">6913 8261 155 0,'0'0'43'16,"0"0"1"-16,-5 0-11 0,5 0-14 15,0 0-3-15,0 0-3 0,0 0 1 16,0 0 2-16,0 0 1 0,0 0 0 0,5 0-1 16,-3 0-1-16,4 0-2 0,0 0-4 15,1 0-3-15,1 0-3 0,2 0-6 16,-2 0-25-16,0-4-36 0,5 4-51 15,0 0-124-15</inkml:trace>
  <inkml:trace contextRef="#ctx1" brushRef="#br0" timeOffset="22377.38">10018 8153 197 0,'5'0'46'16,"-5"0"0"-16,4 0-21 0,1 0-21 15,-5 0-2-15,5 0-2 0,-3 0 0 16,-2 0 0-16,6 0 1 0,-6 0-1 16,8 0 0-16,-8 0 0 0,6 0-1 15,-2 0-5-15,-1 0-17 0,3 0-23 16,0 0-35-16,2 0-83 0</inkml:trace>
  <inkml:trace contextRef="#ctx1" brushRef="#br0" timeOffset="22715.476">10342 8139 181 0,'5'0'41'16,"-2"0"0"-16,2 4-24 0,1-4-12 16,0 0-3-16,-3 3-1 0,3-3-1 15,0 0 0-15,-1 0 0 0,-1 4-2 0,2-4-8 16,0 0-31-16,0 0-34 0,0 0-85 16</inkml:trace>
  <inkml:trace contextRef="#ctx1" brushRef="#br0" timeOffset="22938.616">10514 8143 175 0,'5'0'34'0,"-1"0"1"15,2 0-36-15,0 0 0 0,0 0 1 16,0 0 1-16,-4 0 4 0,4 0 4 15,-1 0 2-15,-5 0 1 0,7 0 0 16,-1 0 0-16,0 3-4 0,1-3-18 16,1 0-33-16,-1 0-40 0,6 0-93 15</inkml:trace>
  <inkml:trace contextRef="#ctx1" brushRef="#br0" timeOffset="23119.744">10818 8135 329 0,'0'0'68'0,"0"4"-1"16,0-4-63-16,6 0-4 0,-3 5 0 15,3-5-5-15,0 0-5 0,3 0-8 16,2 0-15-16,0 0-18 0,0 0-16 0,1 0-40 16,0 0-70-16</inkml:trace>
  <inkml:trace contextRef="#ctx1" brushRef="#br0" timeOffset="23263.814">11108 8126 312 0,'3'3'68'16,"3"-3"0"-16,0 0-51 0,1 0-11 15,0 0-5-15,0 0-11 0,6 0-19 16,-1 4-39-16,1-4-52 0,2 0-125 15</inkml:trace>
  <inkml:trace contextRef="#ctx1" brushRef="#br0" timeOffset="23423.039">11370 8121 415 0,'-6'0'86'16,"6"0"-1"-16,-3 0-77 0,3 3-9 0,0-3-1 15,0 4-3-15,5-4-4 0,1 0-11 16,-3 5-21-16,6-5-43 0,0 3-61 16,-1-3-142-16</inkml:trace>
  <inkml:trace contextRef="#ctx1" brushRef="#br0" timeOffset="23583.143">11553 8119 354 0,'0'0'75'0,"0"0"1"0,0 0-62 16,5 0-8-16,-2 0-4 16,-3 0 0-16,8 0-1 0,-1 3-2 0,3-3-7 15,3 0-17-15,0 0-51 0,4-3-60 16,0 3-148-16</inkml:trace>
  <inkml:trace contextRef="#ctx1" brushRef="#br0" timeOffset="23735.389">11916 8119 340 0,'0'0'77'0,"0"0"1"16,0 5-45-16,0-5-25 0,0 3-4 15,0-3-2-15,-4 5-1 0,4-2-3 16,0-3-6-16,0 4-19 0,7-4-51 16,-1 0-61-16,2 0-150 0</inkml:trace>
  <inkml:trace contextRef="#ctx1" brushRef="#br0" timeOffset="23935.691">12256 8124 344 0,'0'0'70'0,"3"0"-5"0,-3 0-85 16,0 0-50-16,0 0-55 0,4 0-139 15</inkml:trace>
  <inkml:trace contextRef="#ctx1" brushRef="#br0" timeOffset="24054.513">12373 8121 335 0,'0'0'73'0,"0"0"-13"0,0 0-62 16,3 0-73-16,2 3-58 0,-1-3-125 15</inkml:trace>
  <inkml:trace contextRef="#ctx1" brushRef="#br0" timeOffset="24171.804">12570 8111 338 0,'0'0'76'0,"4"0"-4"0,-4 0-44 16,0 0-64-16,6 0-40 0,-4 0-59 16,3 0-132-16</inkml:trace>
  <inkml:trace contextRef="#ctx1" brushRef="#br0" timeOffset="24278.52">12734 8107 359 0,'0'0'69'0,"0"0"-24"0,0 0-109 15,0 0-67-15,0 0-147 0</inkml:trace>
  <inkml:trace contextRef="#ctx1" brushRef="#br0" timeOffset="24419.614">12907 8119 391 0,'0'0'84'0,"4"0"1"0,-4 0-64 16,3 0-17-16,1 0-12 0,1 0-27 15,-3 0-49-15,4 0-66 0,1 0-158 16</inkml:trace>
  <inkml:trace contextRef="#ctx1" brushRef="#br0" timeOffset="24553.86">13082 8103 401 0,'0'0'83'0,"0"0"-2"0,0 0-75 16,0 0-12-16,4 0-8 0,-4 0-13 0,8 3-22 15,-3-3-33-15,4 0-56 0,2 0-117 16</inkml:trace>
  <inkml:trace contextRef="#ctx1" brushRef="#br0" timeOffset="24631.641">13269 8109 224 0,'10'0'41'0,"-2"0"-19"16,-2 0-61-16,-3 0-42 0,3 0-86 15</inkml:trace>
  <inkml:trace contextRef="#ctx1" brushRef="#br0" timeOffset="24731.373">13368 8121 356 0,'6'0'80'0,"1"0"-1"0,-2 0-53 15,-2 0-16-15,2 0-6 0,0 0-3 16,-1 0-4-16,2 0-6 0,0 3-19 16,0-3-29-16,1 0-23 0,1 4-54 15,2-4-111-15</inkml:trace>
  <inkml:trace contextRef="#ctx1" brushRef="#br0" timeOffset="24968.912">13554 8114 336 0,'0'0'83'16,"5"0"2"-16,-5 0-37 0,0 0-26 15,0 0-9-15,0 0-4 0,0 0-4 16,0 0-3-16,0 0 0 0,5 0-2 16,-2 0-2-16,2 0-1 0,2 0-5 15,4 0-4-15,3 0-5 0,1 0-4 0,4 0-3 16,0 0 1-16,1 0 2 15,0 0 3-15,-2 0 6 0,2 0 6 0,-3 0 9 16,-1 0 4-16,-2 0 1 0,-5 0 1 16,2 0 0-16,-3 0-1 0,-8 0-2 15,2 0-3-15,-2 0-4 0,0 0-14 16,0 0-49-16,0 0-7 0,0 3-48 0,6-3-102 16</inkml:trace>
  <inkml:trace contextRef="#ctx1" brushRef="#br0" timeOffset="25114.814">13930 8121 389 0,'0'0'83'0,"0"0"0"16,0 0-67-16,0 0-10 0,0 0-3 15,0 0-2-15,0 0-3 0,5 0-6 16,-3 5-15-16,4-5-22 0,1 0-24 16,0 3-15-16,5-3-48 0,0 0-86 0</inkml:trace>
  <inkml:trace contextRef="#ctx1" brushRef="#br0" timeOffset="25206.362">14046 8122 260 0,'3'0'113'0,"4"0"-29"0,-3-3-27 0,-4 3-21 16,0 0-14-16,0 0-8 0,0 0-6 16,0 0-3-16,0 0-5 0,3 0-6 15,1 0-17-15,-2 0-63 0,4 0-69 0,1 0-174 16</inkml:trace>
  <inkml:trace contextRef="#ctx1" brushRef="#br0" timeOffset="25349.371">14239 8121 394 0,'6'0'88'0,"-6"0"1"0,0 0-60 16,0 0-17-16,0 0-7 0,0 0-4 16,0 0-5-16,3 0-9 0,-3 0-39 15,6 0-37-15,1 0-65 0,5 3-152 16</inkml:trace>
  <inkml:trace contextRef="#ctx1" brushRef="#br0" timeOffset="25462.365">14398 8133 402 0,'0'0'96'15,"2"0"2"-15,-2 0-52 0,0 0-27 16,0 0-8-16,0 0-3 0,0 0-4 16,0 0-3-16,6 0-7 0,-1 0-9 0,-1 0-31 15,4 0-52-15,2 0-75 0,0 0-174 16</inkml:trace>
  <inkml:trace contextRef="#ctx1" brushRef="#br0" timeOffset="25582.24">14537 8119 402 0,'0'0'85'0,"0"0"0"16,2 0-70-16,-2 0-12 0,6-4-5 16,0 4-6-16,-1 0-12 0,3 0-21 15,0-4-25-15,3 4-19 0,-2 0-51 0,4-4-96 16</inkml:trace>
  <inkml:trace contextRef="#ctx1" brushRef="#br0" timeOffset="25646.367">14672 8104 184 0,'11'0'121'15,"-3"-4"-20"-15,-2 4-59 0,0 0-24 16,-6 0-32-16,6 0-52 0,-4 0-57 15,-2 0-140-15</inkml:trace>
  <inkml:trace contextRef="#ctx1" brushRef="#br0" timeOffset="26698.27">14730 8096 369 0,'0'0'87'0,"6"0"4"15,-6 4-56-15,2-4-10 0,-2 0-2 16,0 0-1-16,5-5-3 0,-5 5-4 0,0 0-4 15,0 0-4-15,0 0-2 0,0 0-2 16,0 0-1-16,0 0-1 0,-5-3 0 16,5 3 0-16,-6-4-1 0,3 4 0 15,3 0 0-15,0 5 1 0,0-5-1 16,0 6 0-16,6-2 0 0,-3 0 1 16,3 0-1-16,-1-4 0 0,0 0 1 15,0 0-1-15,2 4 1 0,1-4-1 16,-3 0 0-16,3 0 1 0,0-6-1 0,-4 6 1 15,1-3-1-15,0 3 0 0,-5-3 1 16,3 3-1-16,-3-6 0 0,-4 6 0 16,-2-4 0-16,-4 4 0 0,1 0 0 15,-3-5 0-15,0 5 0 0,2-5 0 16,-1 5 1-16,1 0-1 0,1-4 0 16,1 4 1-16,2 0-1 0,-2 0 0 15,2 5 0-15,4-5 1 0,2 5-1 0,-5-5 0 16,5 5 0-16,0-5 0 0,0 5 0 15,0-5 0-15,0 4 0 0,5-4 1 16,-3 0-1-16,-2 0 1 0,5 0 0 16,-5 0-1-16,5 0 1 0,-5 0-1 15,4 0 1-15,-4 0-1 0,4 0 1 16,-2-6-1-16,-2 6 0 0,5-3 1 16,-5 3-1-16,3-5 0 0,-3 5 0 15,0-4 1-15,4 4 0 0,-4 0 1 0,0-3-1 16,0 3 0-16,0 0 0 0,0 0-1 15,0 0 0-15,-4 0 0 0,4 4 0 16,-4-4 0-16,0 6 0 0,1-6 0 16,-1 5 1-16,4-5-1 0,-7 6 0 15,7-6 0-15,0 4 0 0,0-4 0 16,7 4 1-16,-2-4-1 0,2 5 1 16,1-5-1-16,3 0 1 0,-2 0-1 0,4 0 0 15,-2 0 0-15,-2-4 1 0,-3 0-1 16,0 0 0-16,-3 0 0 0,-3-1 0 15,-3 2 0-15,-3-3 0 0,0 6 0 16,-2-5 0-16,-4 0 0 0,-1 5 0 16,1-4 0-16,1 4 0 0,-2 0 0 15,-2 0 0-15,4 0 1 0,1 5-1 16,0 0 0-16,3-1 1 0,1 2-1 16,1-3 1-16,5 1 0 0,-6 0-1 0,6-1 1 15,0 0 0-15,6-3 0 0,1 5 0 16,0-5 0-16,5 0 0 0,1 0 0 15,0 0 0-15,0 0 0 0,-3 0-1 16,1 0 1-16,-3 0-1 0,-2 0 0 16,0 0 1-16,-2 0-1 0,-4-6 1 15,0 6-1-15,0-4 1 0,-4 4-1 16,-2-5 1-16,-1 5-1 0,-2-5 0 0,0 5 1 16,0 0-1-16,-2 0 0 0,2 0 0 15,1 5 0-15,2-1 0 0,0-1 0 16,2-3-1-16,4 6-1 0,0-6-4 15,6 5-7-15,0-5-55 0,0 0-42 16,6 9-80-16,0-6-185 0</inkml:trace>
  <inkml:trace contextRef="#ctx1" brushRef="#br0" timeOffset="30267.111">14836 9049 200 0,'0'0'42'0,"0"0"0"15,0 0-34-15,0 0-7 0,0 4-1 16,0-4 0-16,-4 0 1 0,4 0-1 16,-6 0 0-16,2 4 2 0,0-4 1 0,1 0 0 15,-2 0 2-15,2 0 0 0,-2 3 1 16,0-3-1-16,-2 0 0 0,0 0-1 15,3 0-2-15,-1 0 0 0,0 4 0 16,0-4 0-16,0 0 1 0,2 0 2 16,3 0 3-16,-4 0 3 0,4 4 4 15,0-4 3-15,-3 0 3 0,3 0 1 16,0 0-3-16,0 0-2 0,0 0-4 16,-5 0-3-16,5 0-4 0,0 0-3 0,0 0-2 15,0 0 1-15,0 0-2 0,5 0 1 16,-5 0 0-16,0 3 0 0,0-3 0 15,0 4 0-15,0-4 0 0,5 4 0 16,-5-4 0-16,3 3 1 0,-3-3 1 16,5 0 0-16,-1 5 1 0,-4-5 1 15,5 0-1-15,0 0 1 0,0 0-1 16,-1 0-1-16,1 0 0 0,0-5 0 0,-3 5-2 16,-2 0 0-16,7 0 0 0,-7-5 0 15,0 5 0-15,4-3 1 0,-4 3-1 16,0-5 2-16,-5 1-1 0,-1 4 1 15,-1-5 1-15,0 5-1 0,1-3 0 16,-1 3 0-16,-2 0 0 0,2 0-1 16,-1-5-1-16,3 5 0 0,-1-4 0 15,0 4 0-15,1-5 0 0,2 5-1 0,-1 0 1 16,4 0-1-16,0 0 2 0,0 5-1 16,0-1 0-16,0-4 0 0,0 6 1 15,0-6-1-15,0 5 0 0,0-5 0 16,0 5 0-16,0-5 0 0,0 0 0 15,0 0 0-15,5 6 0 0,-5-3 1 16,4-3-1-16,0 4 1 0,4-4 0 0,-3 4-1 16,1-4 1-16,0 0-1 0,1-4 0 15,1 4 0-15,-1-4-1 0,1 1 1 16,2 3-1-16,-1-4 0 0,-3 1 1 16,0 3-1-16,-1-6 2 0,-5 6 2 15,5-4 2-15,-5 0 2 0,0 0 0 16,0 4 0-16,-6-4 0 0,2 4-1 15,-2 0-2-15,-1 0-2 0,0 0-1 16,-1 0-1-16,-1 4-1 0,0 0 1 0,-2 0-1 16,2-4 1-16,3 3-1 0,-2-3 0 15,1 0 1-15,1 0-1 0,2 0 1 16,1 0-1-16,3 4 1 0,0 0-1 16,0-4 1-16,0 3-1 0,0-3 1 15,0 0-1-15,5 6 1 0,-2-6-1 16,1 5 1-16,3-5-1 0,-4 5 1 15,3-5-1-15,0 0 1 0,0 0-1 16,-1-5 1-16,2 5-1 0,-4-6 0 0,3 2 0 16,0 1 1-16,-1-1-1 0,-3-1 0 15,4 1 1-15,-6 0-1 0,0-1 0 16,0 1 1-16,0-1 0 0,0 2-1 16,-6 3 1-16,6-5 0 0,-7 5-1 15,5-4 1-15,-3 4-1 0,0 0 1 16,2 0-1-16,-3 4 0 0,0-4 0 0,0 7 0 15,0-7 0-15,-1 0 1 0,-1 0-1 16,2 5 0-16,-1-5 1 0,2 0-1 16,-1 0 1-16,2 7-1 0,0-3 0 15,0-4 1-15,1 5-1 0,3-5 0 16,0 3 0-16,0-3 1 0,0 0-1 16,6 0 1-16,-1 0-1 0,3 4 1 15,-2-4-1-15,1 0 0 0,-1 4 1 16,1-4-1-16,0 0 0 0,-1 0 0 0,-2-5 1 15,1 5-1-15,2-7 0 0,-3 3 1 16,-1 0-1-16,-3 0 0 0,5 1 0 16,-5 3 1-16,0-6-1 0,-5 6 0 15,5-5 0-15,-7 5 0 0,0 0 0 16,2 0 0-16,-1 0 0 0,1-4 0 16,-1 4 0-16,-3 0 0 0,5 0 1 15,-2 0-1-15,1 0-1 0,5 8 1 0,-3-5 0 16,3-3 0-16,0 6 0 0,0-6 0 15,7 8 0-15,-1-3 0 0,2-1 0 16,1-4 0-16,3 6 1 0,2-6-1 16,-1 3 0-16,0-3 1 0,0-5-1 15,-2 1 0-15,-3 4 1 0,0-4-1 16,-3 0 0-16,-3 0 0 0,-2 4 0 0,0-6 0 16,0 6 1-16,0-6-1 15,0 6-1-15,-7-5 1 0,0 5 0 0,0 0 0 16,-1 0 0-16,-3 0 0 0,-3 0 0 15,2 0 0-15,2 5 0 0,-1-5 0 16,2 0 0-16,0 0 0 0,3 5 0 16,3-5-1-16,-1 2 1 0,4-2 0 15,0 4 0-15,0 4 0 0,4-4 0 16,-1 1 0-16,1 0 0 0,4-5 1 16,0 6-1-16,1-6 0 0,0 0 1 0,-2-4-1 15,4 4 0-15,-4-5 1 0,0 1-1 16,-1 1 1-16,-1-4-1 0,-5 2 0 15,3 0 0-15,-3-1 0 0,-6-1 1 16,-1-1-1-16,0 0 0 0,-2 1 0 16,-2-1 0-16,-3-2 0 0,1 2-1 15,0 2 1-15,4 2 0 0,-1 4 0 0,0-4 0 16,0 4-1-16,7 5 1 0,-3 1 0 16,1-1 0-16,5 1 0 0,0 2 0 15,0-2 0-15,6-1 0 0,0 1 1 16,1 0 0-16,5 1-1 0,-3-2 1 15,4 0 0-15,0 0 0 0,0-5 0 16,1 5-1-16,-2-5 1 0,-4 0-1 16,4 0 0-16,-5-4 1 0,-2 1-1 15,-3-1 1-15,-2 0 0 0,0-2-1 0,0 2 1 16,-4-1-1-16,-4-2 0 0,1 3 0 16,-7-3 0-16,2 0 0 0,-3 1 0 15,0 1-1-15,-3 5 1 0,3-4 0 16,-2 4 0-16,3 0 1 0,1 10-1 15,4-3 0-15,-1 2 1 0,7-2-1 16,-3 0 1-16,6-2 0 0,0 0-1 16,0 0 2-16,6-1-1 0,-1-4 0 0,4 4 1 15,1-4-1-15,2 0 1 0,0 0-1 16,3 0 0-16,-3 0-1 0,0 0 0 16,-3 0 0-16,-1 0-1 0,-2 0 0 15,-2-5-2-15,-4 5-2 0,0-5-6 16,0 5-14-16,-6-4-82 0,0-1-86 15,-1-1-215-15</inkml:trace>
  <inkml:trace contextRef="#ctx1" brushRef="#br0" timeOffset="33282.898">6952 9195 131 0,'-4'0'46'15,"4"0"6"-15,-5 0 2 0,5 0-15 16,0 0 0-16,0 0-1 0,0 0-5 16,0 0-6-16,0 0-6 0,5 0-6 15,0-5-5-15,-3 5-3 0,-2-3-2 16,7 3-1-16,-1-4-1 0,0 4-1 16,0-4 0-16,0 4-1 0,2 0 0 0,3 0 0 15,-2-4-1-15,3 4 1 0,1 0-1 16,-1-3-1-16,-2 3-5 0,3 0-15 15,-2 0-33-15,-2 0-22 0,4 0-54 16,0 0-114-16</inkml:trace>
  <inkml:trace contextRef="#ctx1" brushRef="#br0" timeOffset="33504.466">7319 9185 149 0,'6'0'39'0,"1"0"1"0,0 0-20 15,4 4-8-15,-3-4-12 0,1 0-35 16,2 0-35-16,-2 0-85 0</inkml:trace>
  <inkml:trace contextRef="#ctx1" brushRef="#br0" timeOffset="33654.41">7508 9184 351 0,'0'0'73'0,"6"0"-6"0,-3 4-74 15,4-4-52-15,5 0-16 0,1 0-50 0,2-5-100 16</inkml:trace>
  <inkml:trace contextRef="#ctx1" brushRef="#br0" timeOffset="33984.233">8006 9158 381 0,'0'0'78'0,"4"0"-4"0,-4 0-80 16,5 0-64-16,0 4-10 0,3-4-53 15,2-4-111-15</inkml:trace>
  <inkml:trace contextRef="#ctx1" brushRef="#br0" timeOffset="34267.346">8368 9162 268 0,'0'0'53'16,"4"0"-18"-16,-4 4-78 0,6-4-59 15,-2 0-109-15</inkml:trace>
  <inkml:trace contextRef="#ctx1" brushRef="#br0" timeOffset="34486.784">8689 9154 352 0,'0'0'87'0,"4"0"0"0,-4 0-18 16,4 0-81-16,1 0-74 0,-3 0-71 15,-2 0-183-15</inkml:trace>
  <inkml:trace contextRef="#ctx1" brushRef="#br0" timeOffset="34682.153">8888 9143 409 0,'4'0'91'16,"-4"0"0"-16,0 0-58 0,5 0-23 16,-5 0-6-16,4 0-2 0,-4 0-2 15,6 0 0-15,-6 0 0 0,8 0-1 16,-1 0-1-16,5 0-1 0,-2 0-3 15,3 0-9-15,0 0-22 0,4 0-54 16,-4-4-69-16,3 4-165 0</inkml:trace>
  <inkml:trace contextRef="#ctx1" brushRef="#br0" timeOffset="35539.942">9291 9145 207 0,'0'0'53'0,"0"-5"3"0,0 5-31 15,0 0-6-15,0 0-1 16,0 0-2-16,0 0-4 0,0 0-4 0,0 0-1 15,0 0-3-15,0 5-1 0,3-5-12 16,1 5-51-16,-4-5-52 0,6 4-135 16</inkml:trace>
  <inkml:trace contextRef="#ctx1" brushRef="#br0" timeOffset="35747.62">9382 9145 399 0,'-6'0'83'0,"0"0"-1"0,3 0-69 16,3 5-17-16,0-5-5 0,0 5-8 0,4-5-11 15,3 3-7-15,-1-3-3 16,3 4-1-16,1-4-12 0,4 0-23 0,-1 0-34 16,5-4-66-16</inkml:trace>
  <inkml:trace contextRef="#ctx1" brushRef="#br0" timeOffset="35889.08">9688 9140 423 0,'0'0'86'0,"0"0"0"0,5 0-78 15,1 0-14-15,2 0-11 0,1 0-21 16,3 0-39-16,0 0-9 0,0 0-54 15,-3 0-99-15</inkml:trace>
  <inkml:trace contextRef="#ctx1" brushRef="#br0" timeOffset="36062.821">9881 9138 216 0,'0'0'45'0,"5"2"-2"15,-5-2-38-15,6 5-23 0,-4-5-27 16,4 0-36-16,1 0-84 0</inkml:trace>
  <inkml:trace contextRef="#ctx1" brushRef="#br0" timeOffset="36159.723">10092 9121 219 0,'0'0'45'0,"0"4"-3"15,0-4-52-15,0 4-35 0,0-4-37 0,0 0-87 16</inkml:trace>
  <inkml:trace contextRef="#ctx1" brushRef="#br0" timeOffset="36260.967">10239 9129 262 0,'10'0'55'15,"-5"0"-1"-15,2 0-62 0,0 4-45 16,-3-4-46-16,2 0-112 0</inkml:trace>
  <inkml:trace contextRef="#ctx1" brushRef="#br0" timeOffset="36411.454">10424 9140 328 0,'5'0'67'0,"-1"0"1"16,-1 5-60-16,3-5-18 0,1 0-40 15,1 0-18-15,3 0-48 0,-4 0-111 0</inkml:trace>
  <inkml:trace contextRef="#ctx1" brushRef="#br0" timeOffset="36514.623">10648 9129 308 0,'0'0'69'0,"5"0"1"16,-5 0-43-16,5 0-20 0,-2 4-10 16,5-4-30-16,1 4-36 0,1-4-53 15,3 0-132-15</inkml:trace>
  <inkml:trace contextRef="#ctx1" brushRef="#br0" timeOffset="36626.665">10881 9145 299 0,'0'0'64'15,"5"0"-2"-15,-5 4-62 0,4-4-59 16,-1 0-4-16,1 0-44 0,2 0-89 0</inkml:trace>
  <inkml:trace contextRef="#ctx1" brushRef="#br0" timeOffset="36710.445">11004 9138 324 0,'0'0'67'0,"5"0"0"0,-5 0-69 16,3 0-49-16,2 0-16 0,0 0-49 15,1 0-106-15</inkml:trace>
  <inkml:trace contextRef="#ctx1" brushRef="#br0" timeOffset="36813.173">11152 9115 320 0,'0'0'70'0,"0"0"0"15,4 0-47-15,-4 0-24 0,0 4-20 16,5-4-49-16,-5 0-55 0,5 0-141 16</inkml:trace>
  <inkml:trace contextRef="#ctx1" brushRef="#br0" timeOffset="36914.348">11322 9125 303 0,'0'0'62'16,"0"0"-12"-16,4 0-80 0,-4 4-33 15,3-4-46-15,1 0-104 0</inkml:trace>
  <inkml:trace contextRef="#ctx1" brushRef="#br0" timeOffset="37027.764">11470 9125 324 0,'6'0'76'16,"-1"0"1"-16,0 0-45 0,1 0-18 15,0 0-7-15,1 0-4 0,1 0-5 16,1 0-22-16,1 0-52 0,0 0-62 15,3-3-155-15</inkml:trace>
  <inkml:trace contextRef="#ctx1" brushRef="#br0" timeOffset="37152.344">11705 9118 338 0,'3'0'72'0,"-3"0"0"0,0 0-56 16,0 0-17-16,0 4-14 0,0-4-15 15,4 0-22-15,-4 3-20 0,5-3-48 16,-1 0-88-16</inkml:trace>
  <inkml:trace contextRef="#ctx1" brushRef="#br0" timeOffset="37347.73">11798 9118 261 0,'10'0'77'0,"-2"0"3"16,-2 0-25-16,-2-4-17 0,-4 4-11 15,4 0-9-15,-4 0-8 0,3 0-4 16,-3 0-4-16,0 0-3 0,7 0-5 16,-3 4-9-16,2-4-14 0,1 0-19 15,2 0-4-15,4 0-1 0,1 0 3 16,0 0 5-16,1 0 19 0,0 0 26 15,-2 0 29-15,0 0 10 0,-4 0 4 16,-2 0 4-16,-1-4 1 0,-2 4-11 16,-4 0-11-16,6 0-9 0,-6 0-7 0,4 0-3 15,-4 0-5-15,0 0-6 0,3 0-14 16,0 0-44-16,3 0-17 0,1 0-57 16,3 0-119-16</inkml:trace>
  <inkml:trace contextRef="#ctx1" brushRef="#br0" timeOffset="37447.61">12190 9103 313 0,'6'0'80'0,"-3"0"0"0,-3 4-14 0,4-4-52 16,-4 0-14-16,0 4-30 0,0-4-50 15,5 0-63-15,-5 0-157 0</inkml:trace>
  <inkml:trace contextRef="#ctx1" brushRef="#br0" timeOffset="37593.748">12395 9111 412 0,'3'0'92'0,"-3"-4"1"0,4 4-71 16,-4 0-9-16,6 0-3 0,-3 0-4 16,1 0-6-16,6 0-5 0,-1 0-7 15,2 0-16-15,2 0-36 0,0 0-29 16,3-4-63-16,-2 4-134 0</inkml:trace>
  <inkml:trace contextRef="#ctx1" brushRef="#br0" timeOffset="37725.459">12573 9095 263 0,'8'0'128'16,"-2"0"-39"-16,-6 0-25 0,0 0-27 0,3 0-15 15,-3 0-7-15,0 0-8 0,4 0-12 16,-1 0-36-16,1-3-49 0,5 3-70 16,1 0-169-16</inkml:trace>
  <inkml:trace contextRef="#ctx1" brushRef="#br0" timeOffset="37784.361">12766 9100 443 0,'0'0'93'16,"0"0"-1"-16,-5 0-79 0,5 0-13 15,5 0-7-15,1 0-17 0,1 0-68 16,0 0-75-16,3 0-184 0</inkml:trace>
  <inkml:trace contextRef="#ctx1" brushRef="#br0" timeOffset="37941.691">12937 9107 445 0,'0'0'96'0,"0"0"1"0,0 0-75 0,0 0-13 16,0 0-4-16,0 0-7 0,5 0-8 15,1 0-16-15,0 0-48 0,2 0-23 16,0 0-66-16,1-4-139 16</inkml:trace>
  <inkml:trace contextRef="#ctx1" brushRef="#br0" timeOffset="38030.788">13059 9100 371 0,'0'0'96'0,"4"0"0"16,-4 0-22-16,0 0-53 0,0 0-11 15,5-5-8-15,-5 5-7 0,8 0-8 16,-1-3-15-16,0 3-44 0,6 0-25 15,-1-3-64-15,1 3-133 0</inkml:trace>
  <inkml:trace contextRef="#ctx1" brushRef="#br0" timeOffset="38160.8">13222 9095 393 0,'6'0'94'0,"-4"0"2"0,-2 0-57 16,6 0-17-16,-6 0-8 0,5 0-6 16,0 0-6-16,-2 0-8 0,6 0-16 15,0 0-74-15,-1 0-78 0,4 0-196 16</inkml:trace>
  <inkml:trace contextRef="#ctx1" brushRef="#br0" timeOffset="38338.095">13442 9106 397 0,'5'0'86'0,"1"0"0"0,-4 0-68 16,3 0-10-16,2 4-3 0,0-4-2 16,-1 0-1-16,2 0-5 0,3 0-6 15,2 0-18-15,-1-4-35 16,2 4-23-16,-1 0 0 0,0 0 12 0,-4 0 22 15,2 0 25-15,-4 0 26 0,-1 4 42 16,-3-4 26-16,1 0 3 0,-4 3-12 0,0-3-18 16,0 0-16-16,2 0-10 0,-2 0-21 15,5 0-64-15,0 0-64 16,2 0-161-16</inkml:trace>
  <inkml:trace contextRef="#ctx1" brushRef="#br0" timeOffset="38473.731">13812 9102 470 0,'5'0'98'0,"0"-3"0"0,1 3-84 0,3 0-11 16,3 0-6-16,2 0-6 0,1-5-10 15,4 5-15-15,0 0-65 0,0-2-73 16,-4-2-175-16</inkml:trace>
  <inkml:trace contextRef="#ctx1" brushRef="#br0" timeOffset="38543.474">14057 9079 388 0,'0'0'89'0,"6"0"0"15,-6 0-56-15,0 0-25 0,4 0-15 0,-4 0-41 16,7-5-40-16,-2 5-67 0,3-6-154 16</inkml:trace>
  <inkml:trace contextRef="#ctx1" brushRef="#br0" timeOffset="38662.75">14188 9057 439 0,'0'0'97'0,"5"0"0"15,-5 0-74-15,6 0-11 0,0 0-6 16,3 0-6-16,-1 0-8 0,5 0-15 15,6 0-57-15,0 0-17 0,1-4-67 0,0-2-138 16</inkml:trace>
  <inkml:trace contextRef="#ctx1" brushRef="#br0" timeOffset="38759.521">14412 9038 416 0,'0'0'91'16,"0"0"1"-16,3 0-70 0,-3 0-10 16,0 4-6-16,0-4-3 0,5 0-9 15,2 0-31-15,0 0-54 0,3-5-74 0,3 5-178 16</inkml:trace>
  <inkml:trace contextRef="#ctx1" brushRef="#br0" timeOffset="38910.267">14558 9015 462 0,'4'0'99'15,"-4"0"-1"-15,3 0-78 0,1 0-14 16,3 0-4-16,2 0-1 0,0-5-4 16,2 1-5-16,6-3-5 0,3 1-3 15,-2 0-2-15,4 6 0 0,-1-4 1 0,-1 4 3 16,1 0 5-16,-1 6 2 0,-7-2-75 15,2 1-68-15,-4-5-183 0</inkml:trace>
  <inkml:trace contextRef="#ctx1" brushRef="#br0" timeOffset="49196.283">14073 13977 206 0,'0'0'42'0,"3"0"1"0,-3 0-35 16,0-4-5-16,0 4 0 15,0 0 1-15,0-4 1 0,0 4 3 0,0 0 3 16,0 0 1-16,0 0-1 0,0 0 0 15,0 0 0-15,0 4 0 0,-3-4-3 16,3 4-3-16,-5-4 0 0,5 3 0 16,-6-3-1-16,1 8 0 0,2-8 0 0,-2 6-1 15,3-2 1-15,-2 0-1 16,1 0 0-16,-1-1 1 0,1-3 0 0,3 6 1 16,-5-6 1-16,5 3 0 0,0-3 2 15,-6 4-1-15,6-4 1 0,0 5-1 16,-2-5 0-16,2 5 0 0,0-1-1 15,0-1-1-15,0-3 0 0,0 7-1 16,0-7-1-16,0 4 0 0,0-4 0 16,0 3 0-16,2-3 1 0,-2 0 2 15,0 0 1-15,0 0 3 0,0 0 0 0,0 0 2 16,0 0 1-16,0 0-1 0,0-3-1 16,0 3 1-16,-2-4-2 0,2-1 1 15,0 5 0-15,-5-4-1 0,5 0-1 16,-5 4-1-16,5-5-1 0,-3 5-2 15,3-3-2-15,-5 3 0 0,5 0-2 16,-6 0-1-16,0 0 1 0,3 0-1 0,-2 4 1 16,-1 0-1-16,-1 1 1 0,0 0-1 15,0 0 1-15,1 2-1 0,1-2 1 16,2-1-1-16,3 1-1 0,0-2 0 16,0 1 0-16,7-4-1 0,-1 0 1 15,2 0 1-15,4 0-1 0,-3 0 1 16,5-4 1-16,-1 1-1 0,-1-2 1 15,2 0-1-15,-1-3 0 0,-1 1 1 16,-3 1-1-16,0 0 1 0,-6-1 0 0,3 0 0 16,-6 2 0-16,0-1 1 15,0 1 0-15,-7 0 1 0,0 1 0 0,0 4 1 16,-3 0-1-16,0 0 1 0,-1 0 0 16,-2 0-1-16,5 7-1 0,0-1 0 15,-2 1-1-15,2-2 0 0,2 3 0 16,0-1-1-16,4 0 0 0,-3 1 1 15,5-3-2-15,0 1 1 0,0-1-1 16,0-1 0-16,7-4-1 0,-1 4 1 0,1-4 0 16,4 0 0-16,-3-3 1 0,0-1-1 15,4-1 1-15,-4-2 0 0,2 2 0 16,-4-3 1-16,1 1-1 0,-4-1 0 16,-3 1 1-16,0 0 0 0,0 1 0 15,0 2 0-15,0 0 1 0,-7 4 0 16,0 0 0-16,-1 0 0 0,0 6 0 15,-3 0 0-15,2 3 0 0,-2-1 0 16,3 0-1-16,-2 1 0 0,6-2-1 0,-1 1 0 16,5-3 0-16,0 1-1 0,0-3 1 15,0 1-1-15,7-4 0 0,0 4 1 16,1-4-1-16,2 0 2 0,-2-7-1 16,-1 2 1-16,1 0-1 0,-1-3 1 0,-2 1 0 15,-5 0 0-15,4 2 0 16,-4-1 0-16,0 3 0 0,-9-1 1 15,2 4 0-15,-1 0 0 0,1 0 0 0,-1 6 0 16,-2-2 0-16,1 2-1 0,2 1-3 16,1-2-8-16,0 3-89 0,-3-2-13 15,-1 1-81-15,1-2-176 0</inkml:trace>
  <inkml:trace contextRef="#ctx1" brushRef="#br0" timeOffset="51523.169">6981 14098 197 0,'0'0'55'15,"5"-3"2"-15,-3 3-1 0,-2-6-40 16,6 6-6-16,-1-5-4 0,-3 5-2 16,4-4-1-16,0 4-1 0,-4-3-1 15,4 3-1-15,0 0 1 0,1 0-1 16,0 0 0-16,0 0-1 0,0 0-16 0,4 0-42 15,-4 0-46-15,0 0-121 0</inkml:trace>
  <inkml:trace contextRef="#ctx1" brushRef="#br0" timeOffset="51693.316">7186 14092 258 0,'0'0'55'0,"0"0"0"0,0 0-42 0,0 5-15 16,6-5-16-16,-4 0-37 0,3 0-43 16,0 0-110-16</inkml:trace>
  <inkml:trace contextRef="#ctx1" brushRef="#br0" timeOffset="51978.059">7682 14141 79 0,'6'0'10'0,"0"0"-10"16,-2 0-28-16,2 0-33 0</inkml:trace>
  <inkml:trace contextRef="#ctx1" brushRef="#br0" timeOffset="52108.755">7850 14130 105 0,'0'3'0'0,"0"-3"-15"0,0 4-75 16</inkml:trace>
  <inkml:trace contextRef="#ctx1" brushRef="#br0" timeOffset="52303.08">8140 14122 176 0,'0'0'37'0,"5"4"-1"0,-5-4-45 16,5 6-26-16,-3-6-30 0,4 5-75 0</inkml:trace>
  <inkml:trace contextRef="#ctx1" brushRef="#br0" timeOffset="53205.749">7437 14123 331 0,'0'0'73'0,"0"0"0"16,0 0-55-16,0 0-10 0,5 4 0 16,-5-4-2-16,6 0-2 0,-1 0-1 15,3 0-7-15,2 0-37 0,0 0-33 0,-1-4-60 16,5 4-137-16</inkml:trace>
  <inkml:trace contextRef="#ctx1" brushRef="#br0" timeOffset="53341.736">7572 14100 354 0,'0'0'84'0,"0"0"0"16,0 0-51-16,0 0-18 0,4 0-5 0,-4 0-5 15,7 0-6-15,0 5-13 0,2-5-44 16,1 4-26-16,2-4-61 0,-3 4-138 16</inkml:trace>
  <inkml:trace contextRef="#ctx1" brushRef="#br0" timeOffset="53452.192">7721 14109 340 0,'0'0'79'0,"0"0"0"16,0 0-46-16,0 0-21 0,3 0-13 0,1 0-38 15,3 0-40-15,1 0-60 0,4 4-146 16</inkml:trace>
  <inkml:trace contextRef="#ctx1" brushRef="#br0" timeOffset="53578.945">7880 14113 332 0,'0'0'73'16,"0"0"0"-16,0 0-57 0,0 0-9 16,0 5-10-16,0-5-29 15,7 3-41-15,1-3-56 0,4 0-135 0</inkml:trace>
  <inkml:trace contextRef="#ctx1" brushRef="#br0" timeOffset="53683.122">8033 14114 304 0,'0'0'76'15,"0"0"0"-15,0 0-33 0,5 0-26 16,-5 0-40-16,7 0-51 0,0 0-62 0,3 0-147 16</inkml:trace>
  <inkml:trace contextRef="#ctx1" brushRef="#br0" timeOffset="53877.013">8286 14098 333 0,'0'0'73'0,"0"0"-1"15,0 0-54-15,6 0-11 0,1 0-5 16,2 0-2-16,0 4 0 0,7-4 1 16,0 0-1-16,3 3 0 0,0-3 0 15,-1 0 0-15,0 0-1 0,-2 0 1 16,1 0 0-16,-2 0 0 0,-2 0-1 16,-5 0-2-16,1 0-9 0,0 0-44 15,-4 0-16-15,0 0-52 0,-1 0-113 0</inkml:trace>
  <inkml:trace contextRef="#ctx1" brushRef="#br0" timeOffset="54009.801">8633 14092 372 0,'0'0'83'0,"0"0"1"16,0 0-60-16,0 0-12 0,0 0-7 15,4 0-12-15,-4 0-27 0,6 6-49 16,0-6-66-16,-2 5-158 0</inkml:trace>
  <inkml:trace contextRef="#ctx1" brushRef="#br0" timeOffset="54110.804">8730 14096 219 0,'0'0'44'0,"0"0"-17"0,5 0-59 0,-5 0-51 0,5 0-92 15</inkml:trace>
  <inkml:trace contextRef="#ctx1" brushRef="#br0" timeOffset="54207.913">8902 14088 229 0,'5'0'15'0,"-1"-4"-15"0,0 4-79 16,2 0-86-16</inkml:trace>
  <inkml:trace contextRef="#ctx1" brushRef="#br0" timeOffset="54342.798">9017 14080 270 0,'-3'0'56'0,"-1"4"-5"15,4-4-80-15,0 0-26 0,0 0-43 16,6 0-97-16</inkml:trace>
  <inkml:trace contextRef="#ctx1" brushRef="#br0" timeOffset="54496.578">9516 14034 314 0,'14'0'76'0,"-7"0"1"0,-1 0-46 0,-2 0-9 15,-4 5-6-15,2-1-5 0,-2-4-7 16,0 4-5-16,6-4-21 0,-3 0-56 16,2 0-66-16,0-6-162 15</inkml:trace>
  <inkml:trace contextRef="#ctx1" brushRef="#br0" timeOffset="54914.723">9237 14083 371 0,'0'0'82'0,"0"0"0"0,7 0-55 15,-3 4-30-15,6-4-50 0,0 0-28 16,2 0-61-16,2 0-141 0</inkml:trace>
  <inkml:trace contextRef="#ctx1" brushRef="#br0" timeOffset="55060.758">9422 14071 367 0,'0'0'84'0,"0"0"0"15,-5 0-53-15,5 0-17 0,0 0-9 16,0 4-10-16,5-4-38 0,-1 0-41 16,1 0-65-16,7 0-155 0</inkml:trace>
  <inkml:trace contextRef="#ctx1" brushRef="#br0" timeOffset="55212.227">9555 14032 370 0,'-5'0'88'0,"0"0"0"15,-1 4-54-15,2-4-14 0,-1 5-9 16,5 0-8-16,0-3-20 0,0-2-71 16,11 0-73-16,-2 0-187 0</inkml:trace>
  <inkml:trace contextRef="#ctx1" brushRef="#br0" timeOffset="55313.856">9757 14011 392 0,'0'0'92'0,"0"-5"-1"15,0 5-58-15,0 0-15 0,5 0-9 16,1 0-9-16,5 0-8 0,0 0-22 16,5 0-48-16,1 0-13 0,6 0-61 15,-3-5-124-15</inkml:trace>
  <inkml:trace contextRef="#ctx1" brushRef="#br0" timeOffset="55474.77">10059 13989 355 0,'0'4'90'16,"0"-4"2"-16,0 0-46 0,-3 0-12 15,3 3-17-15,-4-3-9 0,4 0-3 16,0 4-2-16,6-4-5 0,1 0-5 16,1 0-13-16,8 0-20 0,-2-4-30 15,1 4-23-15,-2-5-59 0,1 5-114 16</inkml:trace>
  <inkml:trace contextRef="#ctx1" brushRef="#br0" timeOffset="55532.607">10177 14016 228 0,'0'0'48'0,"0"5"-4"15,2-5-68-15,-2 0-23 0,6 0-36 16,0 0-83-16</inkml:trace>
  <inkml:trace contextRef="#ctx1" brushRef="#br0" timeOffset="55716.526">10321 14027 433 0,'0'0'98'0,"0"0"3"16,0 0-72-16,0 0-10 0,0 0-7 15,0 0-5-15,3 0-3 0,3 0-5 16,1 3-9-16,0-3-29 0,3 0-62 16,0 0-79-16,2 0-192 0</inkml:trace>
  <inkml:trace contextRef="#ctx1" brushRef="#br0" timeOffset="55796.312">10481 14003 360 0,'0'0'85'0,"0"0"0"0,5 0-39 15,-5 0-30-15,3 5-12 0,1 0-12 0,-2-2-32 16,4 2-45-16,0-5-67 0,2 6-159 16</inkml:trace>
  <inkml:trace contextRef="#ctx1" brushRef="#br0" timeOffset="55944.769">10678 14018 380 0,'0'3'84'0,"0"-3"1"0,3 0-58 0,-3 4-16 0,6-4-10 16,0 0-26-16,2 0-60 16,2 0-67-16,0-6-174 0</inkml:trace>
  <inkml:trace contextRef="#ctx1" brushRef="#br0" timeOffset="56060.801">10886 14001 384 0,'0'0'85'0,"0"0"-1"15,0 0-59-15,0 0-17 0,0 4-13 16,0-4-27-16,5 4-53 0,0-4-66 16,0 0-162-16</inkml:trace>
  <inkml:trace contextRef="#ctx1" brushRef="#br0" timeOffset="56142.725">10990 14022 303 0,'0'0'75'0,"0"0"0"16,0 4-32-16,0-4-73 0,0 0-40 0,0 0-60 15,5 0-136-15</inkml:trace>
  <inkml:trace contextRef="#ctx1" brushRef="#br0" timeOffset="56326.017">11069 14015 342 0,'0'0'75'0,"0"0"2"0,0 0-50 0,3 0-13 16,3 0-4-16,-1 0-2 0,2 0 1 15,0 0-1-15,4 0-2 0,-3 0-5 16,0 0-40-16,-2 0-43 0,0-4-66 16,-1-1-160-16</inkml:trace>
  <inkml:trace contextRef="#ctx1" brushRef="#br0" timeOffset="56937.287">11351 13984 290 0,'0'4'59'0,"0"-1"-3"0,0 1-63 16,4 2-33-16,0-2-19 0,1-4-43 15,1 3-95-15</inkml:trace>
  <inkml:trace contextRef="#ctx1" brushRef="#br0" timeOffset="57079.559">11442 13998 299 0,'0'0'63'0,"0"0"-4"0,0 0-74 15,0 4-45-15,0-4-52 0,5 0-122 16</inkml:trace>
  <inkml:trace contextRef="#ctx1" brushRef="#br0" timeOffset="57209.675">11593 13966 230 0,'0'0'37'0,"0"0"-37"15,0 0-82-15,3 0-103 0</inkml:trace>
  <inkml:trace contextRef="#ctx1" brushRef="#br0" timeOffset="57326.979">11757 13968 341 0,'-3'0'79'0,"-3"0"0"0,1 0-53 16,2 0-12-16,3 0-8 0,0 3-15 15,4-3-35-15,6 0-35 0,1-3-59 16,5-3-137-16</inkml:trace>
  <inkml:trace contextRef="#ctx1" brushRef="#br0" timeOffset="57461.648">11949 13930 311 0,'0'0'77'0,"-7"0"1"0,4 4-48 0,-3-4-10 16,6 3-9-16,0-3-29 0,0 6-57 15,6-6-63-15,0 0-158 0</inkml:trace>
  <inkml:trace contextRef="#ctx1" brushRef="#br0" timeOffset="57593.055">12065 13955 347 0,'0'0'83'0,"-4"0"0"0,4 0-53 16,0 0-11-16,0 0-8 0,7 3-7 15,0-3-20-15,3 4-67 0,3-4-68 16,2 0-176-16</inkml:trace>
  <inkml:trace contextRef="#ctx1" brushRef="#br0" timeOffset="57724.478">12296 13947 378 0,'0'0'93'16,"0"0"1"-16,0-3-56 0,0 3-14 16,0 0-7-16,3 0-6 0,1 0-4 15,2 4-6-15,1-4-10 0,5 5-39 0,0-5-47 16,4 0-73-16,1 0-175 0</inkml:trace>
  <inkml:trace contextRef="#ctx1" brushRef="#br0" timeOffset="57829.152">12511 13946 333 0,'0'-3'84'0,"0"3"2"0,0 0-37 16,-4 0-27-16,4 0-9 0,0 0-6 15,4 0-12-15,3 0-47 0,2 0-34 0,1 0-64 16,6-4-151-16</inkml:trace>
  <inkml:trace contextRef="#ctx1" brushRef="#br0" timeOffset="57987.75">12734 13913 355 0,'0'-4'90'0,"0"4"1"0,0-4-39 16,-5 4-27-16,5 0-10 0,0 0-7 0,0 0-4 15,7 6-6-15,0-6-11 0,2 0-37 16,5 0-42-16,0 0-69 0,5 0-161 16</inkml:trace>
  <inkml:trace contextRef="#ctx1" brushRef="#br0" timeOffset="58067.533">12940 13903 369 0,'0'0'81'0,"0"0"0"16,0 0-62-16,0 4-18 0,8-4-46 0,-2 0-36 15,3 0-60-15,1 0-143 0</inkml:trace>
  <inkml:trace contextRef="#ctx1" brushRef="#br0" timeOffset="58191.752">13086 13921 325 0,'0'0'84'16,"0"0"0"-16,0 0-8 0,0 0-61 0,6 0-11 16,-2 3-18-16,6-3-70 0,1 0-70 15,7-5-182-15</inkml:trace>
  <inkml:trace contextRef="#ctx1" brushRef="#br0" timeOffset="58336.14">13322 13915 339 0,'0'0'95'0,"0"0"1"0,0 0-15 15,0 0-53-15,0 0-10 0,0 0-7 16,0 0-6-16,6 0-8 0,1 6-22 16,3-6-72-16,0 3-77 0,3-3-200 15</inkml:trace>
  <inkml:trace contextRef="#ctx1" brushRef="#br0" timeOffset="58430.597">13507 13965 386 0,'0'0'83'15,"6"0"0"-15,0 0-64 0,1 0-15 16,5-4-15-16,0 4-32 0,4-5-39 16,1 0-64-16,0-1-147 0</inkml:trace>
  <inkml:trace contextRef="#ctx1" brushRef="#br0" timeOffset="58542.678">13723 13939 376 0,'0'5'96'15,"2"-5"2"-15,-2 0-49 0,0 0-19 0,5 3-9 16,-5-3-10-16,6 0-8 0,1 0-13 15,2 0-41-15,3 0-48 0,0 0-74 16,3 0-178-16</inkml:trace>
  <inkml:trace contextRef="#ctx1" brushRef="#br0" timeOffset="58711.687">13889 13971 438 0,'0'0'101'16,"0"0"1"-16,0 0-69 0,5 4-12 0,-2-4-7 15,4 0-6-15,0 0-2 0,3 0-4 16,-1 0-2-16,5 0-3 0,-3 0-2 15,2 0-2-15,-4-4-2 0,-2 4-4 16,3 0-5-16,-7-3-11 0,-3 3-72 16,0 0-75-16,-2-3-188 0</inkml:trace>
  <inkml:trace contextRef="#ctx1" brushRef="#br0" timeOffset="60091.763">13982 13304 261 0,'0'0'82'0,"0"0"4"15,0 0-12-15,0-4-31 0,0 4-7 16,0 0-8-16,0 0-8 0,0-4-6 15,0 4-4-15,0 0-3 0,0 0-3 16,0 0-1-16,0 4-1 0,0-4-1 16,0 3-1-16,0-3 0 0,0 4 1 15,2-4 0-15,-2 5-1 0,5-5 1 16,1 6 0-16,0-6 0 0,-3 4 0 16,3-4-1-16,-1 0 1 0,0 0 0 15,-3 0-1-15,4 0 0 0,-6 0 1 0,0 0-1 16,0-4 0-16,0 4 1 0,-6-7-1 15,1 7 0-15,2-4 0 0,-3 4 1 16,-1-4 0-16,0 4 2 0,-3 0 0 16,6 0 1-16,-6 0-1 0,2 0 1 15,2 4 0-15,1 0-1 0,3-4-2 0,2 8 1 16,0-4-1-16,0 1-1 0,0-1 1 16,6 0 0-16,0 0 0 0,1-1 0 15,-4-3 0-15,3 4 0 0,0-4 0 16,-2 0 0-16,-4-5 0 0,3 2 0 15,-3-2 0-15,0 1 0 0,-3 1-1 16,3-2 1-16,-6 2 0 0,1 3 2 16,0-5 0-16,3 5 0 0,-3-4 0 15,1 4 0-15,0 0 0 0,4 0-4 16,-6 0-8-16,4 0-97 0,2 4-91 16,-4-4-233-16</inkml:trace>
  <inkml:trace contextRef="#ctx1" brushRef="#br0" timeOffset="61261.934">14013 13383 279 0,'0'-4'70'0,"3"-1"3"16,-3 0-40-16,0 0-3 0,5-1-1 15,-5 0-3-15,0 0-3 0,0 1 0 0,0 0-1 16,2-1-2-16,-2 4-2 16,0 2-3-16,0-7-1 0,0 7-2 0,0-6-2 15,0 6 0-15,7-4 0 0,-7 4-1 16,0 0 0-16,0 0-1 0,0 0 0 16,0 0-2-16,0 0-1 0,-3 0-1 15,3 5-2-15,-7-5-1 0,1 7 0 16,0-1 0-16,0 1-1 0,0-1 1 15,-1 2 0-15,5-1-1 0,2-2 0 0,0 4 1 16,-4-5-1-16,4 1 0 0,4-5 0 16,-2 5 1-16,6-5-1 0,-2 0 1 15,0 0 0-15,2-6 0 0,3 1 0 16,-4-3-1-16,0 1 1 0,-1 0-1 16,0 0 1-16,-3-1 0 0,-3 1-1 15,5 0 1-15,-5 3-1 0,0 4 0 0,-6-7 0 16,0 7 1-16,3-4-1 0,-3 4-1 15,1-4 1-15,-1 4 0 0,-2 0 1 16,0 0 0-16,1 0-1 0,1 4 1 16,-5-4 0-16,5 7 0 0,2-7 0 15,-1 6 0-15,5 0-1 0,-5-3 1 16,5 3-1-16,0 0 0 0,0-2 0 16,0 0 0-16,5-1 0 0,-3-3 0 15,4 0 1-15,0 0-1 0,2-3 1 16,2-2 0-16,-3 0-1 0,0-1 1 0,1 1-1 15,-3-2 1-15,-3 3-1 0,3 4 1 16,-5-8-1-16,0 8 1 0,0-5-1 16,-5 5 0-16,3 0 0 0,-3 0 0 15,-3 0 0-15,2 0 0 0,0 0 0 16,0 6 0-16,3-2 0 0,-2 0 0 0,5 0-1 16,0 2 1-16,0-1 0 0,0 0 0 15,6-2 0-15,-3 1 0 16,6-4 0-16,-2 0 1 0,2 0-1 0,-2 0 1 15,0-7-1-15,0 2 1 0,3 1-1 16,-7-1 0-16,3 1 0 0,-6 1 1 16,4-3-1-16,-4 6 0 0,0-4 0 15,-6 4-1-15,1 0 1 0,-3 0 0 16,1 0 0-16,0 0-1 0,0 0 1 16,1 6 0-16,-1-6 0 0,2 6 0 0,5-3 0 15,0 2 0-15,0-3-1 0,0 2 1 16,2 1 0-16,3-5 0 0,1 3 0 15,0-3-1-15,0 0 1 0,-3 0 0 16,3-6 0-16,-2 0 0 0,-4 3 0 16,3-3 0-16,-3 3-1 0,0-3 1 15,-7 1 0-15,1 5-1 0,-1-7 1 0,0 7-1 16,-5 0 1-16,4 0 0 0,-4 0-4 16,-1 7-6-16,4-2-9 0,-2 4-94 15,1 0-93-15,3-2-236 0</inkml:trace>
  <inkml:trace contextRef="#ctx1" brushRef="#br0" timeOffset="63337.854">6953 13527 306 0,'-5'0'74'16,"5"0"0"-16,-2 0-46 0,2 0-10 15,0 0-6-15,0 0-5 0,0 0-4 16,0 0-1-16,0 0 0 0,0 0 0 16,0 0 0-16,0 0 0 0,0 0 0 15,0 3-2-15,0-3-11 0,0 0-56 16,0 0-9-16,0 0-55 0,0-4-118 16</inkml:trace>
  <inkml:trace contextRef="#ctx1" brushRef="#br0" timeOffset="63492.992">6992 13509 246 0,'0'3'64'0,"0"1"1"0,0 0-33 15,3-1-6-15,-3 1-9 0,6-4-6 0,-6 5-4 16,7-5-2-16,-2 0-6 0,0 3-13 16,2-3-22-16,2 0-32 0,-2 0-51 15,4-3-116-15</inkml:trace>
  <inkml:trace contextRef="#ctx1" brushRef="#br0" timeOffset="63693.503">7160 13545 190 0,'0'0'53'15,"0"0"2"-15,4 0-9 0,-4 0-31 16,0 0-3-16,0 0-3 0,3 5-5 15,-3-5-8-15,5 4-16 0,-3-4-35 16,3 0-43-16,2 0-109 0</inkml:trace>
  <inkml:trace contextRef="#ctx1" brushRef="#br0" timeOffset="63809.863">7309 13528 234 0,'0'0'60'0,"0"0"1"15,0 0-7-15,0 4-44 0,4-4-5 16,1 3 1-16,0-3-3 0,-2 5-11 16,5-5-22-16,1 0-31 0,-1 0-49 15,-1-3-114-15</inkml:trace>
  <inkml:trace contextRef="#ctx1" brushRef="#br0" timeOffset="64075.765">7516 13505 353 0,'0'0'79'16,"0"-4"1"-16,0 4-59 0,0 0-8 15,-5 0-6-15,10 0-5 0,-2 4-3 0,2-4-8 16,6 4-15-16,-2-4-21 0,5 0-34 16,2 0-57-16,-1 0-125 0</inkml:trace>
  <inkml:trace contextRef="#ctx1" brushRef="#br0" timeOffset="64148.936">7696 13542 74 0,'6'0'0'15,"-1"0"-11"-15,2 0-52 16</inkml:trace>
  <inkml:trace contextRef="#ctx1" brushRef="#br0" timeOffset="64364.653">7886 13545 297 0,'0'0'66'0,"0"0"0"16,0 0-42-16,0 0-21 0,6 0-43 0,-1 3-26 15,1-3-50-15,3-3-118 0</inkml:trace>
  <inkml:trace contextRef="#ctx1" brushRef="#br0" timeOffset="64579.386">8047 13505 291 0,'0'0'63'0,"0"4"0"16,0-4-50-16,5 0-6 0,1 3-4 15,2-3-6-15,7 0-6 0,-2-3-6 16,2 3-3-16,3 0-1 0,-2 0 0 15,-1 0 1-15,-2 3 4 0,0-3 6 16,-3 6 5-16,1-6 2 0,-5 0-1 16,0 3 0-16,-3-3-43 0,-3 4-38 15,4-4-98-15</inkml:trace>
  <inkml:trace contextRef="#ctx1" brushRef="#br0" timeOffset="64696.009">8384 13522 302 0,'0'0'65'0,"0"0"1"16,0 5-51-16,0-5-15 0,5 3-42 15,-5-3-22-15,7 0-49 0,-1 0-116 16</inkml:trace>
  <inkml:trace contextRef="#ctx1" brushRef="#br0" timeOffset="65032.193">8534 13498 317 0,'0'0'69'0,"0"0"-1"0,0 0-49 16,4 0-12-16,2 0-4 0,1 3-6 0,3-3-14 15,4 0-16-15,1 0-15 16,2 0-3-16,-1 4 0 0,2-4 1 0,-3 4 4 16,-1-4 15-16,-2 0 22 0,-4 3 22 15,2-3 9-15,-4 0 9 0,0 0 7 16,-6-3 2-16,4 3-1 0,-4 0-5 15,6 0-6-15,-6 0-7 0,7 0-8 16,-1 0-7-16,2 3-4 0,4-3-4 16,2 0-3-16,1 0-2 0,3 0-1 0,1 0 0 15,-4 0-1-15,1 0 2 0,-3 0 3 16,-3 4 4-16,-1-4 3 0,-5 0 5 16,0 0 6-16,1 0 2 0,-5 0 1 15,0 0 1-15,4 0 0 0,1 4-3 16,-3-4-7-16,5 0-19 0,-1 0-42 15,0 0-19-15,2-5-51 0,4 1-116 16</inkml:trace>
  <inkml:trace contextRef="#ctx1" brushRef="#br0" timeOffset="65123.267">9034 13498 286 0,'0'0'60'16,"0"0"-6"-16,6 0-71 0,-6 0-41 15,6 0-49-15,-2 0-111 0</inkml:trace>
  <inkml:trace contextRef="#ctx1" brushRef="#br0" timeOffset="65264.731">9146 13484 329 0,'0'0'73'0,"0"4"0"16,0-4-50-16,5 6-15 0,-3 0-25 16,4-4-55-16,1-2-60 0,4 0-153 15</inkml:trace>
  <inkml:trace contextRef="#ctx1" brushRef="#br0" timeOffset="65356.738">9393 13488 346 0,'0'0'76'0,"0"0"-1"0,0 0-58 16,0 3-10-16,0-3-7 0,0 0-11 16,7 0-43-16,2 0-22 0,-1 0-53 0,1 0-122 15</inkml:trace>
  <inkml:trace contextRef="#ctx1" brushRef="#br0" timeOffset="65492.659">9529 13488 318 0,'2'0'72'15,"-2"0"0"-15,8-4-46 0,-2 4-63 16,-1-4-33-16,1 1-56 0,5-1-129 16</inkml:trace>
  <inkml:trace contextRef="#ctx1" brushRef="#br0" timeOffset="65580.422">9689 13479 369 0,'6'0'76'0,"-1"0"-10"0,-1-3-133 15,1 3-70-15,5-7-170 0</inkml:trace>
  <inkml:trace contextRef="#ctx1" brushRef="#br0" timeOffset="66594.781">9920 13423 328 0,'0'0'72'0,"0"0"0"16,0 0-52-16,0 0-11 0,5 0-4 15,-5 4-2-15,6-4-2 0,-4 0-9 16,4 0-33-16,-1 0-32 0,2 0-56 16,2 0-130-16</inkml:trace>
  <inkml:trace contextRef="#ctx1" brushRef="#br0" timeOffset="67079.537">10402 13397 311 0,'-5'0'68'0,"5"0"0"0,0 4-55 0,0-4-15 15,0 4-43-15,11-4-21 0,-3 0-51 16,4 0-113-16</inkml:trace>
  <inkml:trace contextRef="#ctx1" brushRef="#br0" timeOffset="67227.698">10546 13387 177 0,'-6'0'34'0,"1"5"-34"0,5-5-51 15,0 0-109-15</inkml:trace>
  <inkml:trace contextRef="#ctx1" brushRef="#br0" timeOffset="67315.467">10615 13392 199 0,'0'0'30'0,"0"4"-30"0,0-4-65 0,6 0-99 15</inkml:trace>
  <inkml:trace contextRef="#ctx1" brushRef="#br0" timeOffset="67442.657">10734 13414 294 0,'0'0'73'0,"0"0"1"16,0 0-26-16,5 0-33 0,-3 0-8 16,4 0-9-16,1 0-33 0,5 4-39 15,-1-4-57-15,2 0-138 0</inkml:trace>
  <inkml:trace contextRef="#ctx1" brushRef="#br0" timeOffset="67595.852">10937 13425 324 0,'0'0'70'0,"0"0"1"16,0 4-56-16,5-4-8 0,-1 0-16 16,2 5-45-16,1-5-17 0,1 0-49 15,4-4-113-15</inkml:trace>
  <inkml:trace contextRef="#ctx1" brushRef="#br0" timeOffset="67681.947">11082 13425 316 0,'0'0'73'0,"0"4"-1"0,0-4-51 16,0 0-8-16,4 5-9 0,4-5-43 16,2 0-33-16,2 0-56 0,3-4-132 15</inkml:trace>
  <inkml:trace contextRef="#ctx1" brushRef="#br0" timeOffset="67845.015">11276 13436 314 0,'0'0'66'0,"0"0"-1"0,0 0-56 16,0 0-30-16,11 0-44 0,-4 0-54 16,1 0-130-16</inkml:trace>
  <inkml:trace contextRef="#ctx1" brushRef="#br0" timeOffset="67934.774">11461 13439 317 0,'0'0'67'0,"0"0"0"16,5 0-50-16,2 0-31 0,0 0-54 16,2-5-55-16,3 5-140 0</inkml:trace>
  <inkml:trace contextRef="#ctx1" brushRef="#br0" timeOffset="68094.798">11679 13402 310 0,'0'0'64'0,"7"0"-3"0,-2 5-79 16,2-5-45-16,2 0-51 0,5 4-126 16</inkml:trace>
  <inkml:trace contextRef="#ctx1" brushRef="#br0" timeOffset="68329.332">11910 13436 258 0,'0'0'55'0,"3"0"1"0,3 0-37 0,1 0-18 16,4 0-1-16,0 0-4 0,3 0-7 16,-1 0-14-16,0-3-14 0,1 3-12 0,0 0-5 15,1 0 1-15,-4 0 4 0,-2 0 7 16,2 0 15-16,-2 0 21 0,-3 0 26 16,-2 0 23-16,0 0 13 15,-4 0 9-15,6 0 5 0,-6 0 2 0,3 0-5 16,-3 0-16-16,6-4-17 0,-2 4-13 15,2 0-10-15,1-4-4 0,0 4-3 16,2 0-6-16,-1-3-9 0,2 3-21 16,-1 0-13-16,-1 0-14 0,2 0-13 0,-3 0-38 15,1 3-54-15</inkml:trace>
  <inkml:trace contextRef="#ctx1" brushRef="#br0" timeOffset="68656.966">12449 13433 359 0,'0'0'79'0,"-2"0"0"0,2 0-55 15,0 0-15-15,0 0-6 0,0 3-4 16,4-3-2-16,0 0-2 0,2 4-2 16,0-4-2-16,-1 0 1 0,1 0-1 15,-2 0 0-15,3 0-3 0,-1 0-3 16,-3 0-12-16,0 0-31 0,2 0-13 15,-5 0-45-15,5 0-87 0</inkml:trace>
  <inkml:trace contextRef="#ctx1" brushRef="#br0" timeOffset="68773.622">12578 13437 283 0,'0'0'51'0,"3"0"-51"16,3 0-99-16,1-3-136 0</inkml:trace>
  <inkml:trace contextRef="#ctx1" brushRef="#br0" timeOffset="68941.788">12824 13455 378 0,'-9'0'92'0,"5"0"2"15,-1 0-56-15,5-4-13 0,-2 4-8 16,2 0-7-16,7 0-5 0,0 4-1 15,4-4-4-15,-1 0-6 0,3 0-15 16,0 0-74-16,-1 0-77 0,-3 0-197 16</inkml:trace>
  <inkml:trace contextRef="#ctx1" brushRef="#br0" timeOffset="69082.735">12931 13450 412 0,'0'0'88'0,"0"0"1"15,0 0-70-15,0 0-9 0,7 0-5 16,-1 3-7-16,2-3-23 0,2 4-64 16,-2-4-72-16,3 0-185 0</inkml:trace>
  <inkml:trace contextRef="#ctx1" brushRef="#br0" timeOffset="69760.785">13097 13409 410 0,'0'0'87'0,"0"0"0"16,-2 0-72-16,2 0-7 0,0 0-4 15,0 3-2-15,7-3-4 0,-1 6-19 16,1-6-66-16,1 0-72 0,6 0-185 0</inkml:trace>
  <inkml:trace contextRef="#ctx1" brushRef="#br0" timeOffset="70000.743">13480 13397 305 0,'0'0'65'0,"-6"0"-2"15,6 0-58-15,0 0-32 0,0 0-36 0,6 0-51 16,0 0-120-16</inkml:trace>
  <inkml:trace contextRef="#ctx1" brushRef="#br0" timeOffset="70106.974">13620 13358 299 0,'0'0'65'0,"-3"0"-12"0,3 0-103 16,0 0-61-16,0-4-145 0</inkml:trace>
  <inkml:trace contextRef="#ctx1" brushRef="#br0" timeOffset="70276.24">13882 13341 427 0,'-6'-4'96'0,"-2"0"1"0,2 4-73 16,1 0-7-16,0 0-5 0,5 0-5 16,0 0-2-16,11 0-3 0,1 0-6 0,3 0-7 15,4 4-12-15,0-4-25 0,1 0-35 16,-1 0-15-16,-4 0-60 0,-1-4-104 15</inkml:trace>
  <inkml:trace contextRef="#ctx1" brushRef="#br0" timeOffset="71153.797">13422 13411 438 0,'0'0'103'0,"0"-4"5"0,0 4-69 16,0 0-9-16,0 0-6 0,-2 0-6 15,2 0-3-15,0 0-5 0,5 0-5 16,-5 4-7-16,3-4-8 0,3 7-8 0,1-7-22 15,3 4-73-15,-1-4-87 16,5 0-207-16</inkml:trace>
  <inkml:trace contextRef="#ctx1" brushRef="#br0" timeOffset="71320.423">13619 13387 397 0,'0'-3'90'0,"6"3"1"0,-6 0-63 0,5 0-12 15,-2 0-8-15,2 0-6 0,1 3-20 16,2-3-72-16,0 0-76 0,4 0-192 16</inkml:trace>
  <inkml:trace contextRef="#ctx1" brushRef="#br1" timeOffset="82338.469">5467 14681 209 0,'0'0'47'0,"0"0"2"0,-3-4-32 15,3 4-7-15,0 0 3 16,-5 0 1-16,5 0 4 0,0 0 3 0,0 0 3 15,0 0 3-15,-5-3-1 0,5 3 0 16,0 0-3-16,-2 0-3 0,2-4-2 16,-5 4-3-16,5-4-2 0,0 4-1 15,-4 0-1-15,4-3 0 0,0 3 0 16,-6 0 0-16,6-4 0 0,0 4-1 16,-3 0 0-16,3 0-1 0,-5 0-1 15,5 0-1-15,0 0-2 0,0 0-2 0,-3 0 0 16,3 0-2-16,0 0 0 0,-6 4 0 15,6 1 0-15,-3-1 1 0,3 3 0 16,0 0 1-16,-4 1 0 0,4 5 0 16,0 0 0-16,-5 1 0 0,5-2-1 15,0 1-1-15,0-1 0 0,0-2 0 16,5-2 0-16,-5-4-1 0,3-1 1 16,-3-3-1-16,4 0 1 0,-4 0 0 0,6 0 0 15,-2 0 0-15,2 0 1 0,-2 0 0 16,3-3 0-16,-1-1 0 0,3-2-1 15,-1-4 1-15,1-2-1 0,-1-1 0 16,4-3 0-16,-4-3 0 0,3-1 0 16,-3 1-1-16,-1 0 0 0,4-2 0 15,-3 1 0-15,2 0 0 0,-1 1 0 16,-2 0 0-16,2 2 0 0,-1 2 0 16,-4 2 0-16,1 3 1 0,-3 0 1 0,-2 5 0 15,0 1 2-15,5 4 1 0,-5 0 0 16,0-5 0-16,0 5 1 0,0 0-2 15,0 0 0-15,0 7-1 0,0-4-1 16,0 6 1-16,0 3-1 0,0 3 0 16,-6 2 1-16,6 1-1 0,-4 2 0 15,4 0-1-15,-4-2 1 0,4-2-1 16,0 0-1-16,0-4 1 0,0 0-1 16,0-4 0-16,5 1 0 0,-1-5 0 0,1 0 1 15,3-4-1-15,3 0 1 0,-3-5-1 16,2 0 1-16,0-3-1 0,2-3-1 15,1-2-1-15,0 0-1 0,1-2-1 16,-3-2-1-16,5 0-1 0,-2-3 1 16,-1 0 1-16,-1 1 0 0,-4 0 1 15,-2 2 1-15,-1 5 1 0,-3 0 0 16,-2 4 1-16,0 5-1 0,0 3-1 0,0 0 1 16,0 3 0-16,-6 4 1 0,2 2 1 15,0 2 1-15,-2 3 2 0,-4 5 0 16,3-1 1-16,-2 3 0 0,2 0 0 15,0 0-2-15,1-1 0 0,0 0-1 16,4-1 0-16,-3-2-1 0,5 0-1 0,-2-4-1 16,2-2-3-16,0-1-5 0,0-3-9 15,0-2-11-15,2-1-88 0,-2-4-91 16,6 0-224-16</inkml:trace>
  <inkml:trace contextRef="#ctx1" brushRef="#br1" timeOffset="82773.745">6020 14400 315 0,'3'0'88'0,"-3"-5"5"16,0 2-38-16,0 3-10 0,-3-5-6 15,-2 1-6-15,-1 1-5 0,2-1-5 16,0 4-3-16,-3-5-4 0,0 5-2 16,-2 0-4-16,0 4-2 0,1 2-2 15,-4 3-2-15,0 3-1 0,1 4 1 16,-1 3 0-16,1 3 1 0,-3 3 1 15,4-1 0-15,1 1 1 0,0-1-1 0,3-2 1 16,1-3-2-16,-1 1-1 0,6-5 0 16,0 0-2-16,6-1 0 0,0-2 0 15,2-4-1-15,-1 0 0 0,6-5 0 16,0-3-2-16,2 0-3 0,1 0-4 16,-1-7-4-16,5 1-7 0,4-2-7 15,-3 0-11-15,0-1-85 0,-1-2-89 0,-1 0-216 16</inkml:trace>
  <inkml:trace contextRef="#ctx1" brushRef="#br1" timeOffset="83305.64">6107 14395 353 0,'0'0'80'16,"0"5"5"-16,0-1-51 0,0 1-11 16,0 4-4-16,0 0 2 0,0 5 0 15,0 0 1-15,0 4-3 0,0 2-2 16,0-1-2-16,0 2-2 0,0-1-1 16,-5 2-1-16,5-2-3 0,-3 0-1 0,-1-1-2 15,0 1-2-15,0-5 0 0,-1-2-1 16,0-2-1-16,5-2 0 0,0-4 0 15,-3-1 1-15,3-4-1 0,0 0 1 16,0-6 1-16,3 1-1 0,-3-5 0 16,5-1 0-16,-5-5 0 0,6-3-1 15,-1-3-1-15,-3-3 0 0,3-6 0 16,-3-1-1-16,3 0 1 0,1 0-1 16,3 2 1-16,3-1-1 0,2 6 1 0,-1 5-1 15,0 4 1-15,0 2-1 0,1 3 1 16,-3 4 0-16,-3 4 0 0,3 3 1 15,-1 0-1-15,2 5 2 0,1 0 0 16,-6 4 1-16,1 3 0 0,-3 1 2 16,-5 1 1-16,0 2 1 0,-5 2 2 15,-2 1 0-15,-2-1 0 0,-4-1-1 16,1 1 0-16,-1-1-1 0,0-4-2 0,5-2-1 16,-10-2-1-16,5-3 0 0,-1-2-1 15,1-4-1-15,-1-8-2 0,1 0-1 16,3 1-3-16,5-2-3 0,0-1-3 15,0-1-5-15,5 4-5 0,0 1-5 16,-2 3-9-16,2-1-34 0,0 4-49 16,0-6-80-16,2 6-177 0</inkml:trace>
  <inkml:trace contextRef="#ctx1" brushRef="#br1" timeOffset="84123.765">6247 14741 393 0,'0'0'88'0,"0"4"3"0,0-4-64 0,-2 0-7 16,2 0-2-16,0 0-1 16,0 0-1-16,0 0 1 0,0 0-2 0,0 0 0 15,0 0-2-15,0 0 0 0,0 0-1 16,0 0-1-16,0 0-1 0,0 0-3 16,0 0 0-16,0 0-2 0,2 0-1 15,-2 0-1-15,6-6-1 0,-1 3 0 0,3-2 0 16,-1-2 0-16,1-1-1 0,4 1 0 15,-1 0 0-15,-2-1 1 0,-2 3-1 16,4-3 1-16,-4 2 1 0,-1 1-1 16,0 1 1-16,-3 4-1 0,4-4 0 15,-2 4-1-15,-5-4 0 0,5 4 0 16,-5 0-1-16,0 0 0 0,3 0 1 16,-3 0-1-16,0 5 1 0,0-5 2 15,0 5 0-15,0-1 1 0,0 1 1 0,0 4 1 16,0-2 0-16,-7 4 0 0,1 4 1 15,-2 2-2-15,2-5 0 0,-1 3 0 16,0 1-1-16,-2 2-1 0,0 0 0 16,4-2-1-16,1-2-1 0,-1 2 1 15,3-1-1-15,2-3-1 0,0-2-1 16,2-4-4-16,3-1-5 0,-3-5-11 0,4 0-13 16,0-5-95-16,2-6-102 0,-3-4-244 15</inkml:trace>
  <inkml:trace contextRef="#ctx1" brushRef="#br1" timeOffset="86321.489">5226 13222 233 0,'0'-4'58'0,"-4"1"4"0,4-3-35 16,0 3-1-16,0-2 0 0,-3 1-4 15,3 1 0-15,-5-1 0 0,5 0 0 16,-6 1-1-16,6 3 0 0,-3-5-1 16,3 5-2-16,0 0-1 0,-4-4-2 15,4 4-2-15,0 0-3 0,0 0-3 0,0 0-2 16,-3 0-2-16,3 0-1 0,0 0 0 16,3 0-1-16,-3 4 2 0,0 0 0 15,0 2 1-15,7 0 1 0,-3 3-1 16,-4 0 0-16,6 4 0 0,-2 0-1 15,0 0-2-15,1 0 1 0,-1 0-1 16,2-2 0-16,1-1 0 0,0-3 0 0,0-2 0 16,1-1 1-16,-1 0-1 0,1-4 1 15,1 0 1-15,-2 0-1 0,3-6 0 16,0 3 0-16,-1-3 0 0,2-2 0 16,-1-4-1-16,-1-1-1 0,2-4 1 15,-2 1 0-15,-1-2-1 0,1 0 1 16,1 0-1-16,-4 1 1 0,1-1-1 15,0 0 0-15,0 0 1 0,0-2-1 16,-2 0 0-16,2 1 0 0,-2-1 1 16,-3 2-1-16,5 3 0 0,-2 0 0 0,-5 6 0 15,4 0 0-15,-4 3 0 0,3 6 0 16,-3 0 0-16,4 0 2 0,-4 6 0 16,0 3 1-16,3 2 0 0,-3 3 1 15,5 5 1-15,-5 2-1 0,3 0 0 16,-3 2-1-16,0-3 0 0,5 3 0 15,-5-4-1-15,0-2 0 0,0-2 0 0,0-1-1 16,3-4 0-16,-3-1 0 0,4-3 0 16,-1-3 0-16,1-3 0 0,2 0 0 15,0 0 1-15,0-6-1 0,2-1 0 16,2-1 0-16,3-2 0 0,0-1-1 16,1 0-1-16,2-3-1 0,1-1-2 15,-2-1 0-15,-1-2 0 0,-4 0 0 16,-1-3 1-16,-2 1 0 0,0-1 2 15,-5 3 0-15,-2 1 0 0,0 6 1 0,5 4-1 16,-5 2 0-16,0 5-1 0,0 0 1 16,0 4 1-16,0 3 0 0,-6 4 1 15,0 3 2-15,-1 2 1 0,2 2 0 16,-3 2 0-16,1 1 0 0,-1-1 1 16,1 0-1-16,1-1-1 0,0 1 0 15,3-3 0-15,3 0 0 0,0-2-1 16,0 0-1-16,6-3 0 0,-2-2 0 0,2-3 0 15,-3 0-2-15,1-3-1 0,2 0-3 16,-6-4-2-16,0 4-2 0,2-4-4 16,-2 0-8-16,0 0-7 0,0-9-85 15,0 2-85-15,0 1-212 0</inkml:trace>
  <inkml:trace contextRef="#ctx1" brushRef="#br1" timeOffset="86817.413">1818 12961 403 0</inkml:trace>
  <inkml:trace contextRef="#ctx1" brushRef="#br1" timeOffset="87461.009">6030 12885 400 0,'-8'-6'91'15,"2"6"-1"-15,4-5-61 0,2 5-17 16,-6 0-6-16,6 4-3 0,-5 1-1 16,3 2 3-16,2 3 2 0,-6 4 4 15,1 1 1-15,5 6 3 0,0 1-1 0,0 3 0 16,0 1-2-16,-3 2-2 0,3-2-2 16,-5-2-2-16,5-1-3 0,-7-2 0 15,2-4-1-15,5 0-1 0,-2-5 0 16,2 0 0-16,0-4-1 0,-5-1 1 15,5-2 0-15,0-1-1 0,0-4 1 16,0 5 0-16,0-5-1 0,0 0 0 0,0 0 0 16,0 0-1-16,0 0-1 0,0-5-1 15,5 0 0-15,-5-1-1 0,2-3 0 16,-2-2-2-16,5-3-1 0,0 0 1 16,-2-7 0-16,3-1-1 0,0-5 0 15,0-1 2-15,1-4 0 0,5 2 1 16,-2-2 2-16,4 4 0 0,0 3 2 0,1 6 1 15,-1 4 1-15,-2 6 1 16,-4 4 1-16,6 5 2 0,-1 0-1 16,1 0 2-16,-1 7 1 0,0 0-1 0,0 1 0 15,-5 2-1-15,-3 1 1 0,0 1-1 16,-5 2 0-16,0 0 1 0,0 0 0 16,0-2 0-16,-5 1 1 0,0-1 0 15,-4-2-2-15,-3-3 0 0,-1-1-1 16,4-6-1-16,-5 0-1 0,0 0-1 15,1-6-1-15,4 0-1 0,2 0-2 0,0-1-2 16,-4 1-4-16,3 3-6 0,0 0-8 16,0-2-2-16,-3 2-94 0,9-1-89 15,2-1-221-15</inkml:trace>
  <inkml:trace contextRef="#ctx1" brushRef="#br1" timeOffset="88438.234">5883 12968 312 0,'0'0'82'0,"0"0"3"15,0 0-39-15,0-4-14 0,0 4-6 16,0 0-5-16,0-6-4 0,-4 6-3 15,4-3-2-15,0 3-1 0,0-5-1 16,-3 5 0-16,3-6 0 0,0 6-1 16,-6-4-1-16,6 4-1 0,0 0-1 0,0-3-3 15,-2 3 0-15,2 0-2 0,-4 0 0 16,4 4-1-16,-7 1 0 0,5 0 0 16,-3 1 1-16,-1 2-1 0,2 0 0 15,-1 1 1-15,-6 0 0 0,4 1 1 16,0 0 0-16,-3 0 1 0,1 1 1 15,2-1 0-15,0 1 0 0,-1-2 0 0,2 3-1 16,0-3 0-16,1 0-1 0,5 1 0 16,0 0 0-16,-2-1 0 0,2-1-1 15,0 2 0-15,2-2 0 0,-2 2 0 16,0 1-1-16,5-4 1 0,-5 2-1 16,0 0 0-16,5-2 1 0,-5-1-1 15,5-1 0-15,0-1 1 0,0-4 0 16,2 3 1-16,-1-3-1 0,1 0 1 15,3 0 0-15,-1-4 0 0,-1-1-2 0,5 5-6 16,-1-6-6-16,-4 3-11 0,4-4-89 16,-5 0-91-16,5 3-224 0</inkml:trace>
  <inkml:trace contextRef="#ctx1" brushRef="#br1" timeOffset="89452.199">6194 13207 272 0,'0'0'73'0,"0"0"6"0,0 0-29 16,0 0-16-16,0 0 1 0,0 0-5 15,0 0-4-15,0 0-3 0,0 0-4 16,0-4-5-16,5 4-3 0,-5-6-2 15,6 3-3-15,-4-1-1 0,4-1-1 16,0 2-1-16,1-1 0 0,1 0 1 0,4 4-1 16,0-5 1-16,1 5 0 0,-3 0 0 15,2 0 0-15,0 0 1 16,-4 6-1-16,-2-1 0 0,1 1-1 0,-7 2 1 16,5-1 0-16,-5 1-1 0,0 2 0 15,-11 1 0-15,4-1-1 0,-2 3 1 16,-8-1-1-16,3-1 0 0,-3-2 0 15,1 2 0-15,2-3-1 0,2-1 1 16,-1 1-2-16,6-2 1 0,-2 2 0 16,-2 0 0-16,-1-3-1 0,4-1 1 15,2 0-1-15,-1 1-1 0,7-5 1 0,6 5-1 16,1-5 1-16,1 5 0 0,4-5 0 16,-1 4 1-16,-1-4 0 0,1 0 0 15,2 0 0-15,2 0 0 0,2-5 0 16,-1-1 1-16,3 3-1 0,1 3 1 15,-3-6 0-15,-3 3 0 0,-5-1 0 0,3 4-1 16,-4 0 0-16,-4-4 0 0,-4 4-1 16,3 0-1-16,-3 0-3 0,0 0-7 15,0 0-10-15,0 0-92 0,0 0-91 16,-3 0-232-16</inkml:trace>
  <inkml:trace contextRef="#ctx1" brushRef="#br1" timeOffset="92041.177">6247 13651 200 0,'0'-6'58'0,"-2"0"2"15,2 2-23-15,-5-1-5 0,5 5-6 0,-6-3-7 16,6 3-4-16,-6 0 0 16,6 0 1-16,-2-3 1 0,2 3 1 0,-5-4 2 15,5 4 0-15,0-4-1 0,0 4-1 16,-2-4-2-16,2 4-3 0,0-4-3 16,0 4-2-16,0-4-1 0,0 4-1 15,0-4-1-15,0 4 1 0,-5-4 1 16,5 4 0-16,0-4 2 0,0 4 1 15,-2 0 0-15,2 0 1 0,0-3-2 16,0 3 0-16,0 0-2 0,0 0-2 16,0 0 0-16,0 0-2 0,0 0 0 15,0 0 1-15,0 0-1 0,0 0 1 0,0 3 1 16,0-3 0-16,0 0 0 0,0 0-1 16,0 0 1-16,0 4 0 0,0-4-1 15,0 0-1-15,0 0 0 0,0 0-1 16,0 0 0-16,0 0 0 0,0 0-1 0,0 0 0 15,0 0-1-15,2 0 1 0,-2 0-1 16,0 4 1-16,0-4 0 0,0 5 0 16,0 1 0-16,0-1 1 0,5 4 0 15,-5 1 0-15,0 1 0 0,0 2 1 16,0 1-1-16,0 3 0 0,0 1 1 16,0 1-1-16,0 2 1 0,0 4-1 15,0 2 1-15,0 3-1 0,0 3 0 16,0-1 0-16,0 2 0 0,6-1 0 0,-4-4-1 15,-2-1 0-15,7-4 0 0,-3-4 0 16,-4-3 0-16,3-5 0 0,-3-2 0 16,0-3 0-16,0-3 0 0,0-4-1 15,5 3 1-15,-5-3 0 0,0 0-1 16,5-5-1-16,-3 1-3 0,5-3-4 16,0 0-6-16,-1-3-5 0,2-1-6 15,2-1-7-15,-3 0-6 0,-1 0-82 16,-3-3-82-16,2-1-203 0</inkml:trace>
  <inkml:trace contextRef="#ctx1" brushRef="#br1" timeOffset="93307.489">6219 13657 214 0,'0'-4'47'0,"0"4"4"16,4-6-31-16,-4 6-3 0,5-6 4 16,-5 6 5-16,6-5 4 0,-6 5 3 15,6-4 2-15,-6 4 0 0,5 0-1 0,-5 0-3 16,0-3-4-16,0 3-4 0,0 0-4 15,0 0-5-15,-5 3-4 0,3-3-3 16,-2 5-1-16,-2 0-2 0,3 0 0 16,-2 1 0-16,0 2 1 0,2-1-1 15,-2 1 1-15,-2 0 1 0,1 1 0 16,-3-1 0-16,-2 3 0 0,-2-1 0 0,0 1 0 16,-1 0-1-16,1 0-1 15,-1 2-1-15,6-3 0 0,-2-1 0 0,-2 1-1 16,2-2 0-16,-1 0-1 0,4-2 0 15,-1-2 0-15,1 0 0 0,1-4 0 16,6 3 1-16,0-3 0 0,5 0 0 16,0-5 0-16,1 5 0 0,3-7 1 0,0 2-1 15,-3-1-1-15,3 0 0 0,1 1 0 16,-4-3 0-16,0 0-1 16,1 0 1-16,7-1-1 0,-2-3 0 0,3-1 0 15,-2 2 0-15,1-1 1 0,-1-1-1 16,-1 0 0-16,-4 0 0 0,-1 2 0 15,-1 0 1-15,0-1-1 0,0 0 0 16,2 1 0-16,-1 1 1 0,-1 1-1 16,0 0 0-16,0 1 0 0,-3 1 0 0,2 1 1 15,-5 2-1-15,3 0 0 0,-3 4 1 16,0 0 0-16,4-3 0 0,-4 3 0 16,0 0 0-16,0 0 0 0,0 3 0 15,0-3 1-15,0 4-1 0,-6-4 1 16,6 5 0-16,-2-1-1 0,-3 1 1 15,5-1-1-15,0 2 0 0,0 0 0 16,-2 0 0-16,2-1-1 0,0 1 2 0,0 0 0 16,3 1 0-16,-3 1 1 0,8 1 1 15,0 1-1-15,-2 1 1 0,2-1 0 16,0 3-1-16,0 0-1 0,2 1 0 16,-2-2-1-16,-1-1 0 0,1 0 0 15,2-2 0-15,-3-1 0 0,0-2-1 16,-1-2 1-16,0-4 0 0,-4 4 0 15,4-4 0-15,-6 0 0 0,0 0 1 16,0-6 0-16,0 2-1 0,-6-1 1 0,1-3-1 16,-2 0-1-16,-6-1 1 0,-1 0-1 15,-4 1 0-15,-3-2 0 0,1 1 0 16,0 2 0-16,1-2 0 0,5 2 0 16,-1-1-1-16,3-2 0 0,-3 1 0 15,2 1 0-15,1-1 1 0,-1 3-1 16,1 0 1-16,3 0-1 0,0 0 1 15,9 2 0-15,0 0 0 0,0 1 0 0,0 3 0 16,0-5 0-16,10 5 0 0,2 0 0 16,-1 0 0-16,-1 0 0 0,4 0 1 15,-1 5-1-15,3-1 0 0,-8 3 0 16,1 0 1-16,3 0-1 0,1 2 1 16,0-1-1-16,0 1 0 0,-4 0 0 15,4-2 1-15,-4-1-1 0,0 0 0 0,-3-1 0 16,-2-1 0-16,1 0 0 0,0-4 0 15,-5 0 1-15,0 0-1 0,0 0 1 16,0 0 0-16,-6 0-1 0,0-6 1 16,-1 6-1-16,1-5 1 0,-3-1-1 15,-4 1 0-15,0-2 0 0,-4 1 1 16,4-1-1-16,0-2 0 0,-1 1 0 16,5 0 0-16,-2 2 0 0,-2-1 0 15,4 2 0-15,-4 1 0 0,2 4-1 16,3 0-1-16,-1-3-2 0,-1 3-2 0,10 4-1 15,0 0-4-15,0 1-5 0,0 0-7 16,6 0-10-16,4 0-90 0,0 1-93 16,2 0-230-16</inkml:trace>
  <inkml:trace contextRef="#ctx1" brushRef="#br1" timeOffset="94409.528">6954 13550 263 0,'0'0'71'0,"0"0"2"0,-5-5-33 0,5 0-7 16,0 0-9-16,0 0-7 0,0 1-5 16,0-2-3-16,0 0-1 0,0 0-1 15,0-1 0-15,0 3 0 0,0-2 2 16,-2 0 2-16,2 3 2 0,0-3 2 15,-7 1 1-15,2 0 1 0,5 1-1 16,-6 4-1-16,6-5-1 0,-6 5-3 16,3 0-3-16,3 0-1 0,-7 0-2 15,2 4-2-15,-1 0 0 0,3-1-1 0,-2 1 1 16,0 1 1-16,3-2 1 0,2 1-1 16,-5-4 1-16,5 5 0 0,-6-1-1 15,6-4 0-15,0 5-1 0,0-2-1 16,0 1-1-16,0 0 0 0,0-1 0 15,6 1-1-15,-6 0 1 0,6-1-1 0,-6-3 0 16,6 4 1-16,-4-4-1 0,3 0 1 16,-1-5-1-16,0 1 1 0,3-2-1 15,-1 0 1-15,0-2 0 0,1-1-1 16,0 0 1-16,-1 1-1 0,-2 1 1 16,-1-2 0-16,-3 1 0 0,0 3 2 15,0-2 0-15,0 3 2 0,0-3 1 16,-7 4 1-16,5-1 2 0,-5 4 0 15,2-6-1-15,-1 6 0 0,0 0-3 16,0 0 0-16,3 6-2 0,-4-2-2 0,1 3 0 16,-1 1 0-16,1 2-1 0,-5 1 1 15,4 2-1-15,1-1 1 0,3-1-1 16,-1 0 0-16,4-1 0 0,0-3 0 16,0-2 1-16,0 0-1 0,5-5 0 15,1 0 0-15,1 0 0 0,1-4 1 16,0-1-1-16,4-2 0 0,-1 0 1 15,-2-2-1-15,2 0 0 0,-2 0 1 0,-2 2-1 16,-1-2 0-16,0 2 0 0,-6 1 1 16,4 0-1-16,-4 2 0 0,0 0 1 15,-5 0-1-15,0 4 1 0,-2 0 0 16,-1 0 0-16,0 0 0 0,-3 5 0 16,-2 1 0-16,1 1 0 0,3 2 0 15,-3 1 0-15,3 0-1 0,-1-1-1 16,2 1-4-16,2-1-5 0,0-1-8 15,6-1-10-15,0-3-56 0,0-4-42 0,6 0-85 16,5 0-185-16</inkml:trace>
  <inkml:trace contextRef="#ctx1" brushRef="#br1" timeOffset="95491.648">6953 14121 363 0,'0'0'79'0,"0"0"0"0,-5 0-60 15,5 0-5-15,0 0-1 0,-2 0 1 16,2 0 3-16,0 0 1 0,0 0 2 15,0 0 0-15,-4 4 0 0,4-4-1 16,0 4-2-16,-4-4-2 0,4 5-1 16,-6 0-3-16,2-1-1 0,-1 3-2 15,2-3-1-15,-2 4-2 0,-2-2 0 16,1 1 0-16,3-2-1 0,-2 1-1 0,0-1 1 16,5 0-2-16,0-5 0 0,0 6 0 15,0-6-1-15,7 0 0 0,-1 0 0 16,5 0-1-16,-2-4 1 0,3 0-1 15,1-3 1-15,-1 0-1 16,-3 1 0-16,3-2 1 0,-4 3-1 0,-2-3 0 16,-1 0 1-16,-5 4 0 0,0-3 0 15,0 3 0-15,-5 0 2 0,-1 0 0 0,0 4 1 16,-1-3 1-16,-1 3 0 0,0 0-1 16,-2 0 0-16,1 4 0 0,1 0-1 15,-1-1-1-15,5 3-1 0,-2-1 0 16,0-1 0-16,1-1-1 0,5 2 1 15,-2-1-1-15,2-4 0 0,0 6 1 16,0-6-2-16,0 3 1 0,2-3 0 16,3 0 0-16,1 0 0 0,0-3-1 0,1-2 0 15,1 0 0-15,0-1-1 0,3 0 1 16,-3-2 0-16,-1 1 0 0,1 0 0 16,-2-1 1-16,-1 2 0 0,-5 3 0 15,2-1 0-15,-2 4 1 0,0 0 1 16,-7 0-1-16,1 4 1 0,1 2-1 15,-5 2 1-15,1 1 0 0,-3 0-1 0,1 2 0 16,2-1 0-16,2 0-1 0,-4-1 1 16,4-3-1-16,5 0 1 0,-2-3-2 15,4-3 1-15,0 3 0 0,0-3 0 16,5 0-1-16,1-5 1 0,0 2-1 16,3-4 1-16,-1 0 0 0,4 0 0 15,-4-2 0-15,2 0 0 0,-4 3 0 16,-3 0 0-16,2 2 0 0,-5 0 1 15,0 4 0-15,0 0 1 0,-7 0 0 0,1 5 0 16,-2-1 1-16,-3 4 0 0,2 1-1 16,-2 1 0-16,-2-2 0 0,6 0-1 15,-1 1 0-15,2-5-1 0,0 1 1 16,6-5-3-16,0 3-2 0,0-3-7 16,0 0-9-16,6-3-12 0,-1-2-95 15,3-1-99-15,0-1-239 0</inkml:trace>
  <inkml:trace contextRef="#ctx1" brushRef="#br1" timeOffset="96497.954">6128 13676 248 0,'0'0'71'15,"0"-4"4"-15,10 4-13 0,-4-6-30 16,3 6-8-16,-2-4-8 0,0 4-5 15,3-5-1-15,-1 5-1 0,-7-5 1 16,-2 5 1-16,5-4 3 0,-5 4 0 16,0-3 3-16,0 3-1 0,0 0-1 15,0 0-3-15,0 0-2 0,0 0-3 0,-11 0-2 16,3 7-2-16,-5-1-1 0,4 1 1 16,-5 1 1-16,-2 1 1 0,1-1 1 15,4 2 0-15,-3 1 2 0,-1 0-1 16,1 0 1-16,-3 1-2 0,4 0-1 15,1-1 0-15,4-4-2 0,8-3 0 16,0-4-1-16,0 0-1 0,6-3 0 0,7-5 0 16,0-4-1-16,2-1 0 0,2-2-1 15,-1 2 0-15,8-2-1 0,-3 0 0 16,-1 3 1-16,-3 2-1 16,-1 0 1-16,-3 2 1 0,3-1 1 0,-11 3 1 15,0 1-1-15,-5 5 1 0,5-4 1 16,-5 4 0-16,0 4 1 0,-6 1-1 0,1 0 1 15,-1 2 1-15,-2 2 0 0,-5-2 1 16,0 1 0-16,0 1 0 0,0-4 1 16,-1-1-1-16,4-4 0 15,1 5 0-15,9-5-2 0,0 0 0 16,-4 0-2-16,4 0-1 0,0 0-4 0,4 0-6 16,-4 0-7-16,4 0-8 0,-4 0-18 15,3 5-79-15,-3-5-89 0,5 0-210 16</inkml:trace>
  <inkml:trace contextRef="#ctx1" brushRef="#br1" timeOffset="102324.326">5156 8451 243 0,'0'-7'60'16,"6"0"2"-16,-6-2-30 0,0 2-6 16,0 1-5-16,-5 0-2 0,5 1 0 15,-5 1 0-15,1 0 0 0,4 1-1 16,-5-1-2-16,5 4 0 0,-2-6 0 16,2 6-1-16,0-6 0 0,-5 1-2 0,5 5 0 15,0-5-2-15,0 5-2 0,0-5-2 16,-3 5-1-16,3-4-1 0,0 4-1 15,0-4-1-15,0 4 0 0,0 0 0 16,0 0-1-16,0 0 1 0,0 0 0 16,0 0-1-16,0 0 0 0,0 0 0 15,0 0 0-15,0 4 0 0,0-4 0 16,0 6 1-16,0 0 0 0,0-1 0 0,0 3 1 16,0 2 0-16,0 0 1 0,0 0-1 15,0 1-1-15,0 0 1 0,5 0-2 16,-5-3 1-16,4-1-1 0,-4-1-1 15,3-2 1-15,1-4 0 0,3 5 1 16,-1-5-1-16,3-4 1 0,1 1 0 16,2-3-1-16,2-3 0 0,-2-1 0 15,1-3-1-15,-3 1 0 0,3-3 0 16,-3 0-1-16,0-2 1 0,2-1-1 0,-5 2 0 16,2-2 1-16,-1-1-1 0,-2 0 0 15,1 0 0-15,-1 2 1 0,0-2-1 16,0 2 0-16,0 3 0 0,1-1 1 15,-1 3-1-15,0 1 0 0,-2 4 0 16,0 1 0-16,-4 3 0 0,6-1 0 16,-6 4-1-16,0-5 1 0,6 5-1 0,-6 0 0 15,0 0 1-15,0 6-1 0,0-1 1 16,0 1 1-16,0 5-1 0,0 2 2 16,-7 2-1-16,4 4 1 0,0-1 0 15,-2 1 0-15,5 0-1 0,-5-2 1 16,5 2-1-16,0-4 0 0,0-1 0 15,3 0 0-15,-3-3 0 0,6-1 0 16,-4-2-1-16,3-2 1 0,-2-6 0 0,-3 4-1 16,9-4 1-16,-5 0 0 0,3-4-1 15,2-2 1-15,-1 0 0 0,6-4-1 16,1-2 1-16,0-3-1 0,0-2-1 16,0-2-1-16,2-3-1 0,1 0 0 15,1 3-1-15,4 0 0 0,-2 0 1 16,6 2 1-16,-2 2 0 0,-2 3 1 15,-5 2 1-15,-5 0 0 0,0 2 0 16,-6 0 0-16,-1 2 0 0,-6 3 0 16,3-1-1-16,-3 4 1 0,0-4-1 0,0 4-1 15,0 0 1-15,0 8 1 0,0-2 0 16,-3 7 1-16,-3 1 1 0,-1 6 2 16,-6 2 0-16,0 1 0 0,-2 2 0 15,-3 0 0-15,-2-1-1 0,7 0 0 16,-1-5-1-16,6 0 0 0,-2-2-1 15,7-4 0-15,-2-2-2 0,5-2-1 0,-2-3-3 16,2-2-3-16,-5-4-2 0,5 6-4 16,0-6-4-16,0 0-6 0,-3 0-24 15,3 0-63-15,-3-6-78 0,3 3-190 16</inkml:trace>
  <inkml:trace contextRef="#ctx1" brushRef="#br1" timeOffset="102907.003">5883 8153 341 0,'0'3'82'16,"-4"-3"5"-16,4 0-48 0,-4 0-12 15,4-3-4-15,-5 3-2 0,5 0-2 16,-2 0-3-16,2-4-3 0,0 4-1 16,0-6-2-16,0 6 1 0,0-5 1 15,0 1 2-15,0 1 0 0,0 3 0 0,0-7-1 16,0 7-1-16,-4-3-1 0,4 3-3 15,-5 0-2-15,2-4-2 0,-3 4-2 16,2 0 0-16,-2 4-2 0,-3-4 1 16,1 7-1-16,0-2 1 0,-3 0 0 15,2 1 0-15,-2 1 1 0,4 2 0 16,-3 1 0-16,3 2 0 0,1 2-1 0,2-2 1 16,-1 2 0-16,5 0-1 0,-2-1 1 15,2-1-1-15,0-2 0 0,4 0 1 16,-4-1-1-16,5 0 1 0,0-2 0 15,0 0-1-15,-3 0 2 0,4-2-1 16,-2 0 0-16,-1 0 1 0,2-5-1 16,-3 7 0-16,4-7 0 0,-3 3-1 15,1-3-1-15,2 0 1 0,-2 4 0 16,2-4-1-16,-2 0 1 0,2 0-1 16,1-4 1-16,5 1 0 0,-1-4-1 0,4-1-1 15,-2 1-3-15,2-2-5 0,-2-1-7 16,1 1-6-16,-1-2-10 0,0 2-69 15,1-3-21-15,1 1-77 0,3 0-160 16</inkml:trace>
  <inkml:trace contextRef="#ctx1" brushRef="#br1" timeOffset="103670.273">6148 8061 412 0,'-9'-8'89'0,"9"4"0"0,-6 0-71 16,6 4-9-16,-6 0-5 0,6 0-2 16,-6 5-1-16,4 2 0 0,-3 5 1 15,-2 0 4-15,1 2 4 0,0 2 2 16,-6 1 2-16,0-1 1 0,1 5 1 15,-2-1-2-15,1-1-3 0,0 2-2 16,3-3-3-16,2 3-3 0,2 0 0 0,0-3-1 16,3-1 0-16,-3-2-1 0,3-1 0 15,2-1 0-15,-6-4 0 0,6-5 0 16,-2 2 0-16,2-6 0 0,0 0 1 16,-5 0-1-16,5 0 1 0,0-9-1 15,0 0 0-15,0-3-1 0,-5-2-1 16,5-3 0-16,5-3-1 0,-5-5-1 15,6-1-1-15,1 2 0 0,0-1 1 0,3 0-1 16,5 0 2-16,0 2-1 0,0 4 2 16,2 3 0-16,-1-1 1 0,1 9 1 15,-2 0-1-15,3 3 1 0,2 5-1 16,-5 0 1-16,4 0 1 0,1 7-1 16,-2-4 0-16,0 4 1 0,-8 1 0 15,-2 1 0-15,3 0 0 0,-3 1 0 16,-3-1 1-16,-3 1 1 0,-2-2 0 15,0 0 2-15,-2-1 1 0,-3-2 0 0,-3 1 0 16,-3-1 1-16,3-1-2 0,0-1 0 16,-3 1-2-16,-9-1-1 0,1 1-2 15,3-4 1-15,-3 3-2 0,0-3 1 16,-1 6-1-16,-1-2 1 0,3-1-1 16,-2-3 0-16,0 8 0 0,3-4 0 15,0 2-1-15,-2-2 0 0,6-4-2 16,6 5-4-16,1-5-4 0,2 4-6 0,4-4-8 15,0 0-11-15,0 0-80 0,4-9-85 16,2 5-203-16</inkml:trace>
  <inkml:trace contextRef="#ctx1" brushRef="#br1" timeOffset="106940.615">6933 8233 84 0,'0'0'20'0,"2"-3"1"0,-2 3-1 16,5-6 1-16,-5 2 8 0,0 1 8 15,0-1 5-15,0-1 5 0,0 0 2 16,0 5-6-16,0-6-10 0,-5 6-9 16,5 0-7-16,-6-4-5 0,4 4-5 15,-3 0-3-15,2 6-2 0,-2-2 0 16,-1 1 1-16,3 1 1 0,-1-1 1 0,-2 1 0 16,1-1 1-16,2 1 1 15,-2 0-1-15,-2-2-1 0,5-1-1 0,2 2 0 16,-4-1 0-16,4-4 0 0,0 6 2 15,0-6 0-15,0 5 1 0,6-5 1 16,0 3 0-16,0-3 0 0,0 0-1 16,1 0 0-16,1 0-1 0,3-4-1 15,-3 4-1-15,0-7-1 0,-1 7-1 16,3-5 0-16,-6 0-1 0,1 1 0 0,1 0 1 16,0-1 0-16,-6-1 2 0,6 3 0 15,-6-2 1-15,0-1 1 0,0 1 1 16,0 0 0-16,-4 1 0 0,0 4-2 15,-1-4 0-15,0 4-2 0,-1 6 0 16,-1-1-1-16,-3 3-1 0,0 0 1 16,-2 3-1-16,1-2 1 0,0-2 0 15,-1 0-1-15,3 1 1 0,-2-2 0 16,5-1-1-16,-2 0 0 0,3-1 0 0,2 0 0 16,3-4-1-16,-4 4 1 0,4-4 0 15,0 0 0-15,4-5 0 0,-2 5 0 16,4-4-1-16,1-4 1 0,0 2 0 15,-1 0 0-15,1-1-1 0,0 3 1 16,-3-1-1-16,-1-2 1 0,-3 7 2 16,5-5 0-16,-5 5 2 0,0-5 0 15,0 5 0-15,0 0-1 0,0 0 1 0,0 5-2 16,-5-2-1-16,2 2 0 0,-7 0-2 16,3 2 1-16,0 1 0 0,0-1 0 15,-1-1-1-15,1 1 1 0,1-3-1 16,6 1 0-16,-5-1 0 0,5-4 0 15,0 0 0-15,0 0-1 0,6 0 1 16,-1-4 1-16,3-1-1 0,1-2 0 16,3-1 1-16,0 2-1 0,-3-1 1 0,3 0-1 15,-1-1 0-15,-4 2 1 0,-1-1-1 16,-3 0 1-16,2-1 0 0,-1 4 0 16,-4-2 1-16,0 3-1 0,0 3 0 15,-4 0 1-15,-2 5-1 0,1 1 0 16,-2 1-1-16,-1 2 0 0,1-1 1 15,-1 0-1-15,2-2 1 0,0 0-1 16,0-6 0-16,4 4 1 0,2-4-1 0,0 0 0 16,-4 0-1-16,4 0 0 0,5 0 0 15,1-7 0-15,-3 1-1 0,7-3 1 16,-2-4 0-16,0 0 0 0,3 0 0 16,-3 0 1-16,-3 2 0 0,0 1 0 15,-1 4 1-15,-4 1 0 0,0 5-1 16,0 0 0-16,0 0 0 0,-4 4 1 15,-1 5-2-15,-2 2-1 0,1 3-4 16,-6 0-3-16,4 3-7 0,-3 0-22 16,3-3-75-16,-4 0-87 0,4-2-207 0</inkml:trace>
  <inkml:trace contextRef="#ctx1" brushRef="#br1" timeOffset="118238.065">6926 9156 311 0,'0'0'58'0,"0"0"-3"0,0 0-53 15,0 4-11-15,0-4-2 0,0 0-2 16,0 0 2-16,0 0 7 0,2 0 7 16,-2 0 7-16,0 0 5 0,0 3 4 15,0-3 2-15,0 0 2 0,0 0 0 16,-5 4-5-16,3-4-6 0,2 0-5 16,-6 5-2-16,6-5-2 0,-2 6 0 15,2-2-1-15,-6 1 0 0,6 0 1 16,-5-2-1-16,5 2 1 0,-7 0 0 0,7 0 0 15,-2-5 1-15,2 5 2 0,0-5 1 16,0 0 3-16,0 0 0 0,0 0 1 16,0 0-1-16,0-4-1 0,2 0-2 15,4 0-3-15,-1-2-1 0,3 1-1 16,-2 0-2-16,2 1 1 0,-2 0 0 16,-1 0-1-16,-5 4 1 0,4-3 2 15,-4 3 3-15,0 0 0 0,0 0 1 0,0 0 0 16,0 0 0-16,-5 3 0 0,5-3-2 15,-6 6-3-15,1-3 0 0,0 1-1 16,5 0 0-16,-3 0 0 0,3 0-1 16,0-4 1-16,0 4-1 0,0-4 0 15,4 0 1-15,1-4-1 0,0-1 0 16,1 0 1-16,2-1-1 0,-3 0 0 16,-1 0 0-16,-4 1 0 0,5 0 0 15,-5 0 0-15,0 5 0 0,0-5 0 0,-5 5 0 16,2 0 0-16,-2 0 0 0,-3 0 1 15,0 0 0-15,-2 6 1 0,1-2 0 16,-2 1 1-16,3 0 0 0,0-2 0 16,2 1-1-16,1 0-1 0,5-4 0 15,-3 5 0-15,3-5-1 0,3 0 1 16,3 0-1-16,1 0 0 0,0 0 1 0,3-4-1 16,0 1 0-16,1-1 0 0,-3-1 0 15,0 2 0-15,-1 3 0 0,-1-5 0 16,-2 5-1-16,-4 0 1 0,0 0 0 15,0 5 1-15,-10-2 1 0,3 4 0 16,0 2 1-16,-5-1 1 0,3 2-1 16,-4 1 1-16,2-1-1 0,3-2 0 15,1-3-1-15,1 0-1 0,6-5-1 0,0 0 1 16,0 0 0-16,6 0 0 0,2 0-1 16,2-7 1-16,-1 0 0 0,3-2 0 15,-4 1-1-15,2-2 0 0,-2 2 1 16,-2 2-1-16,-3 1 1 0,-3 2 1 15,0 3 0-15,0 0 0 0,0 0-1 16,-6 0 1-16,-2 6 1 0,1-1-1 16,0-1 0-16,0 0 2 0,-2 1 0 15,0-5 0-15,6 4 1 0,-1-4-1 0,4 0-1 16,0 0-4-16,0 0-3 0,4-5-7 16,-1 0-8-16,3 1 2 0,1-2-98 15,4 0-90-15,-5 3-222 0</inkml:trace>
  <inkml:trace contextRef="#ctx1" brushRef="#br1" timeOffset="122751.165">4566 8993 321 0,'0'0'65'0,"0"0"0"0,0 0-59 16,0-4 2-16,0 4 5 0,-3 0 5 16,3-3 6-16,0 3 2 0,0 0 3 15,0 0-3-15,0 0-3 0,0 0-6 16,0 0-3-16,0 7-2 0,0 1-3 16,0 2-1-16,0 5 1 0,0 1 0 0,0 0-1 15,3 0 0-15,-3 2-2 16,6-5-1-16,-2 0-1 0,0-2 0 15,1-1-1-15,6-2 1 0,-2-3 0 0,3-1 1 16,1-4 0-16,3 0-1 0,4-6 1 16,-3 0-2-16,-1-4 0 0,0-2-1 15,1 2 0-15,-1-3-2 0,-1-3 1 16,-3 0-1-16,2-3 0 0,-2-2 1 16,-1 0-2-16,2-4 1 0,-3 1 0 15,-1 1 0-15,-2 3 0 0,0 2 0 16,-1 5 0-16,-2 4-1 0,1 4 1 0,-5 5 0 15,5 0-1-15,-5 3 0 0,0 6 1 16,0 3-1-16,0 3 1 0,0 5 1 16,-5 2-1-16,5 3 2 0,-3-1 0 15,3-1 0-15,-5-1 0 0,5-3 0 16,0-5 1-16,0-1-2 0,0-3 1 0,6-4 0 16,-6-1-1-16,10-5 0 0,-4 0 0 15,1 0 1-15,2-6-1 16,2-2-1-16,3-2 1 0,2-5-1 0,-2 0-2 15,5-4-1-15,3-4-2 0,1-2-2 16,-1 0 0-16,0-1-1 0,-2 1 0 16,-1-1 2-16,-3 2 1 0,-4 3 2 15,-2 7 1-15,-1 0 1 0,-1 6 0 16,-3 2-1-16,-5 6 1 0,0 5 0 16,0 3 2-16,-8 4 1 0,0 4 2 0,1 5 2 15,-5 3 3-15,3 1 2 0,-2 2 2 16,-2 1-1-16,-2-1 0 0,2-1-1 15,-4-3-2-15,4 1-2 0,0-6-1 16,3-2-2-16,4-4-2 16,2-3 0-16,4 1-1 0,0-4 0 0,0-6-1 15,4 5-2-15,0-5-3 0,2 0-4 0,7 0-7 16,0-5-9-16,4 5 5 0,-4-6-101 16,0 1-92-16,0 5-227 0</inkml:trace>
  <inkml:trace contextRef="#ctx1" brushRef="#br1" timeOffset="123201.962">5413 8852 325 0,'0'-3'89'0,"-5"3"4"0,5-6 0 0,-2 6-69 16,2-3-6-16,0 3 0 0,0-8-3 15,0 3 0-15,-6 2-2 0,6 3 0 16,0-6 1-16,0 2 0 16,0 4-1-16,-3 0-1 0,3 0-2 0,0 0-2 15,-4 0-3-15,1 4-1 0,0 0-1 16,-4 4-2-16,1 2 1 0,-4 0 0 15,1 3 1-15,1 1 2 0,-3 4 0 16,1 2 1-16,-2 0 0 0,2 5 1 16,0 0-1-16,0 0-2 0,0-2-1 0,3 0 0 15,4-4-1-15,3-1-1 0,0-1 0 16,0-2 0-16,9-1 1 0,-1-3-1 16,2 0 1-16,2-3-1 0,3-3 1 15,0-5 0-15,2 4 1 0,0-8-1 16,4 1-1-16,3-4 1 0,-2 1-1 0,-3-1-3 15,1-1-3-15,-1 0-5 0,1-1-6 16,-1 1-8-16,-1 0-10 0,1 0-22 16,0-2-67-16,0 0-84 0,0 2-192 15</inkml:trace>
  <inkml:trace contextRef="#ctx1" brushRef="#br1" timeOffset="123719.563">5714 8830 454 0,'0'0'93'0,"0"0"0"0,-3 8-85 16,3 3-3-16,0 3 0 0,-7 5 3 16,3 3 3-16,-4 2 2 0,1 2 3 0,-1 1 2 15,-1-1-1-15,-1-1 0 16,4-2-3-16,-2-4-3 0,-1-3-2 15,2-4-3-15,1-2-2 0,-1-4-1 0,3 0-1 16,-2-6 0-16,6 3 0 0,-3-3 0 16,3 0 0-16,0-3 0 0,-3-3 0 15,3-2-1-15,3-2 0 0,3-3 0 16,0-7-1-16,5-5 0 0,1-6 0 16,3-3-2-16,1-4 0 0,-3-1-2 0,0-1 0 15,4 0 0-15,3 3 0 0,3 7 0 16,0 3 1-16,4 7 1 15,0 4 1-15,3 4 1 0,-7 5 0 0,-3 7-1 16,-2 0 1-16,-4 6 1 0,-7 5 0 16,0 2 1-16,0 2 0 0,-7 2 2 15,6 1 0-15,-6 5 2 0,-4-2 0 16,-1-1 0-16,-1-1 1 0,-3-1 1 16,0-1-1-16,-4-1-1 0,0-2 0 15,-2-5-2-15,-5 0 0 0,-3-4-1 16,-3 0-1-16,-1-5 0 0,3 0-1 0,4-5-1 15,-2 0 1-15,6-1-2 0,-1-1-1 16,6 0-3-16,0 2-4 0,4 0-3 16,0 1-8-16,1 4-7 0,6-6-12 15,9 6-83-15,1-5-89 0,2 5-215 16</inkml:trace>
  <inkml:trace contextRef="#ctx1" brushRef="#br1" timeOffset="128349.949">6082 8989 309 0,'0'0'71'0,"0"0"2"16,0 0-45-16,0 0-9 0,0 0-1 15,0 0 2-15,0 0 1 0,0 0 0 16,0 0-2-16,-5 0-2 0,5 0-3 16,0 4-2-16,-6-4-4 0,3 0-3 15,-2 4-1-15,0-1 0 0,0 1 0 16,-4 0 0-16,1-1 2 0,1 1 0 15,1 1 0-15,-2-5 1 0,4 7-2 16,0-7 1-16,4 6-2 0,-6-6-1 16,1 5 0-16,5-5-1 0,-6 4 0 15,6-4 0-15,-2 0 1 0,2 0-1 0,0 0 2 16,0 0-1-16,0 0 1 0,0 0 0 16,0 0 0-16,0 0-1 0,0 0 0 15,0 0-1-15,0 0-1 0,0-4 0 16,4 1 0-16,0 3-1 0,2-6 1 15,0 2-1-15,8-1 1 0,-3 0 0 0,-2 0 1 16,4-1 0-16,-2 1 1 0,-3 1 1 16,0 1-1-16,-2-1 1 0,-1 1 0 15,-2 3 1-15,2-4-1 0,1 4 0 16,0 0 1-16,-4 0-1 0,3 5 1 16,-5-1-1-16,4 0 0 0,0 1-1 15,-4 0 0-15,0 2-1 0,0-3 0 16,4 1 1-16,-4 0-1 0,0-5 1 15,-4 7 0-15,-2-2 0 0,4 1 0 0,-3 2-1 16,-3-1 1-16,2 2-1 16,-4 0 0-16,0 2-1 0,-3-3 1 0,0 3-1 15,-1-3 0-15,1 0 0 0,-2 2 0 16,4-2 0-16,1-1 0 0,1 1 0 16,2-2-1-16,3-1 1 0,0-5-1 15,-1 6 0-15,5-6 0 0,-4 5 0 0,4-5 1 16,-3 4-1-16,3-4 0 15,0 3 0-15,0-3 1 0,0 4-1 16,0-4 0-16,0 0 0 0,0 0 0 0,0 4 0 16,-6-4 1-16,6 0-1 0,0 0 0 15,0 0 1-15,0 3-1 0,6-3 1 16,-6 0 1-16,6 0-1 0,-4 4 1 16,3-4 1-16,4 0-1 0,2-4 1 0,5 4-1 15,2-5 1-15,0 5-1 16,1-6 0-16,-2 6-1 0,1-3 0 0,1 3 0 15,-4 0 0-15,4 0 0 0,-1 0 0 16,-3 0 0-16,2 0 1 0,-2 0-1 16,-8 0 1-16,0 0 0 0,-2 0 1 15,-5 0-1-15,3 0 0 0,-3 0 1 16,0 0 0-16,0 0 0 0,0 0 0 16,0 0 1-16,0 0-1 0,-3 0 0 15,-2 0 0-15,-1 0 0 0,-7 0-1 16,-1 4-1-16,-1-4 0 0,-4 0 0 0,1 0-1 15,0 4 1-15,-5-4 0 0,4 4-2 16,-1-4-3-16,-1 6-2 0,2-2-4 16,-1 0-4-16,1 2-5 0,5-1-8 15,6 2-5-15,-1-3-9 0,5 0-88 16,-2-4-91-16,6 4-225 0</inkml:trace>
  <inkml:trace contextRef="#ctx1" brushRef="#br1" timeOffset="134199.103">6232 8439 208 0,'0'4'50'0,"0"-4"2"0,-5 4-27 16,5-1-5-16,0-3-1 0,0 4 0 15,0 1 1-15,0-5 3 0,-4 6 1 0,4-6 0 16,-3 5 0-16,3-5-3 0,-6 5-1 16,2-2-3-16,0-3-1 0,-9 5-4 15,5-5-1-15,-3 6-4 0,2-6-1 16,-1 6-1-16,3-6 0 0,0 3-1 16,7-3 1-16,0 0 1 0,0 3 1 15,0-3 1-15,0 0 1 0,12 0 1 0,-3-3 1 16,3 3-1-16,0-6-1 15,-3 2 0-15,3-1-3 0,1 0 0 0,-7-1-2 16,-1 0 0-16,-1-1-1 0,2-1 0 16,1 0-1-16,1 0 0 0,1-3 0 15,-1 2-1-15,0-2 1 0,3 1-1 16,-2-1 0-16,1 0 0 0,-2 1 0 16,1 2 0-16,1-2-1 0,-6 1 2 15,0 1-1-15,0 5 1 0,-4-1 1 0,2 4 0 16,-2 0 0-16,0 0 0 0,0 0-1 15,0 5 1-15,0 3 0 0,-2 1-1 16,-3 1 1-16,-1 4 0 0,-2 1 1 16,-3-1 0-16,4 4-1 0,-2-2 1 15,-2 2-1-15,2 0 1 0,-2-1-1 16,4-1 1-16,-3-1 0 0,2-2 0 0,3-1 1 16,1-1-1-16,-1-3 1 0,5-1-1 15,-6-2 0-15,6 0-2 0,0-5 1 16,0 5-2-16,0-5 1 0,0 0-1 15,0 0 0-15,0 0 1 0,0-5-2 16,6 1-1-16,-6-1-5 0,5 1-7 16,-5-4-8-16,2 0-14 0,-2-4-88 15,6 0-95-15,-6-2-225 0</inkml:trace>
  <inkml:trace contextRef="#ctx1" brushRef="#br1" timeOffset="136484.384">6399 8203 199 0,'0'0'52'0,"0"-4"6"0,0 4-12 0,0 0-21 16,0-3-1-16,0 3 1 0,-2 0 0 16,2 0-3-16,-4-4-5 0,4 4-4 15,0 0-2-15,-3 0-1 0,3 0-1 16,-6 0 0-16,6 0-1 0,0 0 0 15,0 0 0-15,0 0 0 0,-5 0 1 16,5 0 1-16,0 0-1 0,0 0 1 0,5 0-1 16,-5 4 0-16,0-4-1 0,0 5 1 15,0 0-2-15,0-2 1 0,0 2 0 16,0 1 1-16,-5 0 1 0,5 0-1 16,0 2 2-16,0-2-1 0,0 0-1 15,0 1 0-15,0 2-2 0,0-2 0 0,-2 3-1 16,2 1-1-16,2 2-1 0,-2 2 0 15,5-1 0-15,-5 0 0 0,6 3 0 16,-6-2 0-16,3 0 1 0,-3 0 0 16,5-1 0-16,-5 0 0 0,0-2 0 15,2 3-1-15,-2-3 1 0,6 0-1 16,-6-2 0-16,4 0-1 0,-2-2 0 16,-2 1-1-16,6-1 0 0,-6 0 0 15,2-1-1-15,-2 2 0 0,6-2 0 0,-6 0 1 16,0 2-2-16,0-2 1 0,4 2 0 15,-4-2 0-15,0 2 0 0,0-1-1 16,0 1 1-16,0-1 0 0,0 0 0 16,0-1-1-16,0 1 1 0,3-1-1 15,-3 3 1-15,0 0 0 0,5 1-1 16,-5-1 1-16,4 2 0 0,-4 0 0 0,0-4 1 16,3 0-1-16,-3-1 0 0,0 1 0 15,0 0 0-15,0-1 0 0,0 2-1 16,0 3 1-16,0 1 0 0,0-1-1 15,0 1 1-15,-3-3 0 0,3 2-1 16,-5-1 1-16,5-1-1 0,0 0 0 16,-5 1 0-16,5-1 1 0,0 0-1 15,0-2 0-15,0 2 0 0,0-1 0 16,0-1 0-16,0 0 0 0,0 1 1 16,0-1-1-16,5 1 0 0,-5 0 0 0,0 0 1 15,0-1-1-15,0 2 0 0,2-3 1 16,-2 0-1-16,0 1 0 0,5-1 0 15,-5-3 1-15,0 0-1 0,0-1 0 16,0-3 0-16,2 5 0 0,-2-5 0 16,0 4 0-16,0-4 0 0,0 3 0 0,0-3 1 15,0 6-1-15,0-3 0 16,6 0 0-16,-6 2 0 0,0-2 0 0,0-3 0 16,0 7 0-16,0-7 1 0,0 0-1 15,0 0 1-15,0 0-1 0,0 0 1 16,0 3-1-16,0-3 1 15,0 0-1-15,4 0 0 0,-4 0 0 0,0 0 0 16,0 0 0-16,0 0 0 0,0 0 0 16,0 0 0-16,-4 0 0 0,4 4 0 15,0-4 0-15,0 0 0 0,0 0 1 16,0 0-1-16,0 0 1 0,0 0 0 0,0 0 0 16,0 0 0-16,0 0 0 0,0-5-1 15,0 5 1-15,0-5-1 0,0 1 1 16,0 4-1-16,-6-6 0 0,6 6 0 15,-2-5 0-15,-3 5 1 0,5-3-1 0,-6 3 0 16,6-4 0-16,-6 4 0 0,6-5 0 16,-3 5 0-16,-2 0 0 15,-1-5 0-15,4 5 0 0,-4-5 0 16,1 5 1-16,2-6-1 0,-4 2 0 0,2 1 0 16,0-1 0-16,2 4 1 0,-1-6-1 15,-2 2 0-15,4 1 0 0,-3-1 0 16,2 0 1-16,-3 1-1 0,1-2 0 15,-1 5 0-15,4-7 0 0,-4 3 0 16,0 1 0-16,-1-3 0 0,5 6 0 16,-2-5 0-16,-3 5 0 0,2-5 0 0,2 5 0 15,-2-4 0-15,2 4 1 0,-2-4-1 16,5 4 0-16,-6-5 0 0,6 5 0 16,-5-4 0-16,5 4 1 0,0 0-1 15,0-3 0-15,0 3 1 0,0 0-1 16,5-6 0-16,-3 6 0 0,-2 0 0 0,6-3 0 15,0 3 0-15,1 0 0 0,-3 0-1 16,-1 0 1-16,3 3 0 0,-2 1 0 16,2 2 0-16,-2 1 0 0,0 1 0 15,2 2 0-15,-3 1 1 0,3 0-1 16,1 1 1-16,0-1 0 0,-1 1 0 16,1-2-1-16,0 1 1 0,3 0 0 15,-6-3-1-15,2 2 1 0,0-3-1 16,0 0 0-16,1 1 0 0,-2-2 0 15,-3 1 1-15,3-1-1 0,-3-1 0 16,3 1 0-16,-5-2 1 0,4 1-1 16,-4-5 0-16,0 3 0 0,3-3 1 0,-3 4-1 15,0-4 1-15,0 0-1 0,0 0 1 16,0 0-1-16,0 0 1 0,0 0-1 16,0 0 1-16,0 0-1 0,0 0 1 15,0 0-1-15,0 0 1 0,0 0-1 16,0 0 1-16,0 0-1 0,0 0 1 0,0 0 0 15,0-4-1-15,6 4 1 0,-6-5 0 16,6 2-1-16,-4-2 1 0,4-1-1 16,-1-2 0-16,-3 0 0 0,4-1 0 15,0 0 1-15,-1 1-1 0,-2 0 0 16,1-2 0-16,-2 4 0 0,3-3 0 16,0 3 0-16,-5-1 0 0,5 0 0 0,0 2 0 15,-1-1 0-15,-4 1 0 16,3 3 0-16,-3-3 0 0,6 5 0 0,-6 0 0 15,0-4 0-15,0 4-1 16,0 0 1-16,0 0-1 0,-5 5 0 0,5-5 0 16,-7 7 0-16,4-1 0 0,-4 1 1 15,2 0 0-15,-1 2 0 0,0-1 0 16,-1 2 0-16,0 0 0 0,0 1 0 16,-4 0 0-16,2 0 0 0,-3 0 0 0,-1 0 0 15,-1-1 0-15,5 0 0 16,-3-2 1-16,1 1-1 0,4-3 0 0,4 0 0 15,-2-2-1-15,5 1-1 0,0-5-3 16,0 3-4-16,7-3-6 0,-2 0-7 16,2-5-10-16,2-1-34 0,1 0-62 15,0 0-89-15,1 0-201 0</inkml:trace>
  <inkml:trace contextRef="#ctx1" brushRef="#br1" timeOffset="138734.432">6452 9150 111 0,'6'0'36'0,"-6"0"9"0,5 0-13 0,-5 0 5 15,3-4 5-15,2 4 5 0,-5 0-1 16,5-3-7-16,-5 3-9 0,4 0-5 16,-4-4-5-16,0 4-4 0,5-5-4 15,-5 5-2-15,6-5-1 0,-1 1-1 16,-2 1-1-16,3-1-1 0,0 0 0 15,1 1-2-15,-2-2 1 0,-2 1 0 0,2 4 1 16,2-7 0-16,-2 4 2 0,1 3 0 16,-6-5 1-16,3 5 0 0,-3-6-2 15,0 2 0-15,0 4-2 0,0-6-1 16,-3 6-2-16,3-3 0 0,-4 3-2 16,4 0 1-16,0-4-1 0,0 4 1 15,0 0 0-15,4 0 1 0,-4 0 1 16,0-4 1-16,0 4 1 0,0 0-1 0,0 0 1 15,0 0-1-15,-5-3-1 16,5 3 0-16,-6 0-2 0,6 0 0 0,-3 0 0 16,-1 0 0-16,4 0 1 0,-6 0 1 15,6 0 1-15,-2 0 1 0,2 0 0 16,-5 0 2-16,5 0 0 0,-2 0 0 16,2-4 1-16,0 4-2 0,0-6 1 15,0 6-2-15,0-4 0 0,0 4-1 0,0-5 0 16,0 5 0-16,0-3-1 15,0 3 0-15,0 0 0 0,0-4 0 0,0 4 0 16,2 0-1-16,-2 0 2 0,0 0-1 16,0 0 1-16,0 0 0 0,0 0 1 15,0 0-1-15,0 6-1 0,-6-1 1 16,6 1-1-16,-7 2-1 0,0 1 1 16,1 2-1-16,-1 2 0 0,0-2 0 15,1 0-1-15,-1-1 0 0,1-2 0 16,4-2 0-16,-3-1 0 0,5-5 0 0,-6 5 0 15,6-5 0-15,0 0 1 0,0 0-1 16,6-6 1-16,-2 1-1 0,-1-2 0 16,3 1 0-16,1-3 0 0,4 0-1 15,-4-1 0-15,-1 0 1 0,0 1-1 16,0 0 0-16,-1 1 0 0,0 0 0 16,-5 3 0-16,6 3 0 0,-6 2 0 0,0-5-1 15,0 5 0-15,0 0 0 0,0 6 1 16,0-1-1-16,-6 3 1 0,0 0 0 15,-1 3 0-15,-1 2 1 0,0 1 0 16,-3 1-1-16,-1 0 1 0,2-1 0 16,-3 1-2-16,2 1-4 0,2-1-6 15,-2-2-9-15,5-1-11 0,3-2-94 0,3-1-98 16,3-3-235-16</inkml:trace>
  <inkml:trace contextRef="#ctx1" brushRef="#br1" timeOffset="140052.548">6293 9119 360 0,'0'0'79'15,"0"0"3"-15,-3-5-65 0,3 5 1 16,0 0 3-16,0-4 1 0,0 4-1 16,3-4-2-16,-3 4-1 0,0 0-3 0,6 0-2 15,-6-4-3-15,5 4 0 0,-5 0-1 16,3 0 0-16,-3 0 0 0,0 0 1 16,6 0 0-16,-6 0-1 0,0 0-2 15,0 4 0-15,0-4-1 0,4 0-1 16,-4 0-1-16,2 4-1 0,-2-4 0 15,0 0 0-15,5 3-1 0,-5-3 0 16,4 5 0-16,-4-5-1 0,5 6 1 16,-5-1 0-16,6 1 1 0,-3-1 0 0,-3 4 0 15,5-2 0-15,0 1 0 0,1 0 0 16,1 3 0-16,-1-2-1 0,0 0 0 16,0 0 1-16,-3-1-1 0,5 1 0 15,-3-3-1-15,0 0 1 0,-5-2 0 16,7-4 0-16,-7 5 0 0,2-5-1 0,-2 0 1 15,0 0 0-15,0 0 0 0,0 0 0 16,0 0 1-16,0 0 0 0,0 0-1 16,0 0 1-16,0 0-1 0,0-8 0 15,6 4-1-15,-6-3 0 0,0 0 0 16,0 1 0-16,0-3-1 0,0 1 0 16,0 1 0-16,0-2 1 0,5 1-1 15,-3 1 0-15,3-3 0 0,0 2 0 16,-2-2 0-16,3 2-1 0,1-3 1 15,-1 1-1-15,0 0 0 0,-1 1 0 16,1-1 0-16,2 2 0 0,-2-1 0 0,1 2 0 16,-4 1 0-16,3-1 1 0,1 4-1 15,-1-3 1-15,-2 2 0 0,-1 1 0 16,-3-1 0-16,6 4 0 0,-6-5 0 16,4 5 0-16,-4 0 0 0,0 0-1 15,0 0 1-15,0 0 0 0,3 0 0 0,-3 0 0 16,0 0 0-16,0 0 0 15,0 0 0-15,0 0 0 0,0 0 1 0,0 0-1 16,0 0 1-16,0 0-1 0,0 0 1 16,0 0 0-16,5-3-1 0,-5 3 1 15,3-6 0-15,-3 3 0 0,6 3 0 16,-1-7-1-16,-3 3 1 0,-2 0-1 16,0 4 0-16,5-4 0 0,-5 4-1 15,0 0 0-15,-5 0 1 0,3 6-1 16,-4 0 0-16,0 3 0 0,-1 1 2 0,0 2-1 15,-1 0 2-15,-3 2 0 0,3-1 0 16,-3-1 2-16,3-1 0 0,-1 1-1 16,2-4 1-16,-2 0 0 0,2-3-1 15,4 1 0-15,-2-2-1 0,5-4 0 16,-3 0-1-16,3 0 1 0,0 0-1 16,0 0 0-16,4-8 0 0,2 1 0 0,1 0-1 15,0-1-1-15,4-4 0 0,1 2 0 16,-3-1 0-16,1 0 0 0,0 0-1 15,1 1 1-15,-3-1 1 0,0 2 0 16,2 1 0-16,-3 2 0 0,0-1 0 16,-1 3 0-16,-6 0 0 0,3 4 0 15,-3-4 0-15,0 4-1 0,0 0 1 16,0 0-2-16,0 0 1 0,0 5 0 16,-2-5 0-16,-4 9 0 0,-1-2 0 15,1 2 1-15,-1 1 0 0,-5 3 1 0,4-2-1 16,0 1 1-16,-2 2-2 0,3-1-3 15,-1 0-8-15,0-1-11 0,-1 0-23 16,1-1-83-16,2 3-98 0,-2-5-233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3"/>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t" anchorCtr="0" compatLnSpc="1">
            <a:prstTxWarp prst="textNoShape">
              <a:avLst/>
            </a:prstTxWarp>
          </a:bodyPr>
          <a:lstStyle>
            <a:lvl1pPr algn="l">
              <a:defRPr/>
            </a:lvl1pPr>
          </a:lstStyle>
          <a:p>
            <a:endParaRPr lang="de-DE"/>
          </a:p>
        </p:txBody>
      </p:sp>
      <p:sp>
        <p:nvSpPr>
          <p:cNvPr id="9219" name="Rectangle 3"/>
          <p:cNvSpPr>
            <a:spLocks noGrp="1" noChangeArrowheads="1"/>
          </p:cNvSpPr>
          <p:nvPr>
            <p:ph type="dt" idx="1"/>
          </p:nvPr>
        </p:nvSpPr>
        <p:spPr bwMode="auto">
          <a:xfrm>
            <a:off x="4023994" y="3"/>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t" anchorCtr="0" compatLnSpc="1">
            <a:prstTxWarp prst="textNoShape">
              <a:avLst/>
            </a:prstTxWarp>
          </a:bodyPr>
          <a:lstStyle>
            <a:lvl1pPr algn="r">
              <a:defRPr/>
            </a:lvl1pPr>
          </a:lstStyle>
          <a:p>
            <a:endParaRPr lang="de-DE"/>
          </a:p>
        </p:txBody>
      </p:sp>
      <p:sp>
        <p:nvSpPr>
          <p:cNvPr id="9220" name="Rectangle 4"/>
          <p:cNvSpPr>
            <a:spLocks noGrp="1" noRot="1" noChangeAspect="1" noChangeArrowheads="1" noTextEdit="1"/>
          </p:cNvSpPr>
          <p:nvPr>
            <p:ph type="sldImg" idx="2"/>
          </p:nvPr>
        </p:nvSpPr>
        <p:spPr bwMode="auto">
          <a:xfrm>
            <a:off x="993775" y="766763"/>
            <a:ext cx="5116513" cy="38369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710407" y="4861443"/>
            <a:ext cx="568325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9222" name="Rectangle 6"/>
          <p:cNvSpPr>
            <a:spLocks noGrp="1" noChangeArrowheads="1"/>
          </p:cNvSpPr>
          <p:nvPr>
            <p:ph type="ftr" sz="quarter" idx="4"/>
          </p:nvPr>
        </p:nvSpPr>
        <p:spPr bwMode="auto">
          <a:xfrm>
            <a:off x="2" y="9721108"/>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b" anchorCtr="0" compatLnSpc="1">
            <a:prstTxWarp prst="textNoShape">
              <a:avLst/>
            </a:prstTxWarp>
          </a:bodyPr>
          <a:lstStyle>
            <a:lvl1pPr algn="l">
              <a:defRPr/>
            </a:lvl1pPr>
          </a:lstStyle>
          <a:p>
            <a:endParaRPr lang="de-DE"/>
          </a:p>
        </p:txBody>
      </p:sp>
      <p:sp>
        <p:nvSpPr>
          <p:cNvPr id="9223" name="Rectangle 7"/>
          <p:cNvSpPr>
            <a:spLocks noGrp="1" noChangeArrowheads="1"/>
          </p:cNvSpPr>
          <p:nvPr>
            <p:ph type="sldNum" sz="quarter" idx="5"/>
          </p:nvPr>
        </p:nvSpPr>
        <p:spPr bwMode="auto">
          <a:xfrm>
            <a:off x="4023994" y="9721108"/>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b" anchorCtr="0" compatLnSpc="1">
            <a:prstTxWarp prst="textNoShape">
              <a:avLst/>
            </a:prstTxWarp>
          </a:bodyPr>
          <a:lstStyle>
            <a:lvl1pPr algn="r">
              <a:defRPr/>
            </a:lvl1pPr>
          </a:lstStyle>
          <a:p>
            <a:fld id="{7CDB261C-854E-4DE0-8EF9-C88376CD1D71}" type="slidenum">
              <a:rPr lang="de-DE"/>
              <a:pPr/>
              <a:t>‹Nr.›</a:t>
            </a:fld>
            <a:endParaRPr lang="de-DE"/>
          </a:p>
        </p:txBody>
      </p:sp>
    </p:spTree>
    <p:extLst>
      <p:ext uri="{BB962C8B-B14F-4D97-AF65-F5344CB8AC3E}">
        <p14:creationId xmlns:p14="http://schemas.microsoft.com/office/powerpoint/2010/main" val="1669817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Control </a:t>
            </a:r>
            <a:r>
              <a:rPr lang="de-DE" dirty="0" err="1"/>
              <a:t>area</a:t>
            </a:r>
            <a:r>
              <a:rPr lang="de-DE" dirty="0"/>
              <a:t> </a:t>
            </a:r>
            <a:r>
              <a:rPr lang="de-DE" dirty="0" err="1"/>
              <a:t>is</a:t>
            </a:r>
            <a:r>
              <a:rPr lang="de-DE" dirty="0"/>
              <a:t> a power </a:t>
            </a:r>
            <a:r>
              <a:rPr lang="de-DE" dirty="0" err="1"/>
              <a:t>system</a:t>
            </a:r>
            <a:r>
              <a:rPr lang="de-DE" dirty="0"/>
              <a:t> </a:t>
            </a:r>
            <a:r>
              <a:rPr lang="de-DE" dirty="0" err="1"/>
              <a:t>or</a:t>
            </a:r>
            <a:r>
              <a:rPr lang="de-DE" dirty="0"/>
              <a:t> </a:t>
            </a:r>
            <a:r>
              <a:rPr lang="de-DE" dirty="0" err="1"/>
              <a:t>part</a:t>
            </a:r>
            <a:r>
              <a:rPr lang="de-DE" dirty="0"/>
              <a:t> </a:t>
            </a:r>
            <a:r>
              <a:rPr lang="de-DE" dirty="0" err="1"/>
              <a:t>thereof</a:t>
            </a:r>
            <a:r>
              <a:rPr lang="de-DE" dirty="0"/>
              <a:t> </a:t>
            </a:r>
            <a:r>
              <a:rPr lang="de-DE" dirty="0" err="1"/>
              <a:t>within</a:t>
            </a:r>
            <a:r>
              <a:rPr lang="de-DE" dirty="0"/>
              <a:t> a </a:t>
            </a:r>
            <a:r>
              <a:rPr lang="de-DE" dirty="0" err="1"/>
              <a:t>certain</a:t>
            </a:r>
            <a:r>
              <a:rPr lang="de-DE" dirty="0"/>
              <a:t> </a:t>
            </a:r>
            <a:r>
              <a:rPr lang="de-DE" dirty="0" err="1"/>
              <a:t>geographical</a:t>
            </a:r>
            <a:r>
              <a:rPr lang="de-DE" dirty="0"/>
              <a:t> </a:t>
            </a:r>
            <a:r>
              <a:rPr lang="de-DE" dirty="0" err="1"/>
              <a:t>area</a:t>
            </a:r>
            <a:r>
              <a:rPr lang="de-DE" dirty="0"/>
              <a:t> </a:t>
            </a:r>
            <a:r>
              <a:rPr lang="de-DE" dirty="0" err="1"/>
              <a:t>that</a:t>
            </a:r>
            <a:r>
              <a:rPr lang="de-DE" dirty="0"/>
              <a:t> </a:t>
            </a:r>
            <a:r>
              <a:rPr lang="de-DE" dirty="0" err="1"/>
              <a:t>is</a:t>
            </a:r>
            <a:r>
              <a:rPr lang="de-DE" dirty="0"/>
              <a:t> </a:t>
            </a:r>
            <a:r>
              <a:rPr lang="de-DE" dirty="0" err="1"/>
              <a:t>operated</a:t>
            </a:r>
            <a:r>
              <a:rPr lang="de-DE" dirty="0"/>
              <a:t> </a:t>
            </a:r>
            <a:r>
              <a:rPr lang="de-DE" dirty="0" err="1"/>
              <a:t>by</a:t>
            </a:r>
            <a:r>
              <a:rPr lang="de-DE" dirty="0"/>
              <a:t> </a:t>
            </a:r>
            <a:r>
              <a:rPr lang="de-DE" dirty="0" err="1"/>
              <a:t>one</a:t>
            </a:r>
            <a:r>
              <a:rPr lang="de-DE" dirty="0"/>
              <a:t> TSO.</a:t>
            </a:r>
          </a:p>
          <a:p>
            <a:r>
              <a:rPr lang="de-DE" dirty="0"/>
              <a:t>BG </a:t>
            </a:r>
            <a:r>
              <a:rPr lang="de-DE" dirty="0" err="1"/>
              <a:t>focuses</a:t>
            </a:r>
            <a:r>
              <a:rPr lang="de-DE" dirty="0"/>
              <a:t> on </a:t>
            </a:r>
            <a:r>
              <a:rPr lang="de-DE" dirty="0" err="1"/>
              <a:t>electricity</a:t>
            </a:r>
            <a:r>
              <a:rPr lang="de-DE" dirty="0"/>
              <a:t> </a:t>
            </a:r>
            <a:r>
              <a:rPr lang="de-DE" dirty="0" err="1"/>
              <a:t>amounts</a:t>
            </a:r>
            <a:r>
              <a:rPr lang="de-DE" dirty="0"/>
              <a:t> </a:t>
            </a:r>
            <a:r>
              <a:rPr lang="de-DE" dirty="0" err="1"/>
              <a:t>only</a:t>
            </a:r>
            <a:r>
              <a:rPr lang="de-DE" dirty="0"/>
              <a:t> – not </a:t>
            </a:r>
            <a:r>
              <a:rPr lang="de-DE" dirty="0" err="1"/>
              <a:t>the</a:t>
            </a:r>
            <a:r>
              <a:rPr lang="de-DE" dirty="0"/>
              <a:t> </a:t>
            </a:r>
            <a:r>
              <a:rPr lang="de-DE" dirty="0" err="1"/>
              <a:t>prices</a:t>
            </a:r>
            <a:r>
              <a:rPr lang="de-DE" dirty="0"/>
              <a:t>.</a:t>
            </a:r>
          </a:p>
          <a:p>
            <a:r>
              <a:rPr lang="de-DE" dirty="0"/>
              <a:t>Any </a:t>
            </a:r>
            <a:r>
              <a:rPr lang="de-DE" dirty="0" err="1"/>
              <a:t>imbalance</a:t>
            </a:r>
            <a:r>
              <a:rPr lang="de-DE" dirty="0"/>
              <a:t> </a:t>
            </a:r>
            <a:r>
              <a:rPr lang="de-DE" dirty="0" err="1"/>
              <a:t>that</a:t>
            </a:r>
            <a:r>
              <a:rPr lang="de-DE" dirty="0"/>
              <a:t> BRP </a:t>
            </a:r>
            <a:r>
              <a:rPr lang="de-DE" dirty="0" err="1"/>
              <a:t>is</a:t>
            </a:r>
            <a:r>
              <a:rPr lang="de-DE" dirty="0"/>
              <a:t> not </a:t>
            </a:r>
            <a:r>
              <a:rPr lang="de-DE" dirty="0" err="1"/>
              <a:t>able</a:t>
            </a:r>
            <a:r>
              <a:rPr lang="de-DE" dirty="0"/>
              <a:t> </a:t>
            </a:r>
            <a:r>
              <a:rPr lang="de-DE" dirty="0" err="1"/>
              <a:t>to</a:t>
            </a:r>
            <a:r>
              <a:rPr lang="de-DE" dirty="0"/>
              <a:t> </a:t>
            </a:r>
            <a:r>
              <a:rPr lang="de-DE" dirty="0" err="1"/>
              <a:t>mitigate</a:t>
            </a:r>
            <a:r>
              <a:rPr lang="de-DE" dirty="0"/>
              <a:t> </a:t>
            </a:r>
            <a:r>
              <a:rPr lang="de-DE" dirty="0" err="1"/>
              <a:t>through</a:t>
            </a:r>
            <a:r>
              <a:rPr lang="de-DE" dirty="0"/>
              <a:t> </a:t>
            </a:r>
            <a:r>
              <a:rPr lang="de-DE" dirty="0" err="1"/>
              <a:t>trading</a:t>
            </a:r>
            <a:r>
              <a:rPr lang="de-DE" dirty="0"/>
              <a:t>, </a:t>
            </a:r>
            <a:r>
              <a:rPr lang="de-DE" dirty="0" err="1"/>
              <a:t>is</a:t>
            </a:r>
            <a:r>
              <a:rPr lang="de-DE" dirty="0"/>
              <a:t> </a:t>
            </a:r>
            <a:r>
              <a:rPr lang="de-DE" dirty="0" err="1"/>
              <a:t>tackled</a:t>
            </a:r>
            <a:r>
              <a:rPr lang="de-DE" dirty="0"/>
              <a:t> </a:t>
            </a:r>
            <a:r>
              <a:rPr lang="de-DE" dirty="0" err="1"/>
              <a:t>by</a:t>
            </a:r>
            <a:r>
              <a:rPr lang="de-DE" dirty="0"/>
              <a:t> TSO via </a:t>
            </a:r>
            <a:r>
              <a:rPr lang="de-DE" dirty="0" err="1"/>
              <a:t>ancilliary</a:t>
            </a:r>
            <a:r>
              <a:rPr lang="de-DE" dirty="0"/>
              <a:t> </a:t>
            </a:r>
            <a:r>
              <a:rPr lang="de-DE" dirty="0" err="1"/>
              <a:t>services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5</a:t>
            </a:fld>
            <a:endParaRPr lang="de-DE"/>
          </a:p>
        </p:txBody>
      </p:sp>
    </p:spTree>
    <p:extLst>
      <p:ext uri="{BB962C8B-B14F-4D97-AF65-F5344CB8AC3E}">
        <p14:creationId xmlns:p14="http://schemas.microsoft.com/office/powerpoint/2010/main" val="233446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IMSM </a:t>
            </a:r>
            <a:r>
              <a:rPr lang="de-DE" dirty="0" err="1"/>
              <a:t>is</a:t>
            </a:r>
            <a:r>
              <a:rPr lang="de-DE" dirty="0"/>
              <a:t> </a:t>
            </a:r>
            <a:r>
              <a:rPr lang="de-DE" dirty="0" err="1"/>
              <a:t>based</a:t>
            </a:r>
            <a:r>
              <a:rPr lang="de-DE" dirty="0"/>
              <a:t> on </a:t>
            </a:r>
            <a:r>
              <a:rPr lang="de-DE" dirty="0" err="1"/>
              <a:t>statistical</a:t>
            </a:r>
            <a:r>
              <a:rPr lang="de-DE" dirty="0"/>
              <a:t> </a:t>
            </a:r>
            <a:r>
              <a:rPr lang="de-DE" dirty="0" err="1"/>
              <a:t>daily</a:t>
            </a:r>
            <a:r>
              <a:rPr lang="de-DE" dirty="0"/>
              <a:t> </a:t>
            </a:r>
            <a:r>
              <a:rPr lang="de-DE" dirty="0" err="1"/>
              <a:t>exposures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21</a:t>
            </a:fld>
            <a:endParaRPr lang="de-DE"/>
          </a:p>
        </p:txBody>
      </p:sp>
    </p:spTree>
    <p:extLst>
      <p:ext uri="{BB962C8B-B14F-4D97-AF65-F5344CB8AC3E}">
        <p14:creationId xmlns:p14="http://schemas.microsoft.com/office/powerpoint/2010/main" val="547468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Goal </a:t>
            </a:r>
            <a:r>
              <a:rPr lang="de-DE" dirty="0" err="1"/>
              <a:t>is</a:t>
            </a:r>
            <a:r>
              <a:rPr lang="de-DE" dirty="0"/>
              <a:t> </a:t>
            </a:r>
            <a:r>
              <a:rPr lang="de-DE" dirty="0" err="1"/>
              <a:t>to</a:t>
            </a:r>
            <a:r>
              <a:rPr lang="de-DE" dirty="0"/>
              <a:t> </a:t>
            </a:r>
            <a:r>
              <a:rPr lang="de-DE" dirty="0" err="1"/>
              <a:t>ensure</a:t>
            </a:r>
            <a:r>
              <a:rPr lang="de-DE" dirty="0"/>
              <a:t> </a:t>
            </a:r>
            <a:r>
              <a:rPr lang="de-DE" dirty="0" err="1"/>
              <a:t>that</a:t>
            </a:r>
            <a:r>
              <a:rPr lang="de-DE" dirty="0"/>
              <a:t> </a:t>
            </a:r>
            <a:r>
              <a:rPr lang="de-DE" dirty="0" err="1"/>
              <a:t>wholesale</a:t>
            </a:r>
            <a:r>
              <a:rPr lang="de-DE" dirty="0"/>
              <a:t> </a:t>
            </a:r>
            <a:r>
              <a:rPr lang="de-DE" dirty="0" err="1"/>
              <a:t>prices</a:t>
            </a:r>
            <a:r>
              <a:rPr lang="de-DE" dirty="0"/>
              <a:t> </a:t>
            </a:r>
            <a:r>
              <a:rPr lang="de-DE" dirty="0" err="1"/>
              <a:t>reflect</a:t>
            </a:r>
            <a:r>
              <a:rPr lang="de-DE" dirty="0"/>
              <a:t> a fair and </a:t>
            </a:r>
            <a:r>
              <a:rPr lang="de-DE" dirty="0" err="1"/>
              <a:t>competitive</a:t>
            </a:r>
            <a:r>
              <a:rPr lang="de-DE" dirty="0"/>
              <a:t> </a:t>
            </a:r>
            <a:r>
              <a:rPr lang="de-DE" dirty="0" err="1"/>
              <a:t>interplay</a:t>
            </a:r>
            <a:r>
              <a:rPr lang="de-DE" dirty="0"/>
              <a:t> </a:t>
            </a:r>
            <a:r>
              <a:rPr lang="de-DE" dirty="0" err="1"/>
              <a:t>between</a:t>
            </a:r>
            <a:r>
              <a:rPr lang="de-DE" dirty="0"/>
              <a:t> </a:t>
            </a:r>
            <a:r>
              <a:rPr lang="de-DE" dirty="0" err="1"/>
              <a:t>supply</a:t>
            </a:r>
            <a:r>
              <a:rPr lang="de-DE" dirty="0"/>
              <a:t> and </a:t>
            </a:r>
            <a:r>
              <a:rPr lang="de-DE" dirty="0" err="1"/>
              <a:t>demand</a:t>
            </a:r>
            <a:r>
              <a:rPr lang="de-DE" dirty="0"/>
              <a:t>, and </a:t>
            </a:r>
            <a:r>
              <a:rPr lang="de-DE" dirty="0" err="1"/>
              <a:t>no</a:t>
            </a:r>
            <a:r>
              <a:rPr lang="de-DE" dirty="0"/>
              <a:t> </a:t>
            </a:r>
            <a:r>
              <a:rPr lang="de-DE" dirty="0" err="1"/>
              <a:t>profits</a:t>
            </a:r>
            <a:r>
              <a:rPr lang="de-DE" dirty="0"/>
              <a:t> </a:t>
            </a:r>
            <a:r>
              <a:rPr lang="de-DE" dirty="0" err="1"/>
              <a:t>can</a:t>
            </a:r>
            <a:r>
              <a:rPr lang="de-DE" dirty="0"/>
              <a:t> </a:t>
            </a:r>
            <a:r>
              <a:rPr lang="de-DE" dirty="0" err="1"/>
              <a:t>be</a:t>
            </a:r>
            <a:r>
              <a:rPr lang="de-DE" dirty="0"/>
              <a:t> </a:t>
            </a:r>
            <a:r>
              <a:rPr lang="de-DE" dirty="0" err="1"/>
              <a:t>drawn</a:t>
            </a:r>
            <a:r>
              <a:rPr lang="de-DE" dirty="0"/>
              <a:t> </a:t>
            </a:r>
            <a:r>
              <a:rPr lang="de-DE" dirty="0" err="1"/>
              <a:t>from</a:t>
            </a:r>
            <a:r>
              <a:rPr lang="de-DE" dirty="0"/>
              <a:t> </a:t>
            </a:r>
            <a:r>
              <a:rPr lang="de-DE" dirty="0" err="1"/>
              <a:t>market</a:t>
            </a:r>
            <a:r>
              <a:rPr lang="de-DE" dirty="0"/>
              <a:t> </a:t>
            </a:r>
            <a:r>
              <a:rPr lang="de-DE" dirty="0" err="1"/>
              <a:t>abuse</a:t>
            </a:r>
            <a:r>
              <a:rPr lang="de-DE" dirty="0"/>
              <a:t> (REMIT </a:t>
            </a:r>
            <a:r>
              <a:rPr lang="de-DE" dirty="0" err="1"/>
              <a:t>rec.</a:t>
            </a:r>
            <a:r>
              <a:rPr lang="de-DE" dirty="0"/>
              <a:t> (1)).</a:t>
            </a:r>
          </a:p>
        </p:txBody>
      </p:sp>
      <p:sp>
        <p:nvSpPr>
          <p:cNvPr id="4" name="Foliennummernplatzhalter 3"/>
          <p:cNvSpPr>
            <a:spLocks noGrp="1"/>
          </p:cNvSpPr>
          <p:nvPr>
            <p:ph type="sldNum" sz="quarter" idx="5"/>
          </p:nvPr>
        </p:nvSpPr>
        <p:spPr/>
        <p:txBody>
          <a:bodyPr/>
          <a:lstStyle/>
          <a:p>
            <a:fld id="{7CDB261C-854E-4DE0-8EF9-C88376CD1D71}" type="slidenum">
              <a:rPr lang="de-DE" smtClean="0"/>
              <a:pPr/>
              <a:t>22</a:t>
            </a:fld>
            <a:endParaRPr lang="de-DE"/>
          </a:p>
        </p:txBody>
      </p:sp>
    </p:spTree>
    <p:extLst>
      <p:ext uri="{BB962C8B-B14F-4D97-AF65-F5344CB8AC3E}">
        <p14:creationId xmlns:p14="http://schemas.microsoft.com/office/powerpoint/2010/main" val="4264089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24</a:t>
            </a:fld>
            <a:endParaRPr lang="de-DE"/>
          </a:p>
        </p:txBody>
      </p:sp>
    </p:spTree>
    <p:extLst>
      <p:ext uri="{BB962C8B-B14F-4D97-AF65-F5344CB8AC3E}">
        <p14:creationId xmlns:p14="http://schemas.microsoft.com/office/powerpoint/2010/main" val="2298332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25</a:t>
            </a:fld>
            <a:endParaRPr lang="de-DE"/>
          </a:p>
        </p:txBody>
      </p:sp>
    </p:spTree>
    <p:extLst>
      <p:ext uri="{BB962C8B-B14F-4D97-AF65-F5344CB8AC3E}">
        <p14:creationId xmlns:p14="http://schemas.microsoft.com/office/powerpoint/2010/main" val="3305754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26</a:t>
            </a:fld>
            <a:endParaRPr lang="de-DE"/>
          </a:p>
        </p:txBody>
      </p:sp>
    </p:spTree>
    <p:extLst>
      <p:ext uri="{BB962C8B-B14F-4D97-AF65-F5344CB8AC3E}">
        <p14:creationId xmlns:p14="http://schemas.microsoft.com/office/powerpoint/2010/main" val="2464481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27</a:t>
            </a:fld>
            <a:endParaRPr lang="de-DE"/>
          </a:p>
        </p:txBody>
      </p:sp>
    </p:spTree>
    <p:extLst>
      <p:ext uri="{BB962C8B-B14F-4D97-AF65-F5344CB8AC3E}">
        <p14:creationId xmlns:p14="http://schemas.microsoft.com/office/powerpoint/2010/main" val="4009567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28</a:t>
            </a:fld>
            <a:endParaRPr lang="de-DE"/>
          </a:p>
        </p:txBody>
      </p:sp>
    </p:spTree>
    <p:extLst>
      <p:ext uri="{BB962C8B-B14F-4D97-AF65-F5344CB8AC3E}">
        <p14:creationId xmlns:p14="http://schemas.microsoft.com/office/powerpoint/2010/main" val="4239245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29</a:t>
            </a:fld>
            <a:endParaRPr lang="de-DE"/>
          </a:p>
        </p:txBody>
      </p:sp>
    </p:spTree>
    <p:extLst>
      <p:ext uri="{BB962C8B-B14F-4D97-AF65-F5344CB8AC3E}">
        <p14:creationId xmlns:p14="http://schemas.microsoft.com/office/powerpoint/2010/main" val="1680453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30</a:t>
            </a:fld>
            <a:endParaRPr lang="de-DE"/>
          </a:p>
        </p:txBody>
      </p:sp>
    </p:spTree>
    <p:extLst>
      <p:ext uri="{BB962C8B-B14F-4D97-AF65-F5344CB8AC3E}">
        <p14:creationId xmlns:p14="http://schemas.microsoft.com/office/powerpoint/2010/main" val="1099750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31</a:t>
            </a:fld>
            <a:endParaRPr lang="de-DE"/>
          </a:p>
        </p:txBody>
      </p:sp>
    </p:spTree>
    <p:extLst>
      <p:ext uri="{BB962C8B-B14F-4D97-AF65-F5344CB8AC3E}">
        <p14:creationId xmlns:p14="http://schemas.microsoft.com/office/powerpoint/2010/main" val="380297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6</a:t>
            </a:fld>
            <a:endParaRPr lang="de-DE"/>
          </a:p>
        </p:txBody>
      </p:sp>
    </p:spTree>
    <p:extLst>
      <p:ext uri="{BB962C8B-B14F-4D97-AF65-F5344CB8AC3E}">
        <p14:creationId xmlns:p14="http://schemas.microsoft.com/office/powerpoint/2010/main" val="57910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32</a:t>
            </a:fld>
            <a:endParaRPr lang="de-DE"/>
          </a:p>
        </p:txBody>
      </p:sp>
    </p:spTree>
    <p:extLst>
      <p:ext uri="{BB962C8B-B14F-4D97-AF65-F5344CB8AC3E}">
        <p14:creationId xmlns:p14="http://schemas.microsoft.com/office/powerpoint/2010/main" val="1440565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33</a:t>
            </a:fld>
            <a:endParaRPr lang="de-DE"/>
          </a:p>
        </p:txBody>
      </p:sp>
    </p:spTree>
    <p:extLst>
      <p:ext uri="{BB962C8B-B14F-4D97-AF65-F5344CB8AC3E}">
        <p14:creationId xmlns:p14="http://schemas.microsoft.com/office/powerpoint/2010/main" val="482126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34</a:t>
            </a:fld>
            <a:endParaRPr lang="de-DE"/>
          </a:p>
        </p:txBody>
      </p:sp>
    </p:spTree>
    <p:extLst>
      <p:ext uri="{BB962C8B-B14F-4D97-AF65-F5344CB8AC3E}">
        <p14:creationId xmlns:p14="http://schemas.microsoft.com/office/powerpoint/2010/main" val="214963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7</a:t>
            </a:fld>
            <a:endParaRPr lang="de-DE"/>
          </a:p>
        </p:txBody>
      </p:sp>
    </p:spTree>
    <p:extLst>
      <p:ext uri="{BB962C8B-B14F-4D97-AF65-F5344CB8AC3E}">
        <p14:creationId xmlns:p14="http://schemas.microsoft.com/office/powerpoint/2010/main" val="1361889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8</a:t>
            </a:fld>
            <a:endParaRPr lang="de-DE"/>
          </a:p>
        </p:txBody>
      </p:sp>
    </p:spTree>
    <p:extLst>
      <p:ext uri="{BB962C8B-B14F-4D97-AF65-F5344CB8AC3E}">
        <p14:creationId xmlns:p14="http://schemas.microsoft.com/office/powerpoint/2010/main" val="312975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9</a:t>
            </a:fld>
            <a:endParaRPr lang="de-DE"/>
          </a:p>
        </p:txBody>
      </p:sp>
    </p:spTree>
    <p:extLst>
      <p:ext uri="{BB962C8B-B14F-4D97-AF65-F5344CB8AC3E}">
        <p14:creationId xmlns:p14="http://schemas.microsoft.com/office/powerpoint/2010/main" val="2882124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10</a:t>
            </a:fld>
            <a:endParaRPr lang="de-DE"/>
          </a:p>
        </p:txBody>
      </p:sp>
    </p:spTree>
    <p:extLst>
      <p:ext uri="{BB962C8B-B14F-4D97-AF65-F5344CB8AC3E}">
        <p14:creationId xmlns:p14="http://schemas.microsoft.com/office/powerpoint/2010/main" val="89233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a:t>MtM</a:t>
            </a:r>
            <a:r>
              <a:rPr lang="en-GB" dirty="0"/>
              <a:t> risk may aggravate or reduce credit risk exposure.</a:t>
            </a:r>
          </a:p>
          <a:p>
            <a:r>
              <a:rPr lang="en-GB" dirty="0"/>
              <a:t>Settlement exposure is much lower for financial products compared to physical ones.</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12</a:t>
            </a:fld>
            <a:endParaRPr lang="de-DE"/>
          </a:p>
        </p:txBody>
      </p:sp>
    </p:spTree>
    <p:extLst>
      <p:ext uri="{BB962C8B-B14F-4D97-AF65-F5344CB8AC3E}">
        <p14:creationId xmlns:p14="http://schemas.microsoft.com/office/powerpoint/2010/main" val="226239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14</a:t>
            </a:fld>
            <a:endParaRPr lang="de-DE"/>
          </a:p>
        </p:txBody>
      </p:sp>
    </p:spTree>
    <p:extLst>
      <p:ext uri="{BB962C8B-B14F-4D97-AF65-F5344CB8AC3E}">
        <p14:creationId xmlns:p14="http://schemas.microsoft.com/office/powerpoint/2010/main" val="97725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EEX, </a:t>
            </a:r>
            <a:r>
              <a:rPr lang="de-DE" dirty="0" err="1"/>
              <a:t>as</a:t>
            </a:r>
            <a:r>
              <a:rPr lang="de-DE" dirty="0"/>
              <a:t> Central Counterparty, </a:t>
            </a:r>
            <a:r>
              <a:rPr lang="de-DE" dirty="0" err="1"/>
              <a:t>covers</a:t>
            </a:r>
            <a:r>
              <a:rPr lang="de-DE" dirty="0"/>
              <a:t> </a:t>
            </a:r>
            <a:r>
              <a:rPr lang="de-DE" dirty="0" err="1"/>
              <a:t>counterparty</a:t>
            </a:r>
            <a:r>
              <a:rPr lang="de-DE" dirty="0"/>
              <a:t> </a:t>
            </a:r>
            <a:r>
              <a:rPr lang="de-DE" dirty="0" err="1"/>
              <a:t>risk</a:t>
            </a:r>
            <a:r>
              <a:rPr lang="de-DE" dirty="0"/>
              <a:t> </a:t>
            </a:r>
            <a:r>
              <a:rPr lang="de-DE" dirty="0" err="1"/>
              <a:t>of</a:t>
            </a:r>
            <a:r>
              <a:rPr lang="de-DE" dirty="0"/>
              <a:t> </a:t>
            </a:r>
            <a:r>
              <a:rPr lang="de-DE" dirty="0" err="1"/>
              <a:t>their</a:t>
            </a:r>
            <a:r>
              <a:rPr lang="de-DE" dirty="0"/>
              <a:t> </a:t>
            </a:r>
            <a:r>
              <a:rPr lang="de-DE" dirty="0" err="1"/>
              <a:t>customers</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16</a:t>
            </a:fld>
            <a:endParaRPr lang="de-DE"/>
          </a:p>
        </p:txBody>
      </p:sp>
    </p:spTree>
    <p:extLst>
      <p:ext uri="{BB962C8B-B14F-4D97-AF65-F5344CB8AC3E}">
        <p14:creationId xmlns:p14="http://schemas.microsoft.com/office/powerpoint/2010/main" val="598079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4910138"/>
            <a:ext cx="8061325" cy="381000"/>
          </a:xfrm>
        </p:spPr>
        <p:txBody>
          <a:bodyPr/>
          <a:lstStyle>
            <a:lvl1pPr>
              <a:defRPr/>
            </a:lvl1pPr>
          </a:lstStyle>
          <a:p>
            <a:pPr lvl="0"/>
            <a:r>
              <a:rPr lang="de-DE" noProof="0"/>
              <a:t>Titelmasterformat durch Klicken bearbeiten</a:t>
            </a:r>
          </a:p>
        </p:txBody>
      </p:sp>
      <p:sp>
        <p:nvSpPr>
          <p:cNvPr id="4099" name="Rectangle 3"/>
          <p:cNvSpPr>
            <a:spLocks noGrp="1" noChangeArrowheads="1"/>
          </p:cNvSpPr>
          <p:nvPr>
            <p:ph type="subTitle" idx="1"/>
          </p:nvPr>
        </p:nvSpPr>
        <p:spPr>
          <a:xfrm>
            <a:off x="539750" y="5659438"/>
            <a:ext cx="8061325" cy="279400"/>
          </a:xfrm>
        </p:spPr>
        <p:txBody>
          <a:bodyPr anchor="b">
            <a:spAutoFit/>
          </a:bodyPr>
          <a:lstStyle>
            <a:lvl1pPr marL="0" indent="0">
              <a:defRPr>
                <a:solidFill>
                  <a:schemeClr val="accent1"/>
                </a:solidFill>
              </a:defRPr>
            </a:lvl1pPr>
          </a:lstStyle>
          <a:p>
            <a:pPr lvl="0"/>
            <a:r>
              <a:rPr lang="de-DE" noProof="0"/>
              <a:t>Formatvorlage des Untertitelmasters durch Klicken bearbeiten</a:t>
            </a:r>
          </a:p>
        </p:txBody>
      </p:sp>
      <p:pic>
        <p:nvPicPr>
          <p:cNvPr id="4105" name="Picture 9" descr="TU_Logo_lang_RGB_rot_PP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488" y="539750"/>
            <a:ext cx="2160587" cy="120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D13EBFF1-42FF-4AC1-B19B-C9E8D436070B}" type="slidenum">
              <a:rPr lang="de-DE"/>
              <a:pPr/>
              <a:t>‹Nr.›</a:t>
            </a:fld>
            <a:endParaRPr lang="de-DE"/>
          </a:p>
        </p:txBody>
      </p:sp>
    </p:spTree>
    <p:extLst>
      <p:ext uri="{BB962C8B-B14F-4D97-AF65-F5344CB8AC3E}">
        <p14:creationId xmlns:p14="http://schemas.microsoft.com/office/powerpoint/2010/main" val="151081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1357313"/>
            <a:ext cx="2014537" cy="46339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357313"/>
            <a:ext cx="5894388" cy="46339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F0534A37-F467-4360-8F69-0FF6DFA7E7BE}" type="slidenum">
              <a:rPr lang="de-DE"/>
              <a:pPr/>
              <a:t>‹Nr.›</a:t>
            </a:fld>
            <a:endParaRPr lang="de-DE"/>
          </a:p>
        </p:txBody>
      </p:sp>
    </p:spTree>
    <p:extLst>
      <p:ext uri="{BB962C8B-B14F-4D97-AF65-F5344CB8AC3E}">
        <p14:creationId xmlns:p14="http://schemas.microsoft.com/office/powerpoint/2010/main" val="260933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a:lstStyle>
            <a:lvl1pPr>
              <a:defRPr/>
            </a:lvl1pPr>
          </a:lstStyle>
          <a:p>
            <a:r>
              <a:rPr lang="de-DE" dirty="0"/>
              <a:t>Energiesysteme – 2. Übung: Lineare Programmierung </a:t>
            </a:r>
            <a:r>
              <a:rPr lang="de-DE" b="0" dirty="0"/>
              <a:t>| 03.05.2017 | D. Schröder</a:t>
            </a:r>
          </a:p>
        </p:txBody>
      </p:sp>
      <p:sp>
        <p:nvSpPr>
          <p:cNvPr id="5" name="Foliennummernplatzhalter 4"/>
          <p:cNvSpPr>
            <a:spLocks noGrp="1"/>
          </p:cNvSpPr>
          <p:nvPr>
            <p:ph type="sldNum" sz="quarter" idx="11"/>
          </p:nvPr>
        </p:nvSpPr>
        <p:spPr/>
        <p:txBody>
          <a:bodyPr/>
          <a:lstStyle>
            <a:lvl1pPr>
              <a:defRPr/>
            </a:lvl1pPr>
          </a:lstStyle>
          <a:p>
            <a:r>
              <a:rPr lang="de-DE"/>
              <a:t>Seite </a:t>
            </a:r>
            <a:fld id="{E66A7B7C-08CC-4993-82C8-3B54832252F2}" type="slidenum">
              <a:rPr lang="de-DE"/>
              <a:pPr/>
              <a:t>‹Nr.›</a:t>
            </a:fld>
            <a:endParaRPr lang="de-DE"/>
          </a:p>
        </p:txBody>
      </p:sp>
      <p:sp>
        <p:nvSpPr>
          <p:cNvPr id="9" name="Textplatzhalter 8"/>
          <p:cNvSpPr>
            <a:spLocks noGrp="1"/>
          </p:cNvSpPr>
          <p:nvPr>
            <p:ph type="body" sz="quarter" idx="12" hasCustomPrompt="1"/>
          </p:nvPr>
        </p:nvSpPr>
        <p:spPr>
          <a:xfrm>
            <a:off x="539750" y="519113"/>
            <a:ext cx="3168650" cy="431800"/>
          </a:xfrm>
        </p:spPr>
        <p:txBody>
          <a:bodyPr/>
          <a:lstStyle>
            <a:lvl1pPr>
              <a:defRPr lang="de-DE" sz="1400" kern="1200" dirty="0">
                <a:solidFill>
                  <a:schemeClr val="tx2"/>
                </a:solidFill>
                <a:latin typeface="+mj-lt"/>
                <a:ea typeface="+mj-ea"/>
                <a:cs typeface="+mj-cs"/>
              </a:defRPr>
            </a:lvl1pPr>
            <a:lvl5pPr marL="1828800" indent="0">
              <a:buNone/>
              <a:defRPr/>
            </a:lvl5pPr>
          </a:lstStyle>
          <a:p>
            <a:pPr lvl="0"/>
            <a:r>
              <a:rPr lang="de-DE" dirty="0"/>
              <a:t>Gliederungspunkt</a:t>
            </a:r>
          </a:p>
        </p:txBody>
      </p:sp>
    </p:spTree>
    <p:extLst>
      <p:ext uri="{BB962C8B-B14F-4D97-AF65-F5344CB8AC3E}">
        <p14:creationId xmlns:p14="http://schemas.microsoft.com/office/powerpoint/2010/main" val="321903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1C699646-8D76-45C1-A4D1-ADB95AEFC490}" type="slidenum">
              <a:rPr lang="de-DE"/>
              <a:pPr/>
              <a:t>‹Nr.›</a:t>
            </a:fld>
            <a:endParaRPr lang="de-DE"/>
          </a:p>
        </p:txBody>
      </p:sp>
    </p:spTree>
    <p:extLst>
      <p:ext uri="{BB962C8B-B14F-4D97-AF65-F5344CB8AC3E}">
        <p14:creationId xmlns:p14="http://schemas.microsoft.com/office/powerpoint/2010/main" val="131038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1924050"/>
            <a:ext cx="3954463"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924050"/>
            <a:ext cx="3954462"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D0B24EB3-407C-4619-928C-4FFE767EED30}" type="slidenum">
              <a:rPr lang="de-DE"/>
              <a:pPr/>
              <a:t>‹Nr.›</a:t>
            </a:fld>
            <a:endParaRPr lang="de-DE"/>
          </a:p>
        </p:txBody>
      </p:sp>
    </p:spTree>
    <p:extLst>
      <p:ext uri="{BB962C8B-B14F-4D97-AF65-F5344CB8AC3E}">
        <p14:creationId xmlns:p14="http://schemas.microsoft.com/office/powerpoint/2010/main" val="208852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8" name="Foliennummernplatzhalter 7"/>
          <p:cNvSpPr>
            <a:spLocks noGrp="1"/>
          </p:cNvSpPr>
          <p:nvPr>
            <p:ph type="sldNum" sz="quarter" idx="11"/>
          </p:nvPr>
        </p:nvSpPr>
        <p:spPr/>
        <p:txBody>
          <a:bodyPr/>
          <a:lstStyle>
            <a:lvl1pPr>
              <a:defRPr/>
            </a:lvl1pPr>
          </a:lstStyle>
          <a:p>
            <a:r>
              <a:rPr lang="de-DE"/>
              <a:t>Seite </a:t>
            </a:r>
            <a:fld id="{8032089C-48BA-4FFA-B15F-550F5F96E85E}" type="slidenum">
              <a:rPr lang="de-DE"/>
              <a:pPr/>
              <a:t>‹Nr.›</a:t>
            </a:fld>
            <a:endParaRPr lang="de-DE"/>
          </a:p>
        </p:txBody>
      </p:sp>
    </p:spTree>
    <p:extLst>
      <p:ext uri="{BB962C8B-B14F-4D97-AF65-F5344CB8AC3E}">
        <p14:creationId xmlns:p14="http://schemas.microsoft.com/office/powerpoint/2010/main" val="403435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4" name="Foliennummernplatzhalter 3"/>
          <p:cNvSpPr>
            <a:spLocks noGrp="1"/>
          </p:cNvSpPr>
          <p:nvPr>
            <p:ph type="sldNum" sz="quarter" idx="11"/>
          </p:nvPr>
        </p:nvSpPr>
        <p:spPr/>
        <p:txBody>
          <a:bodyPr/>
          <a:lstStyle>
            <a:lvl1pPr>
              <a:defRPr/>
            </a:lvl1pPr>
          </a:lstStyle>
          <a:p>
            <a:r>
              <a:rPr lang="de-DE"/>
              <a:t>Seite </a:t>
            </a:r>
            <a:fld id="{256C82CA-C742-4A77-A832-FD3195E2DA93}" type="slidenum">
              <a:rPr lang="de-DE"/>
              <a:pPr/>
              <a:t>‹Nr.›</a:t>
            </a:fld>
            <a:endParaRPr lang="de-DE"/>
          </a:p>
        </p:txBody>
      </p:sp>
    </p:spTree>
    <p:extLst>
      <p:ext uri="{BB962C8B-B14F-4D97-AF65-F5344CB8AC3E}">
        <p14:creationId xmlns:p14="http://schemas.microsoft.com/office/powerpoint/2010/main" val="365186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3" name="Foliennummernplatzhalter 2"/>
          <p:cNvSpPr>
            <a:spLocks noGrp="1"/>
          </p:cNvSpPr>
          <p:nvPr>
            <p:ph type="sldNum" sz="quarter" idx="11"/>
          </p:nvPr>
        </p:nvSpPr>
        <p:spPr/>
        <p:txBody>
          <a:bodyPr/>
          <a:lstStyle>
            <a:lvl1pPr>
              <a:defRPr/>
            </a:lvl1pPr>
          </a:lstStyle>
          <a:p>
            <a:r>
              <a:rPr lang="de-DE"/>
              <a:t>Seite </a:t>
            </a:r>
            <a:fld id="{FE3C5A61-BD4D-4A2F-9BDC-17F2388A4C3D}" type="slidenum">
              <a:rPr lang="de-DE"/>
              <a:pPr/>
              <a:t>‹Nr.›</a:t>
            </a:fld>
            <a:endParaRPr lang="de-DE"/>
          </a:p>
        </p:txBody>
      </p:sp>
    </p:spTree>
    <p:extLst>
      <p:ext uri="{BB962C8B-B14F-4D97-AF65-F5344CB8AC3E}">
        <p14:creationId xmlns:p14="http://schemas.microsoft.com/office/powerpoint/2010/main" val="210183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FD75F7A0-C4E5-4479-8E46-3C0827B297DA}" type="slidenum">
              <a:rPr lang="de-DE"/>
              <a:pPr/>
              <a:t>‹Nr.›</a:t>
            </a:fld>
            <a:endParaRPr lang="de-DE"/>
          </a:p>
        </p:txBody>
      </p:sp>
    </p:spTree>
    <p:extLst>
      <p:ext uri="{BB962C8B-B14F-4D97-AF65-F5344CB8AC3E}">
        <p14:creationId xmlns:p14="http://schemas.microsoft.com/office/powerpoint/2010/main" val="320113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29529DC1-5053-40CB-8504-2F4D3AFC8F70}" type="slidenum">
              <a:rPr lang="de-DE"/>
              <a:pPr/>
              <a:t>‹Nr.›</a:t>
            </a:fld>
            <a:endParaRPr lang="de-DE"/>
          </a:p>
        </p:txBody>
      </p:sp>
    </p:spTree>
    <p:extLst>
      <p:ext uri="{BB962C8B-B14F-4D97-AF65-F5344CB8AC3E}">
        <p14:creationId xmlns:p14="http://schemas.microsoft.com/office/powerpoint/2010/main" val="198457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357313"/>
            <a:ext cx="8061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dirty="0"/>
              <a:t>Titel durch Klicken hinzufügen</a:t>
            </a:r>
          </a:p>
        </p:txBody>
      </p:sp>
      <p:sp>
        <p:nvSpPr>
          <p:cNvPr id="1027" name="Rectangle 3"/>
          <p:cNvSpPr>
            <a:spLocks noGrp="1" noChangeArrowheads="1"/>
          </p:cNvSpPr>
          <p:nvPr>
            <p:ph type="body" idx="1"/>
          </p:nvPr>
        </p:nvSpPr>
        <p:spPr bwMode="auto">
          <a:xfrm>
            <a:off x="1115617" y="1924050"/>
            <a:ext cx="6768752"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a:t>Text durch Klicken hinzufügen</a:t>
            </a:r>
          </a:p>
          <a:p>
            <a:pPr lvl="1"/>
            <a:r>
              <a:rPr lang="de-DE" dirty="0" err="1"/>
              <a:t>Xxx</a:t>
            </a:r>
            <a:endParaRPr lang="de-DE" dirty="0"/>
          </a:p>
        </p:txBody>
      </p:sp>
      <p:pic>
        <p:nvPicPr>
          <p:cNvPr id="1031" name="Picture 7" descr="TU_Logo_lang_RGB_rot_PPT-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32650" y="539750"/>
            <a:ext cx="1368425" cy="7620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Grp="1" noChangeArrowheads="1"/>
          </p:cNvSpPr>
          <p:nvPr>
            <p:ph type="ftr" sz="quarter" idx="3"/>
          </p:nvPr>
        </p:nvSpPr>
        <p:spPr bwMode="auto">
          <a:xfrm>
            <a:off x="539750" y="6372225"/>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solidFill>
                  <a:schemeClr val="accent1"/>
                </a:solidFill>
              </a:defRPr>
            </a:lvl1pPr>
          </a:lstStyle>
          <a:p>
            <a:r>
              <a:rPr lang="de-DE" dirty="0"/>
              <a:t>Energiesysteme – 2. Übung: Lineare Programmierung </a:t>
            </a:r>
            <a:r>
              <a:rPr lang="de-DE" b="0" dirty="0"/>
              <a:t>| 21.05.2014 | L. Koch</a:t>
            </a:r>
          </a:p>
        </p:txBody>
      </p:sp>
      <p:sp>
        <p:nvSpPr>
          <p:cNvPr id="1034" name="Rectangle 10"/>
          <p:cNvSpPr>
            <a:spLocks noGrp="1" noChangeArrowheads="1"/>
          </p:cNvSpPr>
          <p:nvPr>
            <p:ph type="sldNum" sz="quarter" idx="4"/>
          </p:nvPr>
        </p:nvSpPr>
        <p:spPr bwMode="auto">
          <a:xfrm>
            <a:off x="539750" y="6557963"/>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chemeClr val="accent1"/>
                </a:solidFill>
              </a:defRPr>
            </a:lvl1pPr>
          </a:lstStyle>
          <a:p>
            <a:r>
              <a:rPr lang="de-DE" dirty="0"/>
              <a:t>Seite </a:t>
            </a:r>
            <a:fld id="{383A9892-AD99-4BCA-8A0E-FE41FC512E8C}" type="slidenum">
              <a:rPr lang="de-DE"/>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p:titleStyle>
    <p:bodyStyle>
      <a:lvl1pPr marL="342900" indent="-342900" algn="l" rtl="0" eaLnBrk="1" fontAlgn="base" hangingPunct="1">
        <a:lnSpc>
          <a:spcPts val="2200"/>
        </a:lnSpc>
        <a:spcBef>
          <a:spcPts val="500"/>
        </a:spcBef>
        <a:spcAft>
          <a:spcPct val="0"/>
        </a:spcAft>
        <a:defRPr sz="18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8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customXml" Target="../ink/ink2.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9772B61D-E828-A84A-8A11-1AEBDBE77B98}"/>
              </a:ext>
            </a:extLst>
          </p:cNvPr>
          <p:cNvSpPr>
            <a:spLocks noGrp="1" noChangeArrowheads="1"/>
          </p:cNvSpPr>
          <p:nvPr>
            <p:ph type="ctrTitle"/>
          </p:nvPr>
        </p:nvSpPr>
        <p:spPr>
          <a:xfrm>
            <a:off x="534554" y="4221088"/>
            <a:ext cx="8061325" cy="743280"/>
          </a:xfrm>
        </p:spPr>
        <p:txBody>
          <a:bodyPr/>
          <a:lstStyle/>
          <a:p>
            <a:r>
              <a:rPr lang="de-DE" altLang="de-DE" b="1" dirty="0"/>
              <a:t>Integrated course „Energy Economics“</a:t>
            </a:r>
            <a:br>
              <a:rPr lang="de-DE" altLang="de-DE" b="1" dirty="0"/>
            </a:br>
            <a:r>
              <a:rPr lang="de-DE" altLang="de-DE" b="1" dirty="0"/>
              <a:t>- Energy Trading</a:t>
            </a:r>
          </a:p>
        </p:txBody>
      </p:sp>
      <p:sp>
        <p:nvSpPr>
          <p:cNvPr id="4" name="Untertitel 4">
            <a:extLst>
              <a:ext uri="{FF2B5EF4-FFF2-40B4-BE49-F238E27FC236}">
                <a16:creationId xmlns:a16="http://schemas.microsoft.com/office/drawing/2014/main" id="{3BA12A5F-88FD-4D74-B8FD-E1823E284FC3}"/>
              </a:ext>
            </a:extLst>
          </p:cNvPr>
          <p:cNvSpPr txBox="1">
            <a:spLocks/>
          </p:cNvSpPr>
          <p:nvPr/>
        </p:nvSpPr>
        <p:spPr bwMode="auto">
          <a:xfrm>
            <a:off x="541337" y="5301208"/>
            <a:ext cx="8061325" cy="95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algn="l" rtl="0" eaLnBrk="1" fontAlgn="base" hangingPunct="1">
              <a:lnSpc>
                <a:spcPts val="2200"/>
              </a:lnSpc>
              <a:spcBef>
                <a:spcPts val="500"/>
              </a:spcBef>
              <a:spcAft>
                <a:spcPct val="0"/>
              </a:spcAft>
              <a:defRPr sz="1800" kern="1200">
                <a:solidFill>
                  <a:schemeClr val="accent1"/>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8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Chair </a:t>
            </a:r>
            <a:r>
              <a:rPr lang="de-DE" dirty="0" err="1"/>
              <a:t>of</a:t>
            </a:r>
            <a:r>
              <a:rPr lang="de-DE" dirty="0"/>
              <a:t> Energy Systems</a:t>
            </a:r>
          </a:p>
          <a:p>
            <a:r>
              <a:rPr lang="de-DE" dirty="0"/>
              <a:t>Prof. Dr. Boris Heinz | Dr. Elena </a:t>
            </a:r>
            <a:r>
              <a:rPr lang="de-DE" dirty="0" err="1"/>
              <a:t>Timofeeva</a:t>
            </a:r>
            <a:endParaRPr lang="de-DE" dirty="0"/>
          </a:p>
          <a:p>
            <a:r>
              <a:rPr lang="de-DE" dirty="0"/>
              <a:t>elena.timofeeva@tu-berlin.de</a:t>
            </a:r>
          </a:p>
        </p:txBody>
      </p:sp>
    </p:spTree>
    <p:extLst>
      <p:ext uri="{BB962C8B-B14F-4D97-AF65-F5344CB8AC3E}">
        <p14:creationId xmlns:p14="http://schemas.microsoft.com/office/powerpoint/2010/main" val="1269942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Reasons for imbalances</a:t>
            </a:r>
          </a:p>
        </p:txBody>
      </p:sp>
      <p:sp>
        <p:nvSpPr>
          <p:cNvPr id="2" name="Inhaltsplatzhalter 1">
            <a:extLst>
              <a:ext uri="{FF2B5EF4-FFF2-40B4-BE49-F238E27FC236}">
                <a16:creationId xmlns:a16="http://schemas.microsoft.com/office/drawing/2014/main" id="{2138E182-3615-46EF-9FFC-CD41E87C1A1C}"/>
              </a:ext>
            </a:extLst>
          </p:cNvPr>
          <p:cNvSpPr>
            <a:spLocks noGrp="1"/>
          </p:cNvSpPr>
          <p:nvPr>
            <p:ph idx="1"/>
          </p:nvPr>
        </p:nvSpPr>
        <p:spPr/>
        <p:txBody>
          <a:bodyPr/>
          <a:lstStyle/>
          <a:p>
            <a:pPr>
              <a:buFont typeface="Arial" panose="020B0604020202020204" pitchFamily="34" charset="0"/>
              <a:buChar char="•"/>
            </a:pPr>
            <a:r>
              <a:rPr lang="de-DE" dirty="0" err="1"/>
              <a:t>Unplanned</a:t>
            </a:r>
            <a:r>
              <a:rPr lang="de-DE" dirty="0"/>
              <a:t> </a:t>
            </a:r>
            <a:r>
              <a:rPr lang="de-DE" dirty="0" err="1"/>
              <a:t>outage</a:t>
            </a:r>
            <a:r>
              <a:rPr lang="de-DE" dirty="0"/>
              <a:t> </a:t>
            </a:r>
            <a:r>
              <a:rPr lang="de-DE" dirty="0" err="1"/>
              <a:t>of</a:t>
            </a:r>
            <a:r>
              <a:rPr lang="de-DE" dirty="0"/>
              <a:t> </a:t>
            </a:r>
            <a:r>
              <a:rPr lang="de-DE" dirty="0" err="1"/>
              <a:t>generation</a:t>
            </a:r>
            <a:r>
              <a:rPr lang="de-DE" dirty="0"/>
              <a:t> </a:t>
            </a:r>
            <a:r>
              <a:rPr lang="de-DE" dirty="0" err="1"/>
              <a:t>units</a:t>
            </a:r>
            <a:endParaRPr lang="de-DE" dirty="0"/>
          </a:p>
          <a:p>
            <a:pPr>
              <a:buFont typeface="Arial" panose="020B0604020202020204" pitchFamily="34" charset="0"/>
              <a:buChar char="•"/>
            </a:pPr>
            <a:endParaRPr lang="de-DE" dirty="0"/>
          </a:p>
          <a:p>
            <a:pPr>
              <a:buFont typeface="Arial" panose="020B0604020202020204" pitchFamily="34" charset="0"/>
              <a:buChar char="•"/>
            </a:pPr>
            <a:r>
              <a:rPr lang="de-DE" dirty="0" err="1"/>
              <a:t>Unplanned</a:t>
            </a:r>
            <a:r>
              <a:rPr lang="de-DE" dirty="0"/>
              <a:t> </a:t>
            </a:r>
            <a:r>
              <a:rPr lang="de-DE" dirty="0" err="1"/>
              <a:t>outage</a:t>
            </a:r>
            <a:r>
              <a:rPr lang="de-DE" dirty="0"/>
              <a:t> </a:t>
            </a:r>
            <a:r>
              <a:rPr lang="de-DE" dirty="0" err="1"/>
              <a:t>or</a:t>
            </a:r>
            <a:r>
              <a:rPr lang="de-DE" dirty="0"/>
              <a:t> </a:t>
            </a:r>
            <a:r>
              <a:rPr lang="de-DE" dirty="0" err="1"/>
              <a:t>activation</a:t>
            </a:r>
            <a:r>
              <a:rPr lang="de-DE" dirty="0"/>
              <a:t> </a:t>
            </a:r>
            <a:r>
              <a:rPr lang="de-DE" dirty="0" err="1"/>
              <a:t>of</a:t>
            </a:r>
            <a:r>
              <a:rPr lang="de-DE" dirty="0"/>
              <a:t> large </a:t>
            </a:r>
            <a:r>
              <a:rPr lang="de-DE" dirty="0" err="1"/>
              <a:t>loads</a:t>
            </a:r>
            <a:endParaRPr lang="de-DE" dirty="0"/>
          </a:p>
          <a:p>
            <a:pPr>
              <a:buFont typeface="Arial" panose="020B0604020202020204" pitchFamily="34" charset="0"/>
              <a:buChar char="•"/>
            </a:pPr>
            <a:endParaRPr lang="de-DE" dirty="0"/>
          </a:p>
          <a:p>
            <a:pPr>
              <a:buFont typeface="Arial" panose="020B0604020202020204" pitchFamily="34" charset="0"/>
              <a:buChar char="•"/>
            </a:pPr>
            <a:r>
              <a:rPr lang="de-DE" dirty="0"/>
              <a:t>Forecast </a:t>
            </a:r>
            <a:r>
              <a:rPr lang="de-DE" dirty="0" err="1"/>
              <a:t>gap</a:t>
            </a:r>
            <a:r>
              <a:rPr lang="de-DE" dirty="0"/>
              <a:t> in volatile RES </a:t>
            </a:r>
            <a:r>
              <a:rPr lang="de-DE" dirty="0" err="1"/>
              <a:t>generation</a:t>
            </a:r>
            <a:endParaRPr lang="de-DE" dirty="0"/>
          </a:p>
          <a:p>
            <a:pPr>
              <a:buFont typeface="Arial" panose="020B0604020202020204" pitchFamily="34" charset="0"/>
              <a:buChar char="•"/>
            </a:pPr>
            <a:endParaRPr lang="de-DE" dirty="0"/>
          </a:p>
          <a:p>
            <a:pPr>
              <a:buFont typeface="Arial" panose="020B0604020202020204" pitchFamily="34" charset="0"/>
              <a:buChar char="•"/>
            </a:pPr>
            <a:r>
              <a:rPr lang="de-DE" dirty="0" err="1"/>
              <a:t>Inaccurate</a:t>
            </a:r>
            <a:r>
              <a:rPr lang="de-DE" dirty="0"/>
              <a:t> </a:t>
            </a:r>
            <a:r>
              <a:rPr lang="de-DE" dirty="0" err="1"/>
              <a:t>forecast</a:t>
            </a:r>
            <a:r>
              <a:rPr lang="de-DE" dirty="0"/>
              <a:t> </a:t>
            </a:r>
            <a:r>
              <a:rPr lang="de-DE" dirty="0" err="1"/>
              <a:t>of</a:t>
            </a:r>
            <a:r>
              <a:rPr lang="de-DE" dirty="0"/>
              <a:t> </a:t>
            </a:r>
            <a:r>
              <a:rPr lang="de-DE" dirty="0" err="1"/>
              <a:t>demand</a:t>
            </a:r>
            <a:endParaRPr lang="de-DE" dirty="0"/>
          </a:p>
          <a:p>
            <a:pPr marL="0" indent="0"/>
            <a:endParaRPr lang="de-DE" dirty="0"/>
          </a:p>
        </p:txBody>
      </p:sp>
      <p:sp>
        <p:nvSpPr>
          <p:cNvPr id="3" name="Rechteck 2">
            <a:extLst>
              <a:ext uri="{FF2B5EF4-FFF2-40B4-BE49-F238E27FC236}">
                <a16:creationId xmlns:a16="http://schemas.microsoft.com/office/drawing/2014/main" id="{6B164680-FCA7-40A1-853E-9B5F04F584DE}"/>
              </a:ext>
            </a:extLst>
          </p:cNvPr>
          <p:cNvSpPr/>
          <p:nvPr/>
        </p:nvSpPr>
        <p:spPr>
          <a:xfrm>
            <a:off x="4437187" y="3290501"/>
            <a:ext cx="269625" cy="276999"/>
          </a:xfrm>
          <a:prstGeom prst="rect">
            <a:avLst/>
          </a:prstGeom>
        </p:spPr>
        <p:txBody>
          <a:bodyPr wrap="none">
            <a:spAutoFit/>
          </a:bodyPr>
          <a:lstStyle/>
          <a:p>
            <a:r>
              <a:rPr lang="de-DE" dirty="0"/>
              <a:t>≈</a:t>
            </a:r>
          </a:p>
        </p:txBody>
      </p:sp>
    </p:spTree>
    <p:extLst>
      <p:ext uri="{BB962C8B-B14F-4D97-AF65-F5344CB8AC3E}">
        <p14:creationId xmlns:p14="http://schemas.microsoft.com/office/powerpoint/2010/main" val="350264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a:t>
            </a:r>
            <a:r>
              <a:rPr lang="de-DE" dirty="0" err="1"/>
              <a:t>Exposure</a:t>
            </a:r>
            <a:r>
              <a:rPr lang="de-DE" dirty="0"/>
              <a:t> </a:t>
            </a:r>
            <a:r>
              <a:rPr lang="de-DE" dirty="0" err="1"/>
              <a:t>is</a:t>
            </a:r>
            <a:r>
              <a:rPr lang="de-DE" dirty="0"/>
              <a:t> a </a:t>
            </a:r>
            <a:r>
              <a:rPr lang="de-DE" dirty="0" err="1"/>
              <a:t>measure</a:t>
            </a:r>
            <a:r>
              <a:rPr lang="de-DE" dirty="0"/>
              <a:t> </a:t>
            </a:r>
            <a:r>
              <a:rPr lang="de-DE" dirty="0" err="1"/>
              <a:t>of</a:t>
            </a:r>
            <a:r>
              <a:rPr lang="de-DE" dirty="0"/>
              <a:t> </a:t>
            </a:r>
            <a:r>
              <a:rPr lang="de-DE" dirty="0" err="1"/>
              <a:t>loss</a:t>
            </a:r>
            <a:r>
              <a:rPr lang="de-DE" dirty="0"/>
              <a:t> </a:t>
            </a:r>
            <a:r>
              <a:rPr lang="de-DE" dirty="0" err="1"/>
              <a:t>if</a:t>
            </a:r>
            <a:r>
              <a:rPr lang="de-DE" dirty="0"/>
              <a:t> an adverse </a:t>
            </a:r>
            <a:r>
              <a:rPr lang="de-DE" dirty="0" err="1"/>
              <a:t>materialisation</a:t>
            </a:r>
            <a:r>
              <a:rPr lang="de-DE" dirty="0"/>
              <a:t> </a:t>
            </a:r>
            <a:r>
              <a:rPr lang="de-DE" dirty="0" err="1"/>
              <a:t>of</a:t>
            </a:r>
            <a:r>
              <a:rPr lang="de-DE" dirty="0"/>
              <a:t> </a:t>
            </a:r>
            <a:r>
              <a:rPr lang="de-DE" dirty="0" err="1"/>
              <a:t>uncertainties</a:t>
            </a:r>
            <a:r>
              <a:rPr lang="de-DE" dirty="0"/>
              <a:t> </a:t>
            </a:r>
            <a:r>
              <a:rPr lang="de-DE" dirty="0" err="1"/>
              <a:t>occurs</a:t>
            </a:r>
            <a:r>
              <a:rPr lang="de-DE" dirty="0"/>
              <a:t> </a:t>
            </a:r>
            <a:r>
              <a:rPr lang="de-DE" dirty="0" err="1"/>
              <a:t>for</a:t>
            </a:r>
            <a:r>
              <a:rPr lang="de-DE" dirty="0"/>
              <a:t> a </a:t>
            </a:r>
            <a:r>
              <a:rPr lang="de-DE" dirty="0" err="1"/>
              <a:t>particular</a:t>
            </a:r>
            <a:r>
              <a:rPr lang="de-DE" dirty="0"/>
              <a:t> </a:t>
            </a:r>
            <a:r>
              <a:rPr lang="de-DE" dirty="0" err="1"/>
              <a:t>decision</a:t>
            </a:r>
            <a:r>
              <a:rPr lang="de-DE" dirty="0"/>
              <a:t>.“ * </a:t>
            </a:r>
          </a:p>
          <a:p>
            <a:pPr marL="0" indent="0"/>
            <a:endParaRPr lang="de-DE" dirty="0"/>
          </a:p>
          <a:p>
            <a:pPr marL="0" indent="0"/>
            <a:r>
              <a:rPr lang="de-DE" dirty="0"/>
              <a:t>Mark-</a:t>
            </a:r>
            <a:r>
              <a:rPr lang="de-DE" dirty="0" err="1"/>
              <a:t>to</a:t>
            </a:r>
            <a:r>
              <a:rPr lang="de-DE" dirty="0"/>
              <a:t>-</a:t>
            </a:r>
            <a:r>
              <a:rPr lang="de-DE" dirty="0" err="1"/>
              <a:t>market</a:t>
            </a:r>
            <a:r>
              <a:rPr lang="de-DE" dirty="0"/>
              <a:t> </a:t>
            </a:r>
            <a:r>
              <a:rPr lang="de-DE" dirty="0" err="1"/>
              <a:t>accounting</a:t>
            </a:r>
            <a:r>
              <a:rPr lang="de-DE" dirty="0"/>
              <a:t> </a:t>
            </a:r>
            <a:r>
              <a:rPr lang="de-DE" dirty="0" err="1"/>
              <a:t>is</a:t>
            </a:r>
            <a:r>
              <a:rPr lang="de-DE" dirty="0"/>
              <a:t> </a:t>
            </a:r>
            <a:r>
              <a:rPr lang="de-DE" dirty="0" err="1"/>
              <a:t>regular</a:t>
            </a:r>
            <a:r>
              <a:rPr lang="de-DE" dirty="0"/>
              <a:t> (</a:t>
            </a:r>
            <a:r>
              <a:rPr lang="de-DE" dirty="0" err="1"/>
              <a:t>daily</a:t>
            </a:r>
            <a:r>
              <a:rPr lang="de-DE" dirty="0"/>
              <a:t>) </a:t>
            </a:r>
            <a:r>
              <a:rPr lang="de-DE" dirty="0" err="1"/>
              <a:t>valuation</a:t>
            </a:r>
            <a:r>
              <a:rPr lang="de-DE" dirty="0"/>
              <a:t> </a:t>
            </a:r>
            <a:r>
              <a:rPr lang="de-DE" dirty="0" err="1"/>
              <a:t>of</a:t>
            </a:r>
            <a:r>
              <a:rPr lang="de-DE" dirty="0"/>
              <a:t> all open </a:t>
            </a:r>
            <a:r>
              <a:rPr lang="de-DE" dirty="0" err="1"/>
              <a:t>trading</a:t>
            </a:r>
            <a:r>
              <a:rPr lang="de-DE" dirty="0"/>
              <a:t> </a:t>
            </a:r>
            <a:r>
              <a:rPr lang="de-DE" dirty="0" err="1"/>
              <a:t>positions</a:t>
            </a:r>
            <a:r>
              <a:rPr lang="de-DE" dirty="0"/>
              <a:t> </a:t>
            </a:r>
            <a:r>
              <a:rPr lang="de-DE" dirty="0" err="1"/>
              <a:t>based</a:t>
            </a:r>
            <a:r>
              <a:rPr lang="de-DE" dirty="0"/>
              <a:t> on </a:t>
            </a:r>
            <a:r>
              <a:rPr lang="de-DE" dirty="0" err="1"/>
              <a:t>the</a:t>
            </a:r>
            <a:r>
              <a:rPr lang="de-DE" dirty="0"/>
              <a:t> </a:t>
            </a:r>
            <a:r>
              <a:rPr lang="de-DE" dirty="0" err="1"/>
              <a:t>current</a:t>
            </a:r>
            <a:r>
              <a:rPr lang="de-DE" dirty="0"/>
              <a:t> </a:t>
            </a:r>
            <a:r>
              <a:rPr lang="de-DE" dirty="0" err="1"/>
              <a:t>market</a:t>
            </a:r>
            <a:r>
              <a:rPr lang="de-DE" dirty="0"/>
              <a:t> </a:t>
            </a:r>
            <a:r>
              <a:rPr lang="de-DE" dirty="0" err="1"/>
              <a:t>price</a:t>
            </a:r>
            <a:r>
              <a:rPr lang="de-DE" dirty="0"/>
              <a:t> </a:t>
            </a:r>
            <a:r>
              <a:rPr lang="de-DE" dirty="0" err="1"/>
              <a:t>of</a:t>
            </a:r>
            <a:r>
              <a:rPr lang="de-DE" dirty="0"/>
              <a:t> </a:t>
            </a:r>
            <a:r>
              <a:rPr lang="de-DE" dirty="0" err="1"/>
              <a:t>the</a:t>
            </a:r>
            <a:r>
              <a:rPr lang="de-DE" dirty="0"/>
              <a:t> </a:t>
            </a:r>
            <a:r>
              <a:rPr lang="de-DE" dirty="0" err="1"/>
              <a:t>product</a:t>
            </a:r>
            <a:r>
              <a:rPr lang="de-DE" dirty="0"/>
              <a:t>. </a:t>
            </a:r>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sz="1200" dirty="0"/>
          </a:p>
          <a:p>
            <a:pPr marL="0" indent="0"/>
            <a:r>
              <a:rPr lang="de-DE" sz="1200" dirty="0"/>
              <a:t>* </a:t>
            </a:r>
            <a:r>
              <a:rPr lang="de-DE" sz="1200" dirty="0" err="1"/>
              <a:t>Perreira</a:t>
            </a:r>
            <a:r>
              <a:rPr lang="de-DE" sz="1200" dirty="0"/>
              <a:t> et al, IEEE Computer </a:t>
            </a:r>
            <a:r>
              <a:rPr lang="de-DE" sz="1200" dirty="0" err="1"/>
              <a:t>Applications</a:t>
            </a:r>
            <a:r>
              <a:rPr lang="de-DE" sz="1200" dirty="0"/>
              <a:t> in Power, vol. 13, 2000, p. 22</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Credit risk management: Terminology</a:t>
            </a:r>
          </a:p>
        </p:txBody>
      </p:sp>
    </p:spTree>
    <p:extLst>
      <p:ext uri="{BB962C8B-B14F-4D97-AF65-F5344CB8AC3E}">
        <p14:creationId xmlns:p14="http://schemas.microsoft.com/office/powerpoint/2010/main" val="3153596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marL="0" indent="0"/>
            <a:endParaRPr lang="de-DE" dirty="0"/>
          </a:p>
          <a:p>
            <a:pPr marL="0" indent="0"/>
            <a:endParaRPr lang="de-DE" dirty="0"/>
          </a:p>
          <a:p>
            <a:pPr marL="0" indent="0">
              <a:spcBef>
                <a:spcPts val="0"/>
              </a:spcBef>
            </a:pPr>
            <a:endParaRPr lang="de-DE" sz="500" b="1" dirty="0"/>
          </a:p>
          <a:p>
            <a:pPr marL="285750" indent="-285750">
              <a:spcBef>
                <a:spcPts val="0"/>
              </a:spcBef>
              <a:buFont typeface="Arial" panose="020B0604020202020204" pitchFamily="34" charset="0"/>
              <a:buChar char="•"/>
            </a:pPr>
            <a:r>
              <a:rPr lang="de-DE" b="1" dirty="0"/>
              <a:t>Settlement </a:t>
            </a:r>
            <a:r>
              <a:rPr lang="de-DE" b="1" dirty="0" err="1"/>
              <a:t>exposure</a:t>
            </a:r>
            <a:r>
              <a:rPr lang="de-DE" dirty="0"/>
              <a:t>: </a:t>
            </a:r>
            <a:r>
              <a:rPr lang="de-DE" dirty="0" err="1"/>
              <a:t>delivered</a:t>
            </a:r>
            <a:r>
              <a:rPr lang="de-DE" dirty="0"/>
              <a:t> but </a:t>
            </a:r>
            <a:r>
              <a:rPr lang="de-DE" dirty="0" err="1"/>
              <a:t>unpaid</a:t>
            </a:r>
            <a:r>
              <a:rPr lang="de-DE" dirty="0"/>
              <a:t> </a:t>
            </a:r>
            <a:r>
              <a:rPr lang="de-DE" dirty="0" err="1"/>
              <a:t>amount</a:t>
            </a:r>
            <a:r>
              <a:rPr lang="de-DE" dirty="0"/>
              <a:t> * </a:t>
            </a:r>
            <a:r>
              <a:rPr lang="de-DE" dirty="0" err="1"/>
              <a:t>contract</a:t>
            </a:r>
            <a:r>
              <a:rPr lang="de-DE" dirty="0"/>
              <a:t> </a:t>
            </a:r>
            <a:r>
              <a:rPr lang="de-DE" dirty="0" err="1"/>
              <a:t>price</a:t>
            </a:r>
            <a:r>
              <a:rPr lang="de-DE" dirty="0"/>
              <a:t> (≈50 </a:t>
            </a:r>
            <a:r>
              <a:rPr lang="de-DE" dirty="0" err="1"/>
              <a:t>days</a:t>
            </a:r>
            <a:r>
              <a:rPr lang="de-DE" dirty="0"/>
              <a:t>; </a:t>
            </a:r>
            <a:r>
              <a:rPr lang="de-DE" dirty="0" err="1"/>
              <a:t>credit</a:t>
            </a:r>
            <a:r>
              <a:rPr lang="de-DE" dirty="0"/>
              <a:t> </a:t>
            </a:r>
            <a:r>
              <a:rPr lang="de-DE" dirty="0" err="1"/>
              <a:t>exposure</a:t>
            </a:r>
            <a:r>
              <a:rPr lang="de-DE" dirty="0"/>
              <a:t> </a:t>
            </a:r>
            <a:r>
              <a:rPr lang="de-DE" dirty="0" err="1"/>
              <a:t>updated</a:t>
            </a:r>
            <a:r>
              <a:rPr lang="de-DE" dirty="0"/>
              <a:t> after </a:t>
            </a:r>
            <a:r>
              <a:rPr lang="de-DE" dirty="0" err="1"/>
              <a:t>payment</a:t>
            </a:r>
            <a:r>
              <a:rPr lang="de-DE" dirty="0"/>
              <a:t>)</a:t>
            </a:r>
          </a:p>
          <a:p>
            <a:pPr marL="285750" indent="-285750">
              <a:buFont typeface="Arial" panose="020B0604020202020204" pitchFamily="34" charset="0"/>
              <a:buChar char="•"/>
            </a:pPr>
            <a:r>
              <a:rPr lang="de-DE" b="1" dirty="0"/>
              <a:t>Mark-</a:t>
            </a:r>
            <a:r>
              <a:rPr lang="de-DE" b="1" dirty="0" err="1"/>
              <a:t>to</a:t>
            </a:r>
            <a:r>
              <a:rPr lang="de-DE" b="1" dirty="0"/>
              <a:t>-</a:t>
            </a:r>
            <a:r>
              <a:rPr lang="de-DE" b="1" dirty="0" err="1"/>
              <a:t>market</a:t>
            </a:r>
            <a:r>
              <a:rPr lang="de-DE" b="1" dirty="0"/>
              <a:t> </a:t>
            </a:r>
            <a:r>
              <a:rPr lang="de-DE" b="1" dirty="0" err="1"/>
              <a:t>exposure</a:t>
            </a:r>
            <a:r>
              <a:rPr lang="de-DE" dirty="0"/>
              <a:t>: </a:t>
            </a:r>
            <a:r>
              <a:rPr lang="de-DE" dirty="0" err="1"/>
              <a:t>contract</a:t>
            </a:r>
            <a:r>
              <a:rPr lang="de-DE" dirty="0"/>
              <a:t> </a:t>
            </a:r>
            <a:r>
              <a:rPr lang="de-DE" dirty="0" err="1"/>
              <a:t>amount</a:t>
            </a:r>
            <a:r>
              <a:rPr lang="de-DE" dirty="0"/>
              <a:t> </a:t>
            </a:r>
            <a:r>
              <a:rPr lang="de-DE" dirty="0" err="1"/>
              <a:t>from</a:t>
            </a:r>
            <a:r>
              <a:rPr lang="de-DE" dirty="0"/>
              <a:t> </a:t>
            </a:r>
            <a:r>
              <a:rPr lang="de-DE" dirty="0" err="1"/>
              <a:t>default</a:t>
            </a:r>
            <a:r>
              <a:rPr lang="de-DE" dirty="0"/>
              <a:t> date </a:t>
            </a:r>
            <a:r>
              <a:rPr lang="de-DE" dirty="0" err="1"/>
              <a:t>until</a:t>
            </a:r>
            <a:r>
              <a:rPr lang="de-DE" dirty="0"/>
              <a:t> end </a:t>
            </a:r>
            <a:r>
              <a:rPr lang="de-DE" dirty="0" err="1"/>
              <a:t>of</a:t>
            </a:r>
            <a:r>
              <a:rPr lang="de-DE" dirty="0"/>
              <a:t> </a:t>
            </a:r>
            <a:r>
              <a:rPr lang="de-DE" dirty="0" err="1"/>
              <a:t>delivery</a:t>
            </a:r>
            <a:r>
              <a:rPr lang="de-DE" dirty="0"/>
              <a:t> </a:t>
            </a:r>
            <a:r>
              <a:rPr lang="de-DE" dirty="0" err="1"/>
              <a:t>period</a:t>
            </a:r>
            <a:r>
              <a:rPr lang="de-DE" dirty="0"/>
              <a:t> * mark-</a:t>
            </a:r>
            <a:r>
              <a:rPr lang="de-DE" dirty="0" err="1"/>
              <a:t>to</a:t>
            </a:r>
            <a:r>
              <a:rPr lang="de-DE" dirty="0"/>
              <a:t>-</a:t>
            </a:r>
            <a:r>
              <a:rPr lang="de-DE" dirty="0" err="1"/>
              <a:t>market</a:t>
            </a:r>
            <a:endParaRPr lang="de-DE" dirty="0"/>
          </a:p>
          <a:p>
            <a:pPr marL="0" indent="0"/>
            <a:r>
              <a:rPr lang="de-DE" dirty="0" err="1"/>
              <a:t>Credit</a:t>
            </a:r>
            <a:r>
              <a:rPr lang="de-DE" dirty="0"/>
              <a:t> </a:t>
            </a:r>
            <a:r>
              <a:rPr lang="de-DE" dirty="0" err="1"/>
              <a:t>exposure</a:t>
            </a:r>
            <a:r>
              <a:rPr lang="de-DE" dirty="0"/>
              <a:t> </a:t>
            </a:r>
            <a:r>
              <a:rPr lang="de-DE" dirty="0" err="1"/>
              <a:t>for</a:t>
            </a:r>
            <a:r>
              <a:rPr lang="de-DE" dirty="0"/>
              <a:t> a </a:t>
            </a:r>
            <a:r>
              <a:rPr lang="de-DE" dirty="0" err="1"/>
              <a:t>portfolio</a:t>
            </a:r>
            <a:r>
              <a:rPr lang="de-DE" dirty="0"/>
              <a:t> </a:t>
            </a:r>
            <a:r>
              <a:rPr lang="de-DE" dirty="0" err="1"/>
              <a:t>depends</a:t>
            </a:r>
            <a:r>
              <a:rPr lang="de-DE" dirty="0"/>
              <a:t> on </a:t>
            </a:r>
            <a:r>
              <a:rPr lang="de-DE" dirty="0" err="1"/>
              <a:t>the</a:t>
            </a:r>
            <a:r>
              <a:rPr lang="de-DE" dirty="0"/>
              <a:t> </a:t>
            </a:r>
            <a:r>
              <a:rPr lang="de-DE" b="1" dirty="0" err="1"/>
              <a:t>netting</a:t>
            </a:r>
            <a:r>
              <a:rPr lang="de-DE" b="1" dirty="0"/>
              <a:t> </a:t>
            </a:r>
            <a:r>
              <a:rPr lang="de-DE" b="1" dirty="0" err="1"/>
              <a:t>rules</a:t>
            </a:r>
            <a:r>
              <a:rPr lang="de-DE" dirty="0"/>
              <a:t>:</a:t>
            </a:r>
          </a:p>
          <a:p>
            <a:pPr marL="0" indent="0"/>
            <a:r>
              <a:rPr lang="de-DE" dirty="0" err="1"/>
              <a:t>Does</a:t>
            </a:r>
            <a:r>
              <a:rPr lang="de-DE" dirty="0"/>
              <a:t> </a:t>
            </a:r>
            <a:r>
              <a:rPr lang="de-DE" dirty="0" err="1"/>
              <a:t>the</a:t>
            </a:r>
            <a:r>
              <a:rPr lang="de-DE" dirty="0"/>
              <a:t> </a:t>
            </a:r>
            <a:r>
              <a:rPr lang="de-DE" dirty="0" err="1"/>
              <a:t>jurisdiction</a:t>
            </a:r>
            <a:r>
              <a:rPr lang="de-DE" dirty="0"/>
              <a:t> </a:t>
            </a:r>
            <a:r>
              <a:rPr lang="de-DE" dirty="0" err="1"/>
              <a:t>of</a:t>
            </a:r>
            <a:r>
              <a:rPr lang="de-DE" dirty="0"/>
              <a:t> </a:t>
            </a:r>
            <a:r>
              <a:rPr lang="de-DE" dirty="0" err="1"/>
              <a:t>the</a:t>
            </a:r>
            <a:r>
              <a:rPr lang="de-DE" dirty="0"/>
              <a:t> </a:t>
            </a:r>
            <a:r>
              <a:rPr lang="de-DE" dirty="0" err="1"/>
              <a:t>counterparty</a:t>
            </a:r>
            <a:r>
              <a:rPr lang="de-DE" dirty="0"/>
              <a:t> </a:t>
            </a:r>
            <a:r>
              <a:rPr lang="de-DE" dirty="0" err="1"/>
              <a:t>allow</a:t>
            </a:r>
            <a:r>
              <a:rPr lang="de-DE" dirty="0"/>
              <a:t> </a:t>
            </a:r>
            <a:r>
              <a:rPr lang="de-DE" dirty="0" err="1"/>
              <a:t>cherry-picking</a:t>
            </a:r>
            <a:r>
              <a:rPr lang="de-DE" dirty="0"/>
              <a:t>, i.e. </a:t>
            </a:r>
            <a:r>
              <a:rPr lang="de-DE" dirty="0" err="1"/>
              <a:t>performing</a:t>
            </a:r>
            <a:r>
              <a:rPr lang="de-DE" dirty="0"/>
              <a:t> </a:t>
            </a:r>
            <a:r>
              <a:rPr lang="de-DE" dirty="0" err="1"/>
              <a:t>under</a:t>
            </a:r>
            <a:r>
              <a:rPr lang="de-DE" dirty="0"/>
              <a:t> in-</a:t>
            </a:r>
            <a:r>
              <a:rPr lang="de-DE" dirty="0" err="1"/>
              <a:t>the</a:t>
            </a:r>
            <a:r>
              <a:rPr lang="de-DE" dirty="0"/>
              <a:t>-money </a:t>
            </a:r>
            <a:r>
              <a:rPr lang="de-DE" dirty="0" err="1"/>
              <a:t>transactions</a:t>
            </a:r>
            <a:r>
              <a:rPr lang="de-DE" dirty="0"/>
              <a:t> and </a:t>
            </a:r>
            <a:r>
              <a:rPr lang="de-DE" dirty="0" err="1"/>
              <a:t>dropping</a:t>
            </a:r>
            <a:r>
              <a:rPr lang="de-DE" dirty="0"/>
              <a:t> </a:t>
            </a:r>
            <a:r>
              <a:rPr lang="de-DE" dirty="0" err="1"/>
              <a:t>the</a:t>
            </a:r>
            <a:r>
              <a:rPr lang="de-DE" dirty="0"/>
              <a:t> </a:t>
            </a:r>
            <a:r>
              <a:rPr lang="de-DE" dirty="0" err="1"/>
              <a:t>ones</a:t>
            </a:r>
            <a:r>
              <a:rPr lang="de-DE" dirty="0"/>
              <a:t> </a:t>
            </a:r>
            <a:r>
              <a:rPr lang="de-DE" dirty="0" err="1"/>
              <a:t>that</a:t>
            </a:r>
            <a:r>
              <a:rPr lang="de-DE" dirty="0"/>
              <a:t> </a:t>
            </a:r>
            <a:r>
              <a:rPr lang="de-DE" dirty="0" err="1"/>
              <a:t>are</a:t>
            </a:r>
            <a:r>
              <a:rPr lang="de-DE" dirty="0"/>
              <a:t> out-</a:t>
            </a:r>
            <a:r>
              <a:rPr lang="de-DE" dirty="0" err="1"/>
              <a:t>of</a:t>
            </a:r>
            <a:r>
              <a:rPr lang="de-DE" dirty="0"/>
              <a:t>-</a:t>
            </a:r>
            <a:r>
              <a:rPr lang="de-DE" dirty="0" err="1"/>
              <a:t>the</a:t>
            </a:r>
            <a:r>
              <a:rPr lang="de-DE" dirty="0"/>
              <a:t>-money?</a:t>
            </a:r>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12</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Credit risk management: Credit risk exposure – OTC</a:t>
            </a:r>
          </a:p>
        </p:txBody>
      </p:sp>
      <p:cxnSp>
        <p:nvCxnSpPr>
          <p:cNvPr id="8" name="Gerade Verbindung mit Pfeil 7">
            <a:extLst>
              <a:ext uri="{FF2B5EF4-FFF2-40B4-BE49-F238E27FC236}">
                <a16:creationId xmlns:a16="http://schemas.microsoft.com/office/drawing/2014/main" id="{92F241FD-3F2E-4130-A85B-738CDE9D23BF}"/>
              </a:ext>
            </a:extLst>
          </p:cNvPr>
          <p:cNvCxnSpPr/>
          <p:nvPr/>
        </p:nvCxnSpPr>
        <p:spPr bwMode="auto">
          <a:xfrm>
            <a:off x="1284204" y="2841875"/>
            <a:ext cx="6480720" cy="0"/>
          </a:xfrm>
          <a:prstGeom prst="straightConnector1">
            <a:avLst/>
          </a:prstGeom>
          <a:solidFill>
            <a:schemeClr val="tx2"/>
          </a:solidFill>
          <a:ln w="2540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feld 8">
            <a:extLst>
              <a:ext uri="{FF2B5EF4-FFF2-40B4-BE49-F238E27FC236}">
                <a16:creationId xmlns:a16="http://schemas.microsoft.com/office/drawing/2014/main" id="{929628A1-131A-45F7-964F-629C1B14C3EC}"/>
              </a:ext>
            </a:extLst>
          </p:cNvPr>
          <p:cNvSpPr txBox="1"/>
          <p:nvPr/>
        </p:nvSpPr>
        <p:spPr>
          <a:xfrm>
            <a:off x="7473811" y="2976550"/>
            <a:ext cx="313184" cy="369332"/>
          </a:xfrm>
          <a:prstGeom prst="rect">
            <a:avLst/>
          </a:prstGeom>
          <a:noFill/>
        </p:spPr>
        <p:txBody>
          <a:bodyPr wrap="square" rtlCol="0">
            <a:spAutoFit/>
          </a:bodyPr>
          <a:lstStyle/>
          <a:p>
            <a:r>
              <a:rPr lang="de-DE" sz="1800" dirty="0"/>
              <a:t>t</a:t>
            </a:r>
          </a:p>
        </p:txBody>
      </p:sp>
      <p:sp>
        <p:nvSpPr>
          <p:cNvPr id="11" name="Ellipse 10">
            <a:extLst>
              <a:ext uri="{FF2B5EF4-FFF2-40B4-BE49-F238E27FC236}">
                <a16:creationId xmlns:a16="http://schemas.microsoft.com/office/drawing/2014/main" id="{E3C72A05-EDD4-407E-88B1-B909BFC97307}"/>
              </a:ext>
            </a:extLst>
          </p:cNvPr>
          <p:cNvSpPr/>
          <p:nvPr/>
        </p:nvSpPr>
        <p:spPr bwMode="auto">
          <a:xfrm>
            <a:off x="2750125" y="2815202"/>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0" name="Ellipse 9">
            <a:extLst>
              <a:ext uri="{FF2B5EF4-FFF2-40B4-BE49-F238E27FC236}">
                <a16:creationId xmlns:a16="http://schemas.microsoft.com/office/drawing/2014/main" id="{7A0CFB1B-C2EF-4460-9AE9-01A6F90A4718}"/>
              </a:ext>
            </a:extLst>
          </p:cNvPr>
          <p:cNvSpPr/>
          <p:nvPr/>
        </p:nvSpPr>
        <p:spPr bwMode="auto">
          <a:xfrm flipV="1">
            <a:off x="1610886" y="2819015"/>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2" name="Ellipse 11">
            <a:extLst>
              <a:ext uri="{FF2B5EF4-FFF2-40B4-BE49-F238E27FC236}">
                <a16:creationId xmlns:a16="http://schemas.microsoft.com/office/drawing/2014/main" id="{3882400D-C5D3-45B2-82DC-23B876EE1690}"/>
              </a:ext>
            </a:extLst>
          </p:cNvPr>
          <p:cNvSpPr/>
          <p:nvPr/>
        </p:nvSpPr>
        <p:spPr bwMode="auto">
          <a:xfrm flipV="1">
            <a:off x="3886056" y="2815275"/>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3" name="Ellipse 12">
            <a:extLst>
              <a:ext uri="{FF2B5EF4-FFF2-40B4-BE49-F238E27FC236}">
                <a16:creationId xmlns:a16="http://schemas.microsoft.com/office/drawing/2014/main" id="{0337C175-766E-4CB4-82A8-7AA81F02A78B}"/>
              </a:ext>
            </a:extLst>
          </p:cNvPr>
          <p:cNvSpPr/>
          <p:nvPr/>
        </p:nvSpPr>
        <p:spPr bwMode="auto">
          <a:xfrm flipV="1">
            <a:off x="5150538" y="2815202"/>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4" name="Ellipse 13">
            <a:extLst>
              <a:ext uri="{FF2B5EF4-FFF2-40B4-BE49-F238E27FC236}">
                <a16:creationId xmlns:a16="http://schemas.microsoft.com/office/drawing/2014/main" id="{3F646824-719E-42E4-B473-CD5690DE2058}"/>
              </a:ext>
            </a:extLst>
          </p:cNvPr>
          <p:cNvSpPr/>
          <p:nvPr/>
        </p:nvSpPr>
        <p:spPr bwMode="auto">
          <a:xfrm flipV="1">
            <a:off x="6412012" y="2821596"/>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5" name="Textfeld 14">
            <a:extLst>
              <a:ext uri="{FF2B5EF4-FFF2-40B4-BE49-F238E27FC236}">
                <a16:creationId xmlns:a16="http://schemas.microsoft.com/office/drawing/2014/main" id="{5EB394D4-1CD8-486C-8F78-69E8D39AE650}"/>
              </a:ext>
            </a:extLst>
          </p:cNvPr>
          <p:cNvSpPr txBox="1"/>
          <p:nvPr/>
        </p:nvSpPr>
        <p:spPr>
          <a:xfrm>
            <a:off x="1975080" y="2982171"/>
            <a:ext cx="673224" cy="369332"/>
          </a:xfrm>
          <a:prstGeom prst="rect">
            <a:avLst/>
          </a:prstGeom>
          <a:noFill/>
        </p:spPr>
        <p:txBody>
          <a:bodyPr wrap="square" rtlCol="0">
            <a:spAutoFit/>
          </a:bodyPr>
          <a:lstStyle/>
          <a:p>
            <a:r>
              <a:rPr lang="de-DE" sz="1800" dirty="0"/>
              <a:t>M-1</a:t>
            </a:r>
          </a:p>
        </p:txBody>
      </p:sp>
      <p:sp>
        <p:nvSpPr>
          <p:cNvPr id="16" name="Textfeld 15">
            <a:extLst>
              <a:ext uri="{FF2B5EF4-FFF2-40B4-BE49-F238E27FC236}">
                <a16:creationId xmlns:a16="http://schemas.microsoft.com/office/drawing/2014/main" id="{38A80FA7-9CF8-4C96-A233-A5E97E772700}"/>
              </a:ext>
            </a:extLst>
          </p:cNvPr>
          <p:cNvSpPr txBox="1"/>
          <p:nvPr/>
        </p:nvSpPr>
        <p:spPr>
          <a:xfrm>
            <a:off x="3073547" y="2994436"/>
            <a:ext cx="644027" cy="369332"/>
          </a:xfrm>
          <a:prstGeom prst="rect">
            <a:avLst/>
          </a:prstGeom>
          <a:noFill/>
        </p:spPr>
        <p:txBody>
          <a:bodyPr wrap="square" rtlCol="0">
            <a:spAutoFit/>
          </a:bodyPr>
          <a:lstStyle/>
          <a:p>
            <a:r>
              <a:rPr lang="de-DE" sz="1800" dirty="0"/>
              <a:t>M1</a:t>
            </a:r>
          </a:p>
        </p:txBody>
      </p:sp>
      <p:sp>
        <p:nvSpPr>
          <p:cNvPr id="17" name="Textfeld 16">
            <a:extLst>
              <a:ext uri="{FF2B5EF4-FFF2-40B4-BE49-F238E27FC236}">
                <a16:creationId xmlns:a16="http://schemas.microsoft.com/office/drawing/2014/main" id="{783294DD-0C6E-4C16-8CB2-2CA679EA00BE}"/>
              </a:ext>
            </a:extLst>
          </p:cNvPr>
          <p:cNvSpPr txBox="1"/>
          <p:nvPr/>
        </p:nvSpPr>
        <p:spPr>
          <a:xfrm>
            <a:off x="4224244" y="2975077"/>
            <a:ext cx="644027" cy="369332"/>
          </a:xfrm>
          <a:prstGeom prst="rect">
            <a:avLst/>
          </a:prstGeom>
          <a:noFill/>
        </p:spPr>
        <p:txBody>
          <a:bodyPr wrap="square" rtlCol="0">
            <a:spAutoFit/>
          </a:bodyPr>
          <a:lstStyle/>
          <a:p>
            <a:r>
              <a:rPr lang="de-DE" sz="1800" dirty="0"/>
              <a:t>M2</a:t>
            </a:r>
          </a:p>
        </p:txBody>
      </p:sp>
      <p:sp>
        <p:nvSpPr>
          <p:cNvPr id="18" name="Textfeld 17">
            <a:extLst>
              <a:ext uri="{FF2B5EF4-FFF2-40B4-BE49-F238E27FC236}">
                <a16:creationId xmlns:a16="http://schemas.microsoft.com/office/drawing/2014/main" id="{40FA2DFE-BC43-49C9-9BBC-5A35204AC6B6}"/>
              </a:ext>
            </a:extLst>
          </p:cNvPr>
          <p:cNvSpPr txBox="1"/>
          <p:nvPr/>
        </p:nvSpPr>
        <p:spPr>
          <a:xfrm>
            <a:off x="5487804" y="2982149"/>
            <a:ext cx="644027" cy="369332"/>
          </a:xfrm>
          <a:prstGeom prst="rect">
            <a:avLst/>
          </a:prstGeom>
          <a:noFill/>
        </p:spPr>
        <p:txBody>
          <a:bodyPr wrap="square" rtlCol="0">
            <a:spAutoFit/>
          </a:bodyPr>
          <a:lstStyle/>
          <a:p>
            <a:r>
              <a:rPr lang="de-DE" sz="1800" dirty="0"/>
              <a:t>M3</a:t>
            </a:r>
          </a:p>
        </p:txBody>
      </p:sp>
      <p:sp>
        <p:nvSpPr>
          <p:cNvPr id="19" name="Ellipse 18">
            <a:extLst>
              <a:ext uri="{FF2B5EF4-FFF2-40B4-BE49-F238E27FC236}">
                <a16:creationId xmlns:a16="http://schemas.microsoft.com/office/drawing/2014/main" id="{5B3A8766-FB39-4332-8CE5-B79E3DF90BDF}"/>
              </a:ext>
            </a:extLst>
          </p:cNvPr>
          <p:cNvSpPr/>
          <p:nvPr/>
        </p:nvSpPr>
        <p:spPr bwMode="auto">
          <a:xfrm flipV="1">
            <a:off x="1898397" y="2817616"/>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0" name="Ellipse 19">
            <a:extLst>
              <a:ext uri="{FF2B5EF4-FFF2-40B4-BE49-F238E27FC236}">
                <a16:creationId xmlns:a16="http://schemas.microsoft.com/office/drawing/2014/main" id="{D2484C56-9117-41F9-BE24-462ED8F34B2B}"/>
              </a:ext>
            </a:extLst>
          </p:cNvPr>
          <p:cNvSpPr/>
          <p:nvPr/>
        </p:nvSpPr>
        <p:spPr bwMode="auto">
          <a:xfrm flipV="1">
            <a:off x="4742230" y="2823058"/>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1" name="Textfeld 20">
            <a:extLst>
              <a:ext uri="{FF2B5EF4-FFF2-40B4-BE49-F238E27FC236}">
                <a16:creationId xmlns:a16="http://schemas.microsoft.com/office/drawing/2014/main" id="{549151F8-29A9-4092-A84B-CB1B973F418E}"/>
              </a:ext>
            </a:extLst>
          </p:cNvPr>
          <p:cNvSpPr txBox="1"/>
          <p:nvPr/>
        </p:nvSpPr>
        <p:spPr>
          <a:xfrm>
            <a:off x="4363708" y="2538689"/>
            <a:ext cx="504563" cy="276999"/>
          </a:xfrm>
          <a:prstGeom prst="rect">
            <a:avLst/>
          </a:prstGeom>
          <a:noFill/>
        </p:spPr>
        <p:txBody>
          <a:bodyPr wrap="square" rtlCol="0">
            <a:spAutoFit/>
          </a:bodyPr>
          <a:lstStyle/>
          <a:p>
            <a:r>
              <a:rPr lang="de-DE" dirty="0"/>
              <a:t>20th</a:t>
            </a:r>
          </a:p>
        </p:txBody>
      </p:sp>
      <p:sp>
        <p:nvSpPr>
          <p:cNvPr id="23" name="Rechteck 22">
            <a:extLst>
              <a:ext uri="{FF2B5EF4-FFF2-40B4-BE49-F238E27FC236}">
                <a16:creationId xmlns:a16="http://schemas.microsoft.com/office/drawing/2014/main" id="{25E39542-EEA4-43DA-B0F8-CA9C9CAFCBB8}"/>
              </a:ext>
            </a:extLst>
          </p:cNvPr>
          <p:cNvSpPr/>
          <p:nvPr/>
        </p:nvSpPr>
        <p:spPr bwMode="auto">
          <a:xfrm>
            <a:off x="2772984" y="2889400"/>
            <a:ext cx="3664760" cy="137141"/>
          </a:xfrm>
          <a:prstGeom prst="rect">
            <a:avLst/>
          </a:prstGeom>
          <a:solidFill>
            <a:srgbClr val="B0FED3"/>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cxnSp>
        <p:nvCxnSpPr>
          <p:cNvPr id="27" name="Gerade Verbindung mit Pfeil 26">
            <a:extLst>
              <a:ext uri="{FF2B5EF4-FFF2-40B4-BE49-F238E27FC236}">
                <a16:creationId xmlns:a16="http://schemas.microsoft.com/office/drawing/2014/main" id="{97746D0B-EAA9-4D56-BF1C-30D92B456700}"/>
              </a:ext>
            </a:extLst>
          </p:cNvPr>
          <p:cNvCxnSpPr/>
          <p:nvPr/>
        </p:nvCxnSpPr>
        <p:spPr bwMode="auto">
          <a:xfrm>
            <a:off x="1921257" y="2287717"/>
            <a:ext cx="0" cy="54653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feld 28">
            <a:extLst>
              <a:ext uri="{FF2B5EF4-FFF2-40B4-BE49-F238E27FC236}">
                <a16:creationId xmlns:a16="http://schemas.microsoft.com/office/drawing/2014/main" id="{AB916C2D-0C49-4ED3-8F45-D887F524F567}"/>
              </a:ext>
            </a:extLst>
          </p:cNvPr>
          <p:cNvSpPr txBox="1"/>
          <p:nvPr/>
        </p:nvSpPr>
        <p:spPr>
          <a:xfrm>
            <a:off x="1428366" y="1826052"/>
            <a:ext cx="1034356" cy="461665"/>
          </a:xfrm>
          <a:prstGeom prst="rect">
            <a:avLst/>
          </a:prstGeom>
          <a:noFill/>
        </p:spPr>
        <p:txBody>
          <a:bodyPr wrap="square" rtlCol="0">
            <a:spAutoFit/>
          </a:bodyPr>
          <a:lstStyle/>
          <a:p>
            <a:r>
              <a:rPr lang="de-DE" dirty="0" err="1"/>
              <a:t>transaction</a:t>
            </a:r>
            <a:r>
              <a:rPr lang="de-DE" dirty="0"/>
              <a:t> date</a:t>
            </a:r>
          </a:p>
        </p:txBody>
      </p:sp>
      <p:sp>
        <p:nvSpPr>
          <p:cNvPr id="32" name="Textfeld 31">
            <a:extLst>
              <a:ext uri="{FF2B5EF4-FFF2-40B4-BE49-F238E27FC236}">
                <a16:creationId xmlns:a16="http://schemas.microsoft.com/office/drawing/2014/main" id="{84FB86F5-4011-4462-AAC0-EC6C27E8FB57}"/>
              </a:ext>
            </a:extLst>
          </p:cNvPr>
          <p:cNvSpPr txBox="1"/>
          <p:nvPr/>
        </p:nvSpPr>
        <p:spPr>
          <a:xfrm>
            <a:off x="2561027" y="1804669"/>
            <a:ext cx="1034356" cy="461665"/>
          </a:xfrm>
          <a:prstGeom prst="rect">
            <a:avLst/>
          </a:prstGeom>
          <a:noFill/>
        </p:spPr>
        <p:txBody>
          <a:bodyPr wrap="square" rtlCol="0">
            <a:spAutoFit/>
          </a:bodyPr>
          <a:lstStyle/>
          <a:p>
            <a:r>
              <a:rPr lang="de-DE" dirty="0" err="1"/>
              <a:t>delivery</a:t>
            </a:r>
            <a:r>
              <a:rPr lang="de-DE" dirty="0"/>
              <a:t> </a:t>
            </a:r>
            <a:r>
              <a:rPr lang="de-DE" dirty="0" err="1"/>
              <a:t>period</a:t>
            </a:r>
            <a:endParaRPr lang="de-DE" dirty="0"/>
          </a:p>
        </p:txBody>
      </p:sp>
      <p:sp>
        <p:nvSpPr>
          <p:cNvPr id="33" name="Ellipse 32">
            <a:extLst>
              <a:ext uri="{FF2B5EF4-FFF2-40B4-BE49-F238E27FC236}">
                <a16:creationId xmlns:a16="http://schemas.microsoft.com/office/drawing/2014/main" id="{BC5F93F9-564E-44F7-AB8A-1FFFB4AD03AA}"/>
              </a:ext>
            </a:extLst>
          </p:cNvPr>
          <p:cNvSpPr/>
          <p:nvPr/>
        </p:nvSpPr>
        <p:spPr bwMode="auto">
          <a:xfrm flipV="1">
            <a:off x="4162130" y="2815202"/>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35" name="Textfeld 34">
            <a:extLst>
              <a:ext uri="{FF2B5EF4-FFF2-40B4-BE49-F238E27FC236}">
                <a16:creationId xmlns:a16="http://schemas.microsoft.com/office/drawing/2014/main" id="{DB512374-D78D-4255-9FDF-262E304F57C5}"/>
              </a:ext>
            </a:extLst>
          </p:cNvPr>
          <p:cNvSpPr txBox="1"/>
          <p:nvPr/>
        </p:nvSpPr>
        <p:spPr>
          <a:xfrm>
            <a:off x="3581634" y="1790849"/>
            <a:ext cx="1034356" cy="461665"/>
          </a:xfrm>
          <a:prstGeom prst="rect">
            <a:avLst/>
          </a:prstGeom>
          <a:noFill/>
        </p:spPr>
        <p:txBody>
          <a:bodyPr wrap="square" rtlCol="0">
            <a:spAutoFit/>
          </a:bodyPr>
          <a:lstStyle/>
          <a:p>
            <a:r>
              <a:rPr lang="de-DE" dirty="0" err="1"/>
              <a:t>counterparty</a:t>
            </a:r>
            <a:r>
              <a:rPr lang="de-DE" dirty="0"/>
              <a:t> </a:t>
            </a:r>
            <a:r>
              <a:rPr lang="de-DE" dirty="0" err="1"/>
              <a:t>default</a:t>
            </a:r>
            <a:endParaRPr lang="de-DE" dirty="0"/>
          </a:p>
        </p:txBody>
      </p:sp>
      <p:sp>
        <p:nvSpPr>
          <p:cNvPr id="37" name="Textfeld 36">
            <a:extLst>
              <a:ext uri="{FF2B5EF4-FFF2-40B4-BE49-F238E27FC236}">
                <a16:creationId xmlns:a16="http://schemas.microsoft.com/office/drawing/2014/main" id="{5B709985-EDCB-4DB7-9DCD-1B8A040A1723}"/>
              </a:ext>
            </a:extLst>
          </p:cNvPr>
          <p:cNvSpPr txBox="1"/>
          <p:nvPr/>
        </p:nvSpPr>
        <p:spPr>
          <a:xfrm>
            <a:off x="4554654" y="1790848"/>
            <a:ext cx="1034356" cy="461665"/>
          </a:xfrm>
          <a:prstGeom prst="rect">
            <a:avLst/>
          </a:prstGeom>
          <a:noFill/>
        </p:spPr>
        <p:txBody>
          <a:bodyPr wrap="square" rtlCol="0">
            <a:spAutoFit/>
          </a:bodyPr>
          <a:lstStyle/>
          <a:p>
            <a:r>
              <a:rPr lang="de-DE" dirty="0" err="1"/>
              <a:t>payment</a:t>
            </a:r>
            <a:r>
              <a:rPr lang="de-DE" dirty="0"/>
              <a:t> date </a:t>
            </a:r>
            <a:r>
              <a:rPr lang="de-DE" dirty="0" err="1"/>
              <a:t>for</a:t>
            </a:r>
            <a:r>
              <a:rPr lang="de-DE" dirty="0"/>
              <a:t> M1</a:t>
            </a:r>
          </a:p>
        </p:txBody>
      </p:sp>
      <p:cxnSp>
        <p:nvCxnSpPr>
          <p:cNvPr id="42" name="Gerader Verbinder 41">
            <a:extLst>
              <a:ext uri="{FF2B5EF4-FFF2-40B4-BE49-F238E27FC236}">
                <a16:creationId xmlns:a16="http://schemas.microsoft.com/office/drawing/2014/main" id="{267C87BD-2A04-4933-93F0-22F8127FF45E}"/>
              </a:ext>
            </a:extLst>
          </p:cNvPr>
          <p:cNvCxnSpPr/>
          <p:nvPr/>
        </p:nvCxnSpPr>
        <p:spPr bwMode="auto">
          <a:xfrm>
            <a:off x="3921184" y="2853138"/>
            <a:ext cx="0" cy="173403"/>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r Verbinder 42">
            <a:extLst>
              <a:ext uri="{FF2B5EF4-FFF2-40B4-BE49-F238E27FC236}">
                <a16:creationId xmlns:a16="http://schemas.microsoft.com/office/drawing/2014/main" id="{1DE47295-EEDC-443F-864F-39FA0EA2C19B}"/>
              </a:ext>
            </a:extLst>
          </p:cNvPr>
          <p:cNvCxnSpPr/>
          <p:nvPr/>
        </p:nvCxnSpPr>
        <p:spPr bwMode="auto">
          <a:xfrm>
            <a:off x="5181891" y="2867315"/>
            <a:ext cx="0" cy="185613"/>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mit Pfeil 47">
            <a:extLst>
              <a:ext uri="{FF2B5EF4-FFF2-40B4-BE49-F238E27FC236}">
                <a16:creationId xmlns:a16="http://schemas.microsoft.com/office/drawing/2014/main" id="{44F1A73C-6280-4834-99EB-74ACAC5B1A22}"/>
              </a:ext>
            </a:extLst>
          </p:cNvPr>
          <p:cNvCxnSpPr>
            <a:stCxn id="32" idx="2"/>
          </p:cNvCxnSpPr>
          <p:nvPr/>
        </p:nvCxnSpPr>
        <p:spPr bwMode="auto">
          <a:xfrm>
            <a:off x="3078205" y="2266334"/>
            <a:ext cx="907" cy="623066"/>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mit Pfeil 48">
            <a:extLst>
              <a:ext uri="{FF2B5EF4-FFF2-40B4-BE49-F238E27FC236}">
                <a16:creationId xmlns:a16="http://schemas.microsoft.com/office/drawing/2014/main" id="{18192D0A-FE11-4714-87E5-19712F538154}"/>
              </a:ext>
            </a:extLst>
          </p:cNvPr>
          <p:cNvCxnSpPr/>
          <p:nvPr/>
        </p:nvCxnSpPr>
        <p:spPr bwMode="auto">
          <a:xfrm>
            <a:off x="4184989" y="2269326"/>
            <a:ext cx="0" cy="54653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mit Pfeil 49">
            <a:extLst>
              <a:ext uri="{FF2B5EF4-FFF2-40B4-BE49-F238E27FC236}">
                <a16:creationId xmlns:a16="http://schemas.microsoft.com/office/drawing/2014/main" id="{3D84DAE0-2E09-43FB-86D1-81728B72E3F5}"/>
              </a:ext>
            </a:extLst>
          </p:cNvPr>
          <p:cNvCxnSpPr/>
          <p:nvPr/>
        </p:nvCxnSpPr>
        <p:spPr bwMode="auto">
          <a:xfrm>
            <a:off x="4765089" y="2275066"/>
            <a:ext cx="0" cy="54653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feld 1">
            <a:extLst>
              <a:ext uri="{FF2B5EF4-FFF2-40B4-BE49-F238E27FC236}">
                <a16:creationId xmlns:a16="http://schemas.microsoft.com/office/drawing/2014/main" id="{819D0701-9AF4-4245-863A-307D4C76FDF0}"/>
              </a:ext>
            </a:extLst>
          </p:cNvPr>
          <p:cNvSpPr txBox="1"/>
          <p:nvPr/>
        </p:nvSpPr>
        <p:spPr>
          <a:xfrm>
            <a:off x="6415439" y="1807661"/>
            <a:ext cx="1397103" cy="276999"/>
          </a:xfrm>
          <a:prstGeom prst="rect">
            <a:avLst/>
          </a:prstGeom>
          <a:noFill/>
        </p:spPr>
        <p:txBody>
          <a:bodyPr wrap="square" rtlCol="0">
            <a:spAutoFit/>
          </a:bodyPr>
          <a:lstStyle/>
          <a:p>
            <a:pPr algn="r"/>
            <a:r>
              <a:rPr lang="en-GB" dirty="0"/>
              <a:t>Product: Q4 2019</a:t>
            </a:r>
            <a:endParaRPr lang="de-DE" dirty="0"/>
          </a:p>
        </p:txBody>
      </p:sp>
    </p:spTree>
    <p:extLst>
      <p:ext uri="{BB962C8B-B14F-4D97-AF65-F5344CB8AC3E}">
        <p14:creationId xmlns:p14="http://schemas.microsoft.com/office/powerpoint/2010/main" val="11891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Ein Bild, das Screenshot enthält.&#10;&#10;Automatisch generierte Beschreibung">
            <a:extLst>
              <a:ext uri="{FF2B5EF4-FFF2-40B4-BE49-F238E27FC236}">
                <a16:creationId xmlns:a16="http://schemas.microsoft.com/office/drawing/2014/main" id="{2BE17EB6-9C3E-4304-B1FD-C6A4045A10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314" y="1916832"/>
            <a:ext cx="5883371" cy="4445849"/>
          </a:xfr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Creditworthiness: Long-term corporate credit ratings</a:t>
            </a:r>
          </a:p>
        </p:txBody>
      </p:sp>
    </p:spTree>
    <p:extLst>
      <p:ext uri="{BB962C8B-B14F-4D97-AF65-F5344CB8AC3E}">
        <p14:creationId xmlns:p14="http://schemas.microsoft.com/office/powerpoint/2010/main" val="563888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Creditworthiness: Financial ratios</a:t>
            </a:r>
          </a:p>
        </p:txBody>
      </p:sp>
      <p:sp>
        <p:nvSpPr>
          <p:cNvPr id="2" name="Inhaltsplatzhalter 1">
            <a:extLst>
              <a:ext uri="{FF2B5EF4-FFF2-40B4-BE49-F238E27FC236}">
                <a16:creationId xmlns:a16="http://schemas.microsoft.com/office/drawing/2014/main" id="{7C5ABAE2-DB59-4862-9C7B-7ABD16BC76E9}"/>
              </a:ext>
            </a:extLst>
          </p:cNvPr>
          <p:cNvSpPr>
            <a:spLocks noGrp="1"/>
          </p:cNvSpPr>
          <p:nvPr>
            <p:ph idx="1"/>
          </p:nvPr>
        </p:nvSpPr>
        <p:spPr/>
        <p:txBody>
          <a:bodyPr/>
          <a:lstStyle/>
          <a:p>
            <a:r>
              <a:rPr lang="de-DE" dirty="0"/>
              <a:t>EBIT </a:t>
            </a:r>
            <a:r>
              <a:rPr lang="de-DE" dirty="0" err="1"/>
              <a:t>to</a:t>
            </a:r>
            <a:r>
              <a:rPr lang="de-DE" dirty="0"/>
              <a:t> Interest – </a:t>
            </a:r>
            <a:r>
              <a:rPr lang="de-DE" dirty="0" err="1"/>
              <a:t>interest</a:t>
            </a:r>
            <a:r>
              <a:rPr lang="de-DE" dirty="0"/>
              <a:t> </a:t>
            </a:r>
            <a:r>
              <a:rPr lang="de-DE" dirty="0" err="1"/>
              <a:t>coverage</a:t>
            </a:r>
            <a:r>
              <a:rPr lang="de-DE" dirty="0"/>
              <a:t> </a:t>
            </a:r>
            <a:r>
              <a:rPr lang="de-DE" dirty="0" err="1"/>
              <a:t>ratio</a:t>
            </a:r>
            <a:endParaRPr lang="de-DE" dirty="0"/>
          </a:p>
          <a:p>
            <a:endParaRPr lang="de-DE" dirty="0"/>
          </a:p>
          <a:p>
            <a:r>
              <a:rPr lang="de-DE" dirty="0"/>
              <a:t>Funds </a:t>
            </a:r>
            <a:r>
              <a:rPr lang="de-DE" dirty="0" err="1"/>
              <a:t>from</a:t>
            </a:r>
            <a:r>
              <a:rPr lang="de-DE" dirty="0"/>
              <a:t> </a:t>
            </a:r>
            <a:r>
              <a:rPr lang="de-DE" dirty="0" err="1"/>
              <a:t>operations</a:t>
            </a:r>
            <a:r>
              <a:rPr lang="de-DE" dirty="0"/>
              <a:t> </a:t>
            </a:r>
            <a:r>
              <a:rPr lang="de-DE" dirty="0" err="1"/>
              <a:t>to</a:t>
            </a:r>
            <a:r>
              <a:rPr lang="de-DE" dirty="0"/>
              <a:t> Total </a:t>
            </a:r>
            <a:r>
              <a:rPr lang="de-DE" dirty="0" err="1"/>
              <a:t>debt</a:t>
            </a:r>
            <a:endParaRPr lang="de-DE" dirty="0"/>
          </a:p>
          <a:p>
            <a:endParaRPr lang="de-DE" dirty="0"/>
          </a:p>
          <a:p>
            <a:r>
              <a:rPr lang="de-DE" dirty="0"/>
              <a:t>Total </a:t>
            </a:r>
            <a:r>
              <a:rPr lang="de-DE" dirty="0" err="1"/>
              <a:t>debt</a:t>
            </a:r>
            <a:r>
              <a:rPr lang="de-DE" dirty="0"/>
              <a:t> </a:t>
            </a:r>
            <a:r>
              <a:rPr lang="de-DE" dirty="0" err="1"/>
              <a:t>to</a:t>
            </a:r>
            <a:r>
              <a:rPr lang="de-DE" dirty="0"/>
              <a:t> Total </a:t>
            </a:r>
            <a:r>
              <a:rPr lang="de-DE" dirty="0" err="1"/>
              <a:t>capitalisation</a:t>
            </a:r>
            <a:r>
              <a:rPr lang="de-DE" dirty="0"/>
              <a:t> –  </a:t>
            </a:r>
            <a:r>
              <a:rPr lang="de-DE" dirty="0" err="1"/>
              <a:t>leverage</a:t>
            </a:r>
            <a:r>
              <a:rPr lang="de-DE" dirty="0"/>
              <a:t> </a:t>
            </a:r>
            <a:r>
              <a:rPr lang="de-DE" dirty="0" err="1"/>
              <a:t>ratio</a:t>
            </a:r>
            <a:endParaRPr lang="de-DE" dirty="0"/>
          </a:p>
          <a:p>
            <a:endParaRPr lang="de-DE" dirty="0"/>
          </a:p>
          <a:p>
            <a:pPr marL="0" indent="0"/>
            <a:r>
              <a:rPr lang="de-DE" dirty="0" err="1"/>
              <a:t>Credit</a:t>
            </a:r>
            <a:r>
              <a:rPr lang="de-DE" dirty="0"/>
              <a:t> </a:t>
            </a:r>
            <a:r>
              <a:rPr lang="de-DE" dirty="0" err="1"/>
              <a:t>risk</a:t>
            </a:r>
            <a:r>
              <a:rPr lang="de-DE" dirty="0"/>
              <a:t> </a:t>
            </a:r>
            <a:r>
              <a:rPr lang="de-DE" dirty="0" err="1"/>
              <a:t>management</a:t>
            </a:r>
            <a:r>
              <a:rPr lang="de-DE" dirty="0"/>
              <a:t> </a:t>
            </a:r>
            <a:r>
              <a:rPr lang="de-DE" dirty="0" err="1"/>
              <a:t>involves</a:t>
            </a:r>
            <a:r>
              <a:rPr lang="de-DE" dirty="0"/>
              <a:t> </a:t>
            </a:r>
            <a:r>
              <a:rPr lang="de-DE" dirty="0" err="1"/>
              <a:t>continuous</a:t>
            </a:r>
            <a:r>
              <a:rPr lang="de-DE" dirty="0"/>
              <a:t> </a:t>
            </a:r>
            <a:r>
              <a:rPr lang="de-DE" dirty="0" err="1"/>
              <a:t>monitoring</a:t>
            </a:r>
            <a:r>
              <a:rPr lang="de-DE" dirty="0"/>
              <a:t> </a:t>
            </a:r>
            <a:r>
              <a:rPr lang="de-DE" dirty="0" err="1"/>
              <a:t>of</a:t>
            </a:r>
            <a:r>
              <a:rPr lang="de-DE" dirty="0"/>
              <a:t> </a:t>
            </a:r>
            <a:r>
              <a:rPr lang="de-DE" dirty="0" err="1"/>
              <a:t>each</a:t>
            </a:r>
            <a:r>
              <a:rPr lang="de-DE" dirty="0"/>
              <a:t> </a:t>
            </a:r>
            <a:r>
              <a:rPr lang="de-DE" dirty="0" err="1"/>
              <a:t>counterparty‘s</a:t>
            </a:r>
            <a:r>
              <a:rPr lang="de-DE" dirty="0"/>
              <a:t> </a:t>
            </a:r>
            <a:r>
              <a:rPr lang="de-DE" dirty="0" err="1"/>
              <a:t>creditworthiness</a:t>
            </a:r>
            <a:r>
              <a:rPr lang="de-DE" dirty="0"/>
              <a:t> and </a:t>
            </a:r>
            <a:r>
              <a:rPr lang="de-DE" dirty="0" err="1"/>
              <a:t>utilisation</a:t>
            </a:r>
            <a:r>
              <a:rPr lang="de-DE" dirty="0"/>
              <a:t> </a:t>
            </a:r>
            <a:r>
              <a:rPr lang="de-DE" dirty="0" err="1"/>
              <a:t>of</a:t>
            </a:r>
            <a:r>
              <a:rPr lang="de-DE" dirty="0"/>
              <a:t> </a:t>
            </a:r>
            <a:r>
              <a:rPr lang="de-DE" dirty="0" err="1"/>
              <a:t>the</a:t>
            </a:r>
            <a:r>
              <a:rPr lang="de-DE" dirty="0"/>
              <a:t> </a:t>
            </a:r>
            <a:r>
              <a:rPr lang="de-DE" dirty="0" err="1"/>
              <a:t>credit</a:t>
            </a:r>
            <a:r>
              <a:rPr lang="de-DE" dirty="0"/>
              <a:t> </a:t>
            </a:r>
            <a:r>
              <a:rPr lang="de-DE" dirty="0" err="1"/>
              <a:t>line</a:t>
            </a:r>
            <a:r>
              <a:rPr lang="de-DE" dirty="0"/>
              <a:t> </a:t>
            </a:r>
            <a:r>
              <a:rPr lang="de-DE" dirty="0" err="1"/>
              <a:t>by</a:t>
            </a:r>
            <a:r>
              <a:rPr lang="de-DE" dirty="0"/>
              <a:t> </a:t>
            </a:r>
            <a:r>
              <a:rPr lang="de-DE" dirty="0" err="1"/>
              <a:t>outstanding</a:t>
            </a:r>
            <a:r>
              <a:rPr lang="de-DE" dirty="0"/>
              <a:t> (live) </a:t>
            </a:r>
            <a:r>
              <a:rPr lang="de-DE" dirty="0" err="1"/>
              <a:t>trading</a:t>
            </a:r>
            <a:r>
              <a:rPr lang="de-DE" dirty="0"/>
              <a:t> </a:t>
            </a:r>
            <a:r>
              <a:rPr lang="de-DE" dirty="0" err="1"/>
              <a:t>transactions</a:t>
            </a:r>
            <a:r>
              <a:rPr lang="de-DE" dirty="0"/>
              <a:t>.</a:t>
            </a:r>
          </a:p>
          <a:p>
            <a:endParaRPr lang="de-DE" dirty="0"/>
          </a:p>
          <a:p>
            <a:pPr marL="0" indent="0"/>
            <a:r>
              <a:rPr lang="de-DE" dirty="0" err="1"/>
              <a:t>Breach</a:t>
            </a:r>
            <a:r>
              <a:rPr lang="de-DE" dirty="0"/>
              <a:t> </a:t>
            </a:r>
            <a:r>
              <a:rPr lang="de-DE" dirty="0" err="1"/>
              <a:t>of</a:t>
            </a:r>
            <a:r>
              <a:rPr lang="de-DE" dirty="0"/>
              <a:t> </a:t>
            </a:r>
            <a:r>
              <a:rPr lang="de-DE" dirty="0" err="1"/>
              <a:t>pre-agreed</a:t>
            </a:r>
            <a:r>
              <a:rPr lang="de-DE" dirty="0"/>
              <a:t> </a:t>
            </a:r>
            <a:r>
              <a:rPr lang="de-DE" dirty="0" err="1"/>
              <a:t>threshold</a:t>
            </a:r>
            <a:r>
              <a:rPr lang="de-DE" dirty="0"/>
              <a:t> </a:t>
            </a:r>
            <a:r>
              <a:rPr lang="de-DE" dirty="0" err="1"/>
              <a:t>indicators</a:t>
            </a:r>
            <a:r>
              <a:rPr lang="de-DE" dirty="0"/>
              <a:t> </a:t>
            </a:r>
            <a:r>
              <a:rPr lang="de-DE" dirty="0" err="1"/>
              <a:t>for</a:t>
            </a:r>
            <a:r>
              <a:rPr lang="de-DE" dirty="0"/>
              <a:t> </a:t>
            </a:r>
            <a:r>
              <a:rPr lang="de-DE" dirty="0" err="1"/>
              <a:t>creditworthiness</a:t>
            </a:r>
            <a:r>
              <a:rPr lang="de-DE" dirty="0"/>
              <a:t> </a:t>
            </a:r>
            <a:r>
              <a:rPr lang="de-DE" dirty="0" err="1"/>
              <a:t>triggers</a:t>
            </a:r>
            <a:r>
              <a:rPr lang="de-DE" dirty="0"/>
              <a:t> a </a:t>
            </a:r>
            <a:r>
              <a:rPr lang="de-DE" dirty="0" err="1"/>
              <a:t>credit</a:t>
            </a:r>
            <a:r>
              <a:rPr lang="de-DE" dirty="0"/>
              <a:t> </a:t>
            </a:r>
            <a:r>
              <a:rPr lang="de-DE" dirty="0" err="1"/>
              <a:t>call</a:t>
            </a:r>
            <a:r>
              <a:rPr lang="de-DE" dirty="0"/>
              <a:t> – </a:t>
            </a:r>
            <a:r>
              <a:rPr lang="de-DE" dirty="0" err="1"/>
              <a:t>request</a:t>
            </a:r>
            <a:r>
              <a:rPr lang="de-DE" dirty="0"/>
              <a:t> </a:t>
            </a:r>
            <a:r>
              <a:rPr lang="de-DE" dirty="0" err="1"/>
              <a:t>to</a:t>
            </a:r>
            <a:r>
              <a:rPr lang="de-DE" dirty="0"/>
              <a:t> </a:t>
            </a:r>
            <a:r>
              <a:rPr lang="de-DE" dirty="0" err="1"/>
              <a:t>provide</a:t>
            </a:r>
            <a:r>
              <a:rPr lang="de-DE" dirty="0"/>
              <a:t> additional </a:t>
            </a:r>
            <a:r>
              <a:rPr lang="de-DE" dirty="0" err="1"/>
              <a:t>colateral</a:t>
            </a:r>
            <a:r>
              <a:rPr lang="de-DE" dirty="0"/>
              <a:t>.</a:t>
            </a:r>
          </a:p>
          <a:p>
            <a:endParaRPr lang="de-DE" dirty="0"/>
          </a:p>
        </p:txBody>
      </p:sp>
    </p:spTree>
    <p:extLst>
      <p:ext uri="{BB962C8B-B14F-4D97-AF65-F5344CB8AC3E}">
        <p14:creationId xmlns:p14="http://schemas.microsoft.com/office/powerpoint/2010/main" val="2186896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Stand-</a:t>
            </a:r>
            <a:r>
              <a:rPr lang="de-DE" dirty="0" err="1"/>
              <a:t>alone</a:t>
            </a:r>
            <a:r>
              <a:rPr lang="de-DE" dirty="0"/>
              <a:t> </a:t>
            </a:r>
            <a:r>
              <a:rPr lang="de-DE" dirty="0" err="1"/>
              <a:t>credit</a:t>
            </a:r>
            <a:r>
              <a:rPr lang="de-DE" dirty="0"/>
              <a:t> </a:t>
            </a:r>
            <a:r>
              <a:rPr lang="de-DE" dirty="0" err="1"/>
              <a:t>line</a:t>
            </a:r>
            <a:r>
              <a:rPr lang="de-DE" dirty="0"/>
              <a:t> – </a:t>
            </a:r>
            <a:r>
              <a:rPr lang="de-DE" dirty="0" err="1"/>
              <a:t>no</a:t>
            </a:r>
            <a:r>
              <a:rPr lang="de-DE" dirty="0"/>
              <a:t> initial </a:t>
            </a:r>
            <a:r>
              <a:rPr lang="de-DE" dirty="0" err="1"/>
              <a:t>colateral</a:t>
            </a:r>
            <a:endParaRPr lang="de-DE" dirty="0"/>
          </a:p>
          <a:p>
            <a:pPr marL="0" indent="0"/>
            <a:r>
              <a:rPr lang="de-DE" dirty="0"/>
              <a:t>Parent </a:t>
            </a:r>
            <a:r>
              <a:rPr lang="de-DE" dirty="0" err="1"/>
              <a:t>company</a:t>
            </a:r>
            <a:r>
              <a:rPr lang="de-DE" dirty="0"/>
              <a:t> </a:t>
            </a:r>
            <a:r>
              <a:rPr lang="de-DE" dirty="0" err="1"/>
              <a:t>guarantee</a:t>
            </a:r>
            <a:endParaRPr lang="de-DE" dirty="0"/>
          </a:p>
          <a:p>
            <a:pPr marL="0" indent="0"/>
            <a:r>
              <a:rPr lang="de-DE" dirty="0"/>
              <a:t>Stand-by </a:t>
            </a:r>
            <a:r>
              <a:rPr lang="de-DE" dirty="0" err="1"/>
              <a:t>letter</a:t>
            </a:r>
            <a:r>
              <a:rPr lang="de-DE" dirty="0"/>
              <a:t> </a:t>
            </a:r>
            <a:r>
              <a:rPr lang="de-DE" dirty="0" err="1"/>
              <a:t>of</a:t>
            </a:r>
            <a:r>
              <a:rPr lang="de-DE" dirty="0"/>
              <a:t> </a:t>
            </a:r>
            <a:r>
              <a:rPr lang="de-DE" dirty="0" err="1"/>
              <a:t>credit</a:t>
            </a:r>
            <a:endParaRPr lang="de-DE" dirty="0"/>
          </a:p>
          <a:p>
            <a:pPr marL="0" indent="0"/>
            <a:r>
              <a:rPr lang="de-DE" dirty="0"/>
              <a:t>Bank </a:t>
            </a:r>
            <a:r>
              <a:rPr lang="de-DE" dirty="0" err="1"/>
              <a:t>guarantee</a:t>
            </a:r>
            <a:endParaRPr lang="de-DE" dirty="0"/>
          </a:p>
          <a:p>
            <a:pPr marL="0" indent="0"/>
            <a:r>
              <a:rPr lang="de-DE" dirty="0"/>
              <a:t>Cash </a:t>
            </a:r>
            <a:r>
              <a:rPr lang="de-DE" dirty="0" err="1"/>
              <a:t>collateral</a:t>
            </a:r>
            <a:endParaRPr lang="de-DE" dirty="0"/>
          </a:p>
          <a:p>
            <a:pPr marL="0" indent="0"/>
            <a:endParaRPr lang="de-DE" dirty="0"/>
          </a:p>
          <a:p>
            <a:pPr marL="0" indent="0"/>
            <a:r>
              <a:rPr lang="de-DE" dirty="0" err="1"/>
              <a:t>Colateral</a:t>
            </a:r>
            <a:r>
              <a:rPr lang="de-DE" dirty="0"/>
              <a:t> </a:t>
            </a:r>
            <a:r>
              <a:rPr lang="de-DE" dirty="0" err="1"/>
              <a:t>amount</a:t>
            </a:r>
            <a:r>
              <a:rPr lang="de-DE" dirty="0"/>
              <a:t>:</a:t>
            </a:r>
          </a:p>
          <a:p>
            <a:pPr marL="0" indent="0" algn="ctr"/>
            <a:r>
              <a:rPr lang="de-DE" dirty="0" err="1"/>
              <a:t>Expected</a:t>
            </a:r>
            <a:r>
              <a:rPr lang="de-DE" dirty="0"/>
              <a:t> </a:t>
            </a:r>
            <a:r>
              <a:rPr lang="de-DE" dirty="0" err="1"/>
              <a:t>loss</a:t>
            </a:r>
            <a:r>
              <a:rPr lang="de-DE" dirty="0"/>
              <a:t> </a:t>
            </a:r>
            <a:r>
              <a:rPr lang="de-DE" dirty="0" err="1"/>
              <a:t>given</a:t>
            </a:r>
            <a:r>
              <a:rPr lang="de-DE" dirty="0"/>
              <a:t> </a:t>
            </a:r>
            <a:r>
              <a:rPr lang="de-DE" dirty="0" err="1"/>
              <a:t>default</a:t>
            </a:r>
            <a:r>
              <a:rPr lang="de-DE" dirty="0"/>
              <a:t> = </a:t>
            </a:r>
            <a:r>
              <a:rPr lang="de-DE" dirty="0" err="1"/>
              <a:t>Expected</a:t>
            </a:r>
            <a:r>
              <a:rPr lang="de-DE" dirty="0"/>
              <a:t> </a:t>
            </a:r>
            <a:r>
              <a:rPr lang="de-DE" dirty="0" err="1"/>
              <a:t>value</a:t>
            </a:r>
            <a:r>
              <a:rPr lang="de-DE" dirty="0"/>
              <a:t> </a:t>
            </a:r>
            <a:r>
              <a:rPr lang="de-DE" dirty="0" err="1"/>
              <a:t>of</a:t>
            </a:r>
            <a:r>
              <a:rPr lang="de-DE" dirty="0"/>
              <a:t> </a:t>
            </a:r>
            <a:r>
              <a:rPr lang="de-DE" dirty="0" err="1"/>
              <a:t>collateral</a:t>
            </a:r>
            <a:endParaRPr lang="de-DE" dirty="0"/>
          </a:p>
          <a:p>
            <a:pPr marL="0" indent="0"/>
            <a:r>
              <a:rPr lang="de-DE" dirty="0"/>
              <a:t>Collateral </a:t>
            </a:r>
            <a:r>
              <a:rPr lang="de-DE" dirty="0" err="1"/>
              <a:t>cost</a:t>
            </a:r>
            <a:r>
              <a:rPr lang="de-DE" dirty="0"/>
              <a:t>:</a:t>
            </a:r>
          </a:p>
          <a:p>
            <a:pPr marL="0" indent="0" algn="ctr"/>
            <a:r>
              <a:rPr lang="de-DE" dirty="0"/>
              <a:t>= </a:t>
            </a:r>
            <a:r>
              <a:rPr lang="de-DE" dirty="0" err="1"/>
              <a:t>Unencumbered</a:t>
            </a:r>
            <a:r>
              <a:rPr lang="de-DE" dirty="0"/>
              <a:t> </a:t>
            </a:r>
            <a:r>
              <a:rPr lang="de-DE" dirty="0" err="1"/>
              <a:t>asset</a:t>
            </a:r>
            <a:r>
              <a:rPr lang="de-DE" dirty="0"/>
              <a:t> </a:t>
            </a:r>
            <a:r>
              <a:rPr lang="de-DE" dirty="0" err="1"/>
              <a:t>return</a:t>
            </a:r>
            <a:r>
              <a:rPr lang="de-DE" dirty="0"/>
              <a:t> – </a:t>
            </a:r>
            <a:r>
              <a:rPr lang="de-DE" dirty="0" err="1"/>
              <a:t>return</a:t>
            </a:r>
            <a:r>
              <a:rPr lang="de-DE" dirty="0"/>
              <a:t> on </a:t>
            </a:r>
            <a:r>
              <a:rPr lang="de-DE" dirty="0" err="1"/>
              <a:t>posted</a:t>
            </a:r>
            <a:r>
              <a:rPr lang="de-DE" dirty="0"/>
              <a:t> </a:t>
            </a:r>
            <a:r>
              <a:rPr lang="de-DE" dirty="0" err="1"/>
              <a:t>collateral</a:t>
            </a:r>
            <a:endParaRPr lang="de-DE" dirty="0"/>
          </a:p>
          <a:p>
            <a:pPr marL="0" indent="0" algn="ctr"/>
            <a:endParaRPr lang="de-DE" dirty="0"/>
          </a:p>
          <a:p>
            <a:pPr marL="0" indent="0" algn="ctr"/>
            <a:r>
              <a:rPr lang="de-DE" dirty="0" err="1"/>
              <a:t>Creditworthiness</a:t>
            </a:r>
            <a:r>
              <a:rPr lang="de-DE" dirty="0"/>
              <a:t> </a:t>
            </a:r>
            <a:r>
              <a:rPr lang="de-DE" dirty="0" err="1"/>
              <a:t>impacts</a:t>
            </a:r>
            <a:r>
              <a:rPr lang="de-DE" dirty="0"/>
              <a:t> </a:t>
            </a:r>
            <a:r>
              <a:rPr lang="de-DE" dirty="0" err="1"/>
              <a:t>transaction</a:t>
            </a:r>
            <a:r>
              <a:rPr lang="de-DE" dirty="0"/>
              <a:t> </a:t>
            </a:r>
            <a:r>
              <a:rPr lang="de-DE" dirty="0" err="1"/>
              <a:t>costs</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err="1"/>
              <a:t>Colateral</a:t>
            </a:r>
            <a:r>
              <a:rPr lang="en-US" dirty="0"/>
              <a:t> types</a:t>
            </a:r>
          </a:p>
        </p:txBody>
      </p:sp>
    </p:spTree>
    <p:extLst>
      <p:ext uri="{BB962C8B-B14F-4D97-AF65-F5344CB8AC3E}">
        <p14:creationId xmlns:p14="http://schemas.microsoft.com/office/powerpoint/2010/main" val="2083591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Ein Bild, das Screenshot enthält.&#10;&#10;Automatisch generierte Beschreibung">
            <a:extLst>
              <a:ext uri="{FF2B5EF4-FFF2-40B4-BE49-F238E27FC236}">
                <a16:creationId xmlns:a16="http://schemas.microsoft.com/office/drawing/2014/main" id="{49411C99-74C3-4132-87DB-0E69BED3BA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986902"/>
            <a:ext cx="6522975" cy="3491345"/>
          </a:xfr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Clearing</a:t>
            </a:r>
          </a:p>
        </p:txBody>
      </p:sp>
      <p:sp>
        <p:nvSpPr>
          <p:cNvPr id="6" name="Textfeld 5">
            <a:extLst>
              <a:ext uri="{FF2B5EF4-FFF2-40B4-BE49-F238E27FC236}">
                <a16:creationId xmlns:a16="http://schemas.microsoft.com/office/drawing/2014/main" id="{38C2ECA0-B4F0-4E3D-83E0-8586A60DE8FE}"/>
              </a:ext>
            </a:extLst>
          </p:cNvPr>
          <p:cNvSpPr txBox="1"/>
          <p:nvPr/>
        </p:nvSpPr>
        <p:spPr>
          <a:xfrm>
            <a:off x="5148064" y="6237312"/>
            <a:ext cx="2808312" cy="288032"/>
          </a:xfrm>
          <a:prstGeom prst="rect">
            <a:avLst/>
          </a:prstGeom>
          <a:noFill/>
        </p:spPr>
        <p:txBody>
          <a:bodyPr wrap="square" rtlCol="0">
            <a:spAutoFit/>
          </a:bodyPr>
          <a:lstStyle/>
          <a:p>
            <a:pPr algn="r"/>
            <a:r>
              <a:rPr lang="de-DE" dirty="0"/>
              <a:t>Source: Energy </a:t>
            </a:r>
            <a:r>
              <a:rPr lang="de-DE" dirty="0" err="1"/>
              <a:t>Brainpool</a:t>
            </a:r>
            <a:endParaRPr lang="de-DE" dirty="0"/>
          </a:p>
        </p:txBody>
      </p:sp>
    </p:spTree>
    <p:extLst>
      <p:ext uri="{BB962C8B-B14F-4D97-AF65-F5344CB8AC3E}">
        <p14:creationId xmlns:p14="http://schemas.microsoft.com/office/powerpoint/2010/main" val="53986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Clearing </a:t>
            </a:r>
            <a:r>
              <a:rPr lang="de-DE" dirty="0" err="1"/>
              <a:t>is</a:t>
            </a:r>
            <a:r>
              <a:rPr lang="de-DE" dirty="0"/>
              <a:t> </a:t>
            </a:r>
            <a:r>
              <a:rPr lang="de-DE" dirty="0" err="1"/>
              <a:t>performed</a:t>
            </a:r>
            <a:r>
              <a:rPr lang="de-DE" dirty="0"/>
              <a:t> </a:t>
            </a:r>
            <a:r>
              <a:rPr lang="de-DE" dirty="0" err="1"/>
              <a:t>by</a:t>
            </a:r>
            <a:r>
              <a:rPr lang="de-DE" dirty="0"/>
              <a:t> European Clearing Counterparty (ECC).</a:t>
            </a:r>
          </a:p>
          <a:p>
            <a:pPr marL="0" indent="0"/>
            <a:r>
              <a:rPr lang="de-DE" dirty="0" err="1"/>
              <a:t>Credit</a:t>
            </a:r>
            <a:r>
              <a:rPr lang="de-DE" dirty="0"/>
              <a:t> </a:t>
            </a:r>
            <a:r>
              <a:rPr lang="de-DE" dirty="0" err="1"/>
              <a:t>risk</a:t>
            </a:r>
            <a:r>
              <a:rPr lang="de-DE" dirty="0"/>
              <a:t> </a:t>
            </a:r>
            <a:r>
              <a:rPr lang="de-DE" dirty="0" err="1"/>
              <a:t>exposure</a:t>
            </a:r>
            <a:r>
              <a:rPr lang="de-DE" dirty="0"/>
              <a:t> </a:t>
            </a:r>
            <a:r>
              <a:rPr lang="de-DE" dirty="0" err="1"/>
              <a:t>is</a:t>
            </a:r>
            <a:r>
              <a:rPr lang="de-DE" dirty="0"/>
              <a:t> </a:t>
            </a:r>
            <a:r>
              <a:rPr lang="de-DE" dirty="0" err="1"/>
              <a:t>determined</a:t>
            </a:r>
            <a:r>
              <a:rPr lang="de-DE" dirty="0"/>
              <a:t> </a:t>
            </a:r>
            <a:r>
              <a:rPr lang="de-DE" dirty="0" err="1"/>
              <a:t>similarly</a:t>
            </a:r>
            <a:r>
              <a:rPr lang="de-DE" dirty="0"/>
              <a:t> </a:t>
            </a:r>
            <a:r>
              <a:rPr lang="de-DE" dirty="0" err="1"/>
              <a:t>to</a:t>
            </a:r>
            <a:r>
              <a:rPr lang="de-DE" dirty="0"/>
              <a:t> OTC </a:t>
            </a:r>
            <a:r>
              <a:rPr lang="de-DE" dirty="0" err="1"/>
              <a:t>trading</a:t>
            </a:r>
            <a:r>
              <a:rPr lang="de-DE" dirty="0"/>
              <a:t>.</a:t>
            </a:r>
          </a:p>
          <a:p>
            <a:pPr marL="0" indent="0">
              <a:spcBef>
                <a:spcPts val="0"/>
              </a:spcBef>
            </a:pPr>
            <a:endParaRPr lang="de-DE" dirty="0"/>
          </a:p>
          <a:p>
            <a:pPr marL="0" indent="0">
              <a:spcBef>
                <a:spcPts val="0"/>
              </a:spcBef>
            </a:pPr>
            <a:r>
              <a:rPr lang="de-DE" dirty="0" err="1"/>
              <a:t>Margining</a:t>
            </a:r>
            <a:r>
              <a:rPr lang="de-DE" dirty="0"/>
              <a:t> </a:t>
            </a:r>
            <a:r>
              <a:rPr lang="de-DE" dirty="0" err="1"/>
              <a:t>is</a:t>
            </a:r>
            <a:r>
              <a:rPr lang="de-DE" dirty="0"/>
              <a:t> </a:t>
            </a:r>
            <a:r>
              <a:rPr lang="de-DE" dirty="0" err="1"/>
              <a:t>the</a:t>
            </a:r>
            <a:r>
              <a:rPr lang="de-DE" dirty="0"/>
              <a:t> </a:t>
            </a:r>
            <a:r>
              <a:rPr lang="de-DE" dirty="0" err="1"/>
              <a:t>process</a:t>
            </a:r>
            <a:r>
              <a:rPr lang="de-DE" dirty="0"/>
              <a:t> </a:t>
            </a:r>
            <a:r>
              <a:rPr lang="de-DE" dirty="0" err="1"/>
              <a:t>of</a:t>
            </a:r>
            <a:r>
              <a:rPr lang="de-DE" dirty="0"/>
              <a:t> </a:t>
            </a:r>
            <a:r>
              <a:rPr lang="de-DE" dirty="0" err="1"/>
              <a:t>continuously</a:t>
            </a:r>
            <a:r>
              <a:rPr lang="de-DE" dirty="0"/>
              <a:t> </a:t>
            </a:r>
            <a:r>
              <a:rPr lang="de-DE" dirty="0" err="1"/>
              <a:t>recalculating</a:t>
            </a:r>
            <a:r>
              <a:rPr lang="de-DE" dirty="0"/>
              <a:t> </a:t>
            </a:r>
            <a:r>
              <a:rPr lang="de-DE" dirty="0" err="1"/>
              <a:t>the</a:t>
            </a:r>
            <a:r>
              <a:rPr lang="de-DE" dirty="0"/>
              <a:t> </a:t>
            </a:r>
            <a:r>
              <a:rPr lang="de-DE" dirty="0" err="1"/>
              <a:t>credit</a:t>
            </a:r>
            <a:r>
              <a:rPr lang="de-DE" dirty="0"/>
              <a:t> </a:t>
            </a:r>
            <a:r>
              <a:rPr lang="de-DE" dirty="0" err="1"/>
              <a:t>exposure</a:t>
            </a:r>
            <a:r>
              <a:rPr lang="de-DE" dirty="0"/>
              <a:t> </a:t>
            </a:r>
            <a:r>
              <a:rPr lang="de-DE" dirty="0" err="1"/>
              <a:t>under</a:t>
            </a:r>
            <a:r>
              <a:rPr lang="de-DE" dirty="0"/>
              <a:t> open </a:t>
            </a:r>
            <a:r>
              <a:rPr lang="de-DE" dirty="0" err="1"/>
              <a:t>positions</a:t>
            </a:r>
            <a:r>
              <a:rPr lang="de-DE" dirty="0"/>
              <a:t> </a:t>
            </a:r>
            <a:r>
              <a:rPr lang="de-DE" dirty="0" err="1"/>
              <a:t>based</a:t>
            </a:r>
            <a:r>
              <a:rPr lang="de-DE" dirty="0"/>
              <a:t> on </a:t>
            </a:r>
            <a:r>
              <a:rPr lang="de-DE" dirty="0" err="1"/>
              <a:t>the</a:t>
            </a:r>
            <a:r>
              <a:rPr lang="de-DE" dirty="0"/>
              <a:t> </a:t>
            </a:r>
            <a:r>
              <a:rPr lang="de-DE" dirty="0" err="1"/>
              <a:t>current</a:t>
            </a:r>
            <a:r>
              <a:rPr lang="de-DE" dirty="0"/>
              <a:t> </a:t>
            </a:r>
            <a:r>
              <a:rPr lang="de-DE" dirty="0" err="1"/>
              <a:t>market</a:t>
            </a:r>
            <a:r>
              <a:rPr lang="de-DE" dirty="0"/>
              <a:t> </a:t>
            </a:r>
            <a:r>
              <a:rPr lang="de-DE" dirty="0" err="1"/>
              <a:t>price</a:t>
            </a:r>
            <a:r>
              <a:rPr lang="de-DE" dirty="0"/>
              <a:t> and </a:t>
            </a:r>
            <a:r>
              <a:rPr lang="de-DE" dirty="0" err="1"/>
              <a:t>adjusting</a:t>
            </a:r>
            <a:r>
              <a:rPr lang="de-DE" dirty="0"/>
              <a:t> </a:t>
            </a:r>
            <a:r>
              <a:rPr lang="de-DE" dirty="0" err="1"/>
              <a:t>the</a:t>
            </a:r>
            <a:r>
              <a:rPr lang="de-DE" dirty="0"/>
              <a:t> </a:t>
            </a:r>
            <a:r>
              <a:rPr lang="de-DE" dirty="0" err="1"/>
              <a:t>amount</a:t>
            </a:r>
            <a:r>
              <a:rPr lang="de-DE" dirty="0"/>
              <a:t> </a:t>
            </a:r>
            <a:r>
              <a:rPr lang="de-DE" dirty="0" err="1"/>
              <a:t>of</a:t>
            </a:r>
            <a:r>
              <a:rPr lang="de-DE" dirty="0"/>
              <a:t> </a:t>
            </a:r>
            <a:r>
              <a:rPr lang="de-DE" dirty="0" err="1"/>
              <a:t>collateral</a:t>
            </a:r>
            <a:r>
              <a:rPr lang="de-DE" dirty="0"/>
              <a:t> </a:t>
            </a:r>
            <a:r>
              <a:rPr lang="de-DE" dirty="0" err="1"/>
              <a:t>required</a:t>
            </a:r>
            <a:r>
              <a:rPr lang="de-DE" dirty="0"/>
              <a:t> </a:t>
            </a:r>
            <a:r>
              <a:rPr lang="de-DE" dirty="0" err="1"/>
              <a:t>to</a:t>
            </a:r>
            <a:r>
              <a:rPr lang="de-DE" dirty="0"/>
              <a:t> </a:t>
            </a:r>
            <a:r>
              <a:rPr lang="de-DE" dirty="0" err="1"/>
              <a:t>cover</a:t>
            </a:r>
            <a:r>
              <a:rPr lang="de-DE" dirty="0"/>
              <a:t> it.</a:t>
            </a:r>
          </a:p>
          <a:p>
            <a:pPr marL="0" indent="0">
              <a:spcBef>
                <a:spcPts val="0"/>
              </a:spcBef>
            </a:pPr>
            <a:r>
              <a:rPr lang="de-DE" dirty="0"/>
              <a:t> </a:t>
            </a:r>
          </a:p>
          <a:p>
            <a:pPr marL="285750" indent="-285750">
              <a:spcBef>
                <a:spcPts val="0"/>
              </a:spcBef>
              <a:buFont typeface="Arial" panose="020B0604020202020204" pitchFamily="34" charset="0"/>
              <a:buChar char="•"/>
            </a:pPr>
            <a:r>
              <a:rPr lang="de-DE" dirty="0"/>
              <a:t>Initial </a:t>
            </a:r>
            <a:r>
              <a:rPr lang="de-DE" dirty="0" err="1"/>
              <a:t>margin</a:t>
            </a:r>
            <a:r>
              <a:rPr lang="de-DE" dirty="0"/>
              <a:t>: cash </a:t>
            </a:r>
            <a:r>
              <a:rPr lang="de-DE" dirty="0" err="1"/>
              <a:t>collateral</a:t>
            </a:r>
            <a:r>
              <a:rPr lang="de-DE" dirty="0"/>
              <a:t> </a:t>
            </a:r>
            <a:r>
              <a:rPr lang="de-DE" dirty="0" err="1"/>
              <a:t>or</a:t>
            </a:r>
            <a:r>
              <a:rPr lang="de-DE" dirty="0"/>
              <a:t> </a:t>
            </a:r>
            <a:r>
              <a:rPr lang="de-DE" dirty="0" err="1"/>
              <a:t>other</a:t>
            </a:r>
            <a:r>
              <a:rPr lang="de-DE" dirty="0"/>
              <a:t> first-class </a:t>
            </a:r>
            <a:r>
              <a:rPr lang="de-DE" dirty="0" err="1"/>
              <a:t>guarantee</a:t>
            </a:r>
            <a:r>
              <a:rPr lang="de-DE" dirty="0"/>
              <a:t> </a:t>
            </a:r>
            <a:r>
              <a:rPr lang="de-DE" dirty="0" err="1"/>
              <a:t>to</a:t>
            </a:r>
            <a:r>
              <a:rPr lang="de-DE" dirty="0"/>
              <a:t> </a:t>
            </a:r>
            <a:r>
              <a:rPr lang="de-DE" dirty="0" err="1"/>
              <a:t>ensure</a:t>
            </a:r>
            <a:r>
              <a:rPr lang="de-DE" dirty="0"/>
              <a:t> </a:t>
            </a:r>
            <a:r>
              <a:rPr lang="de-DE" dirty="0" err="1"/>
              <a:t>that</a:t>
            </a:r>
            <a:r>
              <a:rPr lang="de-DE" dirty="0"/>
              <a:t> </a:t>
            </a:r>
            <a:r>
              <a:rPr lang="de-DE" dirty="0" err="1"/>
              <a:t>the</a:t>
            </a:r>
            <a:r>
              <a:rPr lang="de-DE" dirty="0"/>
              <a:t> </a:t>
            </a:r>
            <a:r>
              <a:rPr lang="de-DE" dirty="0" err="1"/>
              <a:t>exchange</a:t>
            </a:r>
            <a:r>
              <a:rPr lang="de-DE" dirty="0"/>
              <a:t> </a:t>
            </a:r>
            <a:r>
              <a:rPr lang="de-DE" dirty="0" err="1"/>
              <a:t>member</a:t>
            </a:r>
            <a:r>
              <a:rPr lang="de-DE" dirty="0"/>
              <a:t> </a:t>
            </a:r>
            <a:r>
              <a:rPr lang="de-DE" dirty="0" err="1"/>
              <a:t>fulfills</a:t>
            </a:r>
            <a:r>
              <a:rPr lang="de-DE" dirty="0"/>
              <a:t> </a:t>
            </a:r>
            <a:r>
              <a:rPr lang="de-DE" dirty="0" err="1"/>
              <a:t>their</a:t>
            </a:r>
            <a:r>
              <a:rPr lang="de-DE" dirty="0"/>
              <a:t> </a:t>
            </a:r>
            <a:r>
              <a:rPr lang="de-DE" dirty="0" err="1"/>
              <a:t>obligations</a:t>
            </a:r>
            <a:r>
              <a:rPr lang="de-DE" dirty="0"/>
              <a:t> </a:t>
            </a:r>
            <a:r>
              <a:rPr lang="de-DE" dirty="0" err="1"/>
              <a:t>under</a:t>
            </a:r>
            <a:r>
              <a:rPr lang="de-DE" dirty="0"/>
              <a:t> open </a:t>
            </a:r>
            <a:r>
              <a:rPr lang="de-DE" dirty="0" err="1"/>
              <a:t>transactions</a:t>
            </a:r>
            <a:r>
              <a:rPr lang="de-DE" dirty="0"/>
              <a:t>.</a:t>
            </a:r>
          </a:p>
          <a:p>
            <a:pPr marL="285750" indent="-285750">
              <a:buFont typeface="Arial" panose="020B0604020202020204" pitchFamily="34" charset="0"/>
              <a:buChar char="•"/>
            </a:pPr>
            <a:r>
              <a:rPr lang="de-DE" dirty="0"/>
              <a:t>Variation </a:t>
            </a:r>
            <a:r>
              <a:rPr lang="de-DE" dirty="0" err="1"/>
              <a:t>margin</a:t>
            </a:r>
            <a:r>
              <a:rPr lang="de-DE" dirty="0"/>
              <a:t>: </a:t>
            </a:r>
            <a:r>
              <a:rPr lang="de-DE" dirty="0" err="1"/>
              <a:t>daily</a:t>
            </a:r>
            <a:r>
              <a:rPr lang="de-DE" dirty="0"/>
              <a:t> </a:t>
            </a:r>
            <a:r>
              <a:rPr lang="de-DE" dirty="0" err="1"/>
              <a:t>margining</a:t>
            </a:r>
            <a:r>
              <a:rPr lang="de-DE" dirty="0"/>
              <a:t> </a:t>
            </a:r>
            <a:r>
              <a:rPr lang="de-DE" dirty="0" err="1"/>
              <a:t>based</a:t>
            </a:r>
            <a:r>
              <a:rPr lang="de-DE" dirty="0"/>
              <a:t> on mark-</a:t>
            </a:r>
            <a:r>
              <a:rPr lang="de-DE" dirty="0" err="1"/>
              <a:t>to</a:t>
            </a:r>
            <a:r>
              <a:rPr lang="de-DE" dirty="0"/>
              <a:t>-</a:t>
            </a:r>
            <a:r>
              <a:rPr lang="de-DE" dirty="0" err="1"/>
              <a:t>market</a:t>
            </a:r>
            <a:r>
              <a:rPr lang="de-DE" dirty="0"/>
              <a:t> </a:t>
            </a:r>
            <a:r>
              <a:rPr lang="de-DE" dirty="0" err="1"/>
              <a:t>calculation</a:t>
            </a:r>
            <a:r>
              <a:rPr lang="de-DE" dirty="0"/>
              <a:t> – </a:t>
            </a:r>
            <a:r>
              <a:rPr lang="de-DE" dirty="0" err="1"/>
              <a:t>resulting</a:t>
            </a:r>
            <a:r>
              <a:rPr lang="de-DE" dirty="0"/>
              <a:t> </a:t>
            </a:r>
            <a:r>
              <a:rPr lang="de-DE" dirty="0" err="1"/>
              <a:t>into</a:t>
            </a:r>
            <a:r>
              <a:rPr lang="de-DE" dirty="0"/>
              <a:t> a </a:t>
            </a:r>
            <a:r>
              <a:rPr lang="de-DE" dirty="0" err="1"/>
              <a:t>margin</a:t>
            </a:r>
            <a:r>
              <a:rPr lang="de-DE" dirty="0"/>
              <a:t> </a:t>
            </a:r>
            <a:r>
              <a:rPr lang="de-DE" dirty="0" err="1"/>
              <a:t>call</a:t>
            </a:r>
            <a:r>
              <a:rPr lang="de-DE" dirty="0"/>
              <a:t> </a:t>
            </a:r>
            <a:r>
              <a:rPr lang="de-DE" dirty="0" err="1"/>
              <a:t>as</a:t>
            </a:r>
            <a:r>
              <a:rPr lang="de-DE" dirty="0"/>
              <a:t> </a:t>
            </a:r>
            <a:r>
              <a:rPr lang="de-DE" dirty="0" err="1"/>
              <a:t>necessary</a:t>
            </a:r>
            <a:r>
              <a:rPr lang="de-DE" dirty="0"/>
              <a:t>.</a:t>
            </a:r>
          </a:p>
          <a:p>
            <a:pPr marL="0" indent="0">
              <a:spcBef>
                <a:spcPts val="0"/>
              </a:spcBef>
            </a:pPr>
            <a:endParaRPr lang="de-DE" dirty="0"/>
          </a:p>
          <a:p>
            <a:pPr marL="0" indent="0">
              <a:spcBef>
                <a:spcPts val="0"/>
              </a:spcBef>
            </a:pPr>
            <a:r>
              <a:rPr lang="de-DE" dirty="0"/>
              <a:t>Risk </a:t>
            </a:r>
            <a:r>
              <a:rPr lang="de-DE" dirty="0" err="1"/>
              <a:t>of</a:t>
            </a:r>
            <a:r>
              <a:rPr lang="de-DE" dirty="0"/>
              <a:t> </a:t>
            </a:r>
            <a:r>
              <a:rPr lang="de-DE" dirty="0" err="1"/>
              <a:t>clearing</a:t>
            </a:r>
            <a:r>
              <a:rPr lang="de-DE" dirty="0"/>
              <a:t> </a:t>
            </a:r>
            <a:r>
              <a:rPr lang="de-DE" dirty="0" err="1"/>
              <a:t>banks</a:t>
            </a:r>
            <a:r>
              <a:rPr lang="de-DE" dirty="0"/>
              <a:t> </a:t>
            </a:r>
            <a:r>
              <a:rPr lang="de-DE" dirty="0" err="1"/>
              <a:t>is</a:t>
            </a:r>
            <a:r>
              <a:rPr lang="de-DE" dirty="0"/>
              <a:t> limited </a:t>
            </a:r>
            <a:r>
              <a:rPr lang="de-DE" dirty="0" err="1"/>
              <a:t>to</a:t>
            </a:r>
            <a:r>
              <a:rPr lang="de-DE" dirty="0"/>
              <a:t> </a:t>
            </a:r>
            <a:r>
              <a:rPr lang="de-DE" dirty="0" err="1"/>
              <a:t>overnight</a:t>
            </a:r>
            <a:r>
              <a:rPr lang="de-DE" dirty="0"/>
              <a:t> </a:t>
            </a:r>
            <a:r>
              <a:rPr lang="de-DE" dirty="0" err="1"/>
              <a:t>risk</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Clearing (continued)</a:t>
            </a:r>
          </a:p>
        </p:txBody>
      </p:sp>
    </p:spTree>
    <p:extLst>
      <p:ext uri="{BB962C8B-B14F-4D97-AF65-F5344CB8AC3E}">
        <p14:creationId xmlns:p14="http://schemas.microsoft.com/office/powerpoint/2010/main" val="2813085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578B960E-FDCB-4FD4-8E0B-2D52F18AFD90}"/>
              </a:ext>
            </a:extLst>
          </p:cNvPr>
          <p:cNvPicPr>
            <a:picLocks noGrp="1" noChangeAspect="1"/>
          </p:cNvPicPr>
          <p:nvPr>
            <p:ph idx="1"/>
          </p:nvPr>
        </p:nvPicPr>
        <p:blipFill>
          <a:blip r:embed="rId2"/>
          <a:stretch>
            <a:fillRect/>
          </a:stretch>
        </p:blipFill>
        <p:spPr>
          <a:xfrm>
            <a:off x="541912" y="1800290"/>
            <a:ext cx="7630488" cy="4665518"/>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Clearing at EEX (via ECC)</a:t>
            </a:r>
          </a:p>
        </p:txBody>
      </p:sp>
      <p:sp>
        <p:nvSpPr>
          <p:cNvPr id="6" name="Textfeld 5">
            <a:extLst>
              <a:ext uri="{FF2B5EF4-FFF2-40B4-BE49-F238E27FC236}">
                <a16:creationId xmlns:a16="http://schemas.microsoft.com/office/drawing/2014/main" id="{58A33BBA-7372-407A-867B-8542D51FC965}"/>
              </a:ext>
            </a:extLst>
          </p:cNvPr>
          <p:cNvSpPr txBox="1"/>
          <p:nvPr/>
        </p:nvSpPr>
        <p:spPr>
          <a:xfrm>
            <a:off x="5652120" y="6419463"/>
            <a:ext cx="2664296" cy="276999"/>
          </a:xfrm>
          <a:prstGeom prst="rect">
            <a:avLst/>
          </a:prstGeom>
          <a:noFill/>
        </p:spPr>
        <p:txBody>
          <a:bodyPr wrap="square" rtlCol="0">
            <a:spAutoFit/>
          </a:bodyPr>
          <a:lstStyle/>
          <a:p>
            <a:pPr algn="r"/>
            <a:r>
              <a:rPr lang="de-DE" dirty="0"/>
              <a:t>Source: ECC</a:t>
            </a:r>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31709EF1-8FDE-481D-B7E7-2081BCCBF608}"/>
                  </a:ext>
                </a:extLst>
              </p14:cNvPr>
              <p14:cNvContentPartPr/>
              <p14:nvPr/>
            </p14:nvContentPartPr>
            <p14:xfrm>
              <a:off x="1497960" y="2676960"/>
              <a:ext cx="6948360" cy="3792600"/>
            </p14:xfrm>
          </p:contentPart>
        </mc:Choice>
        <mc:Fallback>
          <p:pic>
            <p:nvPicPr>
              <p:cNvPr id="4" name="Freihand 3">
                <a:extLst>
                  <a:ext uri="{FF2B5EF4-FFF2-40B4-BE49-F238E27FC236}">
                    <a16:creationId xmlns:a16="http://schemas.microsoft.com/office/drawing/2014/main" id="{31709EF1-8FDE-481D-B7E7-2081BCCBF608}"/>
                  </a:ext>
                </a:extLst>
              </p:cNvPr>
              <p:cNvPicPr/>
              <p:nvPr/>
            </p:nvPicPr>
            <p:blipFill>
              <a:blip r:embed="rId4"/>
              <a:stretch>
                <a:fillRect/>
              </a:stretch>
            </p:blipFill>
            <p:spPr>
              <a:xfrm>
                <a:off x="1488600" y="2667600"/>
                <a:ext cx="6967080" cy="3811320"/>
              </a:xfrm>
              <a:prstGeom prst="rect">
                <a:avLst/>
              </a:prstGeom>
            </p:spPr>
          </p:pic>
        </mc:Fallback>
      </mc:AlternateContent>
    </p:spTree>
    <p:extLst>
      <p:ext uri="{BB962C8B-B14F-4D97-AF65-F5344CB8AC3E}">
        <p14:creationId xmlns:p14="http://schemas.microsoft.com/office/powerpoint/2010/main" val="3128841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6350" indent="-6350">
              <a:spcBef>
                <a:spcPct val="60000"/>
              </a:spcBef>
              <a:buNone/>
            </a:pPr>
            <a:r>
              <a:rPr lang="en-US" dirty="0">
                <a:latin typeface="Arial" charset="0"/>
              </a:rPr>
              <a:t>To cover the counterparty risk, each trader is obliged to sustain a </a:t>
            </a:r>
            <a:r>
              <a:rPr lang="en-US" u="sng" dirty="0">
                <a:latin typeface="Arial" charset="0"/>
              </a:rPr>
              <a:t>margin account</a:t>
            </a:r>
            <a:r>
              <a:rPr lang="en-US" dirty="0">
                <a:latin typeface="Arial" charset="0"/>
              </a:rPr>
              <a:t> at the energy exchange (or the clearing house). In addition, the trader has to open a </a:t>
            </a:r>
            <a:r>
              <a:rPr lang="en-US" u="sng" dirty="0">
                <a:latin typeface="Arial" charset="0"/>
              </a:rPr>
              <a:t>maintenance account</a:t>
            </a:r>
            <a:r>
              <a:rPr lang="en-US" dirty="0">
                <a:latin typeface="Arial" charset="0"/>
              </a:rPr>
              <a:t> and to transfer an initial margin that depends, among others, on the expected volume of his open positions</a:t>
            </a:r>
          </a:p>
          <a:p>
            <a:pPr marL="6350" indent="-6350">
              <a:spcBef>
                <a:spcPct val="60000"/>
              </a:spcBef>
              <a:buFontTx/>
              <a:buNone/>
            </a:pPr>
            <a:r>
              <a:rPr lang="en-US" dirty="0">
                <a:latin typeface="Arial" charset="0"/>
              </a:rPr>
              <a:t>If  a trader holds an open position and the futures price exceeds the contracted price, the clearing house transfers the price difference times contract size from the maintenance account to the margin account of the seller and from the margin account to the maintenance account of the buyer.</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Margining process</a:t>
            </a:r>
          </a:p>
        </p:txBody>
      </p:sp>
      <p:sp>
        <p:nvSpPr>
          <p:cNvPr id="6" name="Textfeld 5">
            <a:extLst>
              <a:ext uri="{FF2B5EF4-FFF2-40B4-BE49-F238E27FC236}">
                <a16:creationId xmlns:a16="http://schemas.microsoft.com/office/drawing/2014/main" id="{25ED7657-395E-4FB9-9A7A-FA4E49B2D9B6}"/>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spTree>
    <p:extLst>
      <p:ext uri="{BB962C8B-B14F-4D97-AF65-F5344CB8AC3E}">
        <p14:creationId xmlns:p14="http://schemas.microsoft.com/office/powerpoint/2010/main" val="423111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err="1"/>
              <a:t>Role</a:t>
            </a:r>
            <a:r>
              <a:rPr lang="de-DE" dirty="0"/>
              <a:t> </a:t>
            </a:r>
            <a:r>
              <a:rPr lang="de-DE" dirty="0" err="1"/>
              <a:t>of</a:t>
            </a:r>
            <a:r>
              <a:rPr lang="de-DE" dirty="0"/>
              <a:t> </a:t>
            </a:r>
            <a:r>
              <a:rPr lang="de-DE" dirty="0" err="1"/>
              <a:t>energy</a:t>
            </a:r>
            <a:r>
              <a:rPr lang="de-DE" dirty="0"/>
              <a:t> </a:t>
            </a:r>
            <a:r>
              <a:rPr lang="de-DE" dirty="0" err="1"/>
              <a:t>trading</a:t>
            </a:r>
            <a:endParaRPr lang="de-DE" dirty="0"/>
          </a:p>
          <a:p>
            <a:pPr>
              <a:buFont typeface="Arial" panose="020B0604020202020204" pitchFamily="34" charset="0"/>
              <a:buChar char="•"/>
            </a:pPr>
            <a:r>
              <a:rPr lang="de-DE" dirty="0" err="1"/>
              <a:t>Submarkets</a:t>
            </a:r>
            <a:r>
              <a:rPr lang="de-DE" dirty="0"/>
              <a:t> and </a:t>
            </a:r>
            <a:r>
              <a:rPr lang="de-DE" dirty="0" err="1"/>
              <a:t>trading</a:t>
            </a:r>
            <a:r>
              <a:rPr lang="de-DE" dirty="0"/>
              <a:t> </a:t>
            </a:r>
            <a:r>
              <a:rPr lang="de-DE" dirty="0" err="1"/>
              <a:t>forms</a:t>
            </a:r>
            <a:endParaRPr lang="de-DE" dirty="0"/>
          </a:p>
          <a:p>
            <a:pPr>
              <a:buFont typeface="Arial" panose="020B0604020202020204" pitchFamily="34" charset="0"/>
              <a:buChar char="•"/>
            </a:pPr>
            <a:r>
              <a:rPr lang="de-DE" dirty="0"/>
              <a:t>Trading </a:t>
            </a:r>
            <a:r>
              <a:rPr lang="de-DE" dirty="0" err="1"/>
              <a:t>products</a:t>
            </a:r>
            <a:endParaRPr lang="de-DE" dirty="0"/>
          </a:p>
          <a:p>
            <a:pPr>
              <a:buFont typeface="Arial" panose="020B0604020202020204" pitchFamily="34" charset="0"/>
              <a:buChar char="•"/>
            </a:pPr>
            <a:r>
              <a:rPr lang="de-DE" dirty="0">
                <a:highlight>
                  <a:srgbClr val="FFCC99"/>
                </a:highlight>
              </a:rPr>
              <a:t>Balance </a:t>
            </a:r>
            <a:r>
              <a:rPr lang="de-DE" dirty="0" err="1">
                <a:highlight>
                  <a:srgbClr val="FFCC99"/>
                </a:highlight>
              </a:rPr>
              <a:t>group</a:t>
            </a:r>
            <a:r>
              <a:rPr lang="de-DE" dirty="0">
                <a:highlight>
                  <a:srgbClr val="FFCC99"/>
                </a:highlight>
              </a:rPr>
              <a:t> </a:t>
            </a:r>
            <a:r>
              <a:rPr lang="de-DE" dirty="0" err="1">
                <a:highlight>
                  <a:srgbClr val="FFCC99"/>
                </a:highlight>
              </a:rPr>
              <a:t>concept</a:t>
            </a:r>
            <a:endParaRPr lang="de-DE" dirty="0">
              <a:highlight>
                <a:srgbClr val="FFCC99"/>
              </a:highlight>
            </a:endParaRPr>
          </a:p>
          <a:p>
            <a:pPr>
              <a:buFont typeface="Arial" panose="020B0604020202020204" pitchFamily="34" charset="0"/>
              <a:buChar char="•"/>
            </a:pPr>
            <a:r>
              <a:rPr lang="de-DE" dirty="0" err="1">
                <a:highlight>
                  <a:srgbClr val="FFCC99"/>
                </a:highlight>
              </a:rPr>
              <a:t>Credit</a:t>
            </a:r>
            <a:r>
              <a:rPr lang="de-DE" dirty="0">
                <a:highlight>
                  <a:srgbClr val="FFCC99"/>
                </a:highlight>
              </a:rPr>
              <a:t> </a:t>
            </a:r>
            <a:r>
              <a:rPr lang="de-DE" dirty="0" err="1">
                <a:highlight>
                  <a:srgbClr val="FFCC99"/>
                </a:highlight>
              </a:rPr>
              <a:t>risk</a:t>
            </a:r>
            <a:r>
              <a:rPr lang="de-DE" dirty="0">
                <a:highlight>
                  <a:srgbClr val="FFCC99"/>
                </a:highlight>
              </a:rPr>
              <a:t> </a:t>
            </a:r>
            <a:r>
              <a:rPr lang="de-DE" dirty="0" err="1">
                <a:highlight>
                  <a:srgbClr val="FFCC99"/>
                </a:highlight>
              </a:rPr>
              <a:t>management</a:t>
            </a:r>
            <a:endParaRPr lang="de-DE" dirty="0">
              <a:highlight>
                <a:srgbClr val="FFCC99"/>
              </a:highlight>
            </a:endParaRPr>
          </a:p>
          <a:p>
            <a:pPr>
              <a:buFont typeface="Arial" panose="020B0604020202020204" pitchFamily="34" charset="0"/>
              <a:buChar char="•"/>
            </a:pPr>
            <a:r>
              <a:rPr lang="de-DE" dirty="0">
                <a:highlight>
                  <a:srgbClr val="FFCC99"/>
                </a:highlight>
              </a:rPr>
              <a:t>Market </a:t>
            </a:r>
            <a:r>
              <a:rPr lang="de-DE" dirty="0" err="1">
                <a:highlight>
                  <a:srgbClr val="FFCC99"/>
                </a:highlight>
              </a:rPr>
              <a:t>transparency</a:t>
            </a:r>
            <a:endParaRPr lang="de-DE" dirty="0">
              <a:highlight>
                <a:srgbClr val="FFCC99"/>
              </a:highlight>
            </a:endParaRPr>
          </a:p>
          <a:p>
            <a:pPr>
              <a:buFont typeface="Arial" panose="020B0604020202020204" pitchFamily="34" charset="0"/>
              <a:buChar char="•"/>
            </a:pPr>
            <a:r>
              <a:rPr lang="de-DE" dirty="0">
                <a:highlight>
                  <a:srgbClr val="FFCC99"/>
                </a:highlight>
              </a:rPr>
              <a:t>Cross-</a:t>
            </a:r>
            <a:r>
              <a:rPr lang="de-DE" dirty="0" err="1">
                <a:highlight>
                  <a:srgbClr val="FFCC99"/>
                </a:highlight>
              </a:rPr>
              <a:t>border</a:t>
            </a:r>
            <a:r>
              <a:rPr lang="de-DE" dirty="0">
                <a:highlight>
                  <a:srgbClr val="FFCC99"/>
                </a:highlight>
              </a:rPr>
              <a:t> </a:t>
            </a:r>
            <a:r>
              <a:rPr lang="de-DE" dirty="0" err="1">
                <a:highlight>
                  <a:srgbClr val="FFCC99"/>
                </a:highlight>
              </a:rPr>
              <a:t>trading</a:t>
            </a:r>
            <a:endParaRPr lang="de-DE" dirty="0">
              <a:highlight>
                <a:srgbClr val="FFCC99"/>
              </a:highlight>
            </a:endParaRPr>
          </a:p>
          <a:p>
            <a:pPr>
              <a:buFont typeface="Arial" panose="020B0604020202020204" pitchFamily="34" charset="0"/>
              <a:buChar char="•"/>
            </a:pPr>
            <a:r>
              <a:rPr lang="de-DE" dirty="0"/>
              <a:t>Trading </a:t>
            </a:r>
            <a:r>
              <a:rPr lang="de-DE" dirty="0" err="1"/>
              <a:t>strategies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 – Electricity Trading</a:t>
            </a:r>
          </a:p>
        </p:txBody>
      </p:sp>
    </p:spTree>
    <p:extLst>
      <p:ext uri="{BB962C8B-B14F-4D97-AF65-F5344CB8AC3E}">
        <p14:creationId xmlns:p14="http://schemas.microsoft.com/office/powerpoint/2010/main" val="4201556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6350" indent="-6350">
              <a:spcBef>
                <a:spcPct val="60000"/>
              </a:spcBef>
              <a:buFontTx/>
              <a:buNone/>
            </a:pPr>
            <a:r>
              <a:rPr lang="en-US" dirty="0">
                <a:latin typeface="Arial" charset="0"/>
              </a:rPr>
              <a:t>Debits and credits are adjusted at the end of each trading day according to the market price at closure</a:t>
            </a:r>
          </a:p>
          <a:p>
            <a:pPr marL="6350" indent="-6350">
              <a:spcBef>
                <a:spcPct val="60000"/>
              </a:spcBef>
              <a:buFontTx/>
              <a:buNone/>
            </a:pPr>
            <a:r>
              <a:rPr lang="en-US" dirty="0">
                <a:latin typeface="Arial" charset="0"/>
              </a:rPr>
              <a:t>If the maintenance account drops below a maintenance margin, the trader has to </a:t>
            </a:r>
            <a:r>
              <a:rPr lang="en-US" dirty="0" err="1">
                <a:latin typeface="Arial" charset="0"/>
              </a:rPr>
              <a:t>remargin</a:t>
            </a:r>
            <a:r>
              <a:rPr lang="en-US" dirty="0">
                <a:latin typeface="Arial" charset="0"/>
              </a:rPr>
              <a:t> the maintenance accounts within short time. Otherwise all open positions of the trader are closed by the clearing house at market conditions</a:t>
            </a:r>
          </a:p>
          <a:p>
            <a:pPr marL="6350" indent="-6350">
              <a:spcBef>
                <a:spcPct val="60000"/>
              </a:spcBef>
              <a:buFontTx/>
              <a:buNone/>
            </a:pPr>
            <a:endParaRPr lang="en-US" dirty="0">
              <a:latin typeface="Arial" charset="0"/>
            </a:endParaRPr>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Margining process (continued)</a:t>
            </a:r>
          </a:p>
        </p:txBody>
      </p:sp>
      <p:sp>
        <p:nvSpPr>
          <p:cNvPr id="6" name="Textfeld 5">
            <a:extLst>
              <a:ext uri="{FF2B5EF4-FFF2-40B4-BE49-F238E27FC236}">
                <a16:creationId xmlns:a16="http://schemas.microsoft.com/office/drawing/2014/main" id="{58A33BBA-7372-407A-867B-8542D51FC965}"/>
              </a:ext>
            </a:extLst>
          </p:cNvPr>
          <p:cNvSpPr txBox="1"/>
          <p:nvPr/>
        </p:nvSpPr>
        <p:spPr>
          <a:xfrm>
            <a:off x="5364088" y="6136094"/>
            <a:ext cx="2664296" cy="276999"/>
          </a:xfrm>
          <a:prstGeom prst="rect">
            <a:avLst/>
          </a:prstGeom>
          <a:noFill/>
        </p:spPr>
        <p:txBody>
          <a:bodyPr wrap="square" rtlCol="0">
            <a:spAutoFit/>
          </a:bodyPr>
          <a:lstStyle/>
          <a:p>
            <a:pPr algn="r"/>
            <a:r>
              <a:rPr lang="de-DE" dirty="0"/>
              <a:t>© Prof. Dr. Georg Erdmann</a:t>
            </a:r>
          </a:p>
        </p:txBody>
      </p:sp>
    </p:spTree>
    <p:extLst>
      <p:ext uri="{BB962C8B-B14F-4D97-AF65-F5344CB8AC3E}">
        <p14:creationId xmlns:p14="http://schemas.microsoft.com/office/powerpoint/2010/main" val="691967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6350" indent="-6350">
              <a:spcBef>
                <a:spcPct val="60000"/>
              </a:spcBef>
              <a:buFontTx/>
              <a:buNone/>
            </a:pPr>
            <a:r>
              <a:rPr lang="en-US" dirty="0">
                <a:latin typeface="Arial" charset="0"/>
              </a:rPr>
              <a:t>Spot Initial Margin (IMSM) is called for expected transactions.</a:t>
            </a:r>
          </a:p>
          <a:p>
            <a:pPr marL="6350" indent="-6350">
              <a:spcBef>
                <a:spcPct val="60000"/>
              </a:spcBef>
              <a:buFontTx/>
              <a:buNone/>
            </a:pPr>
            <a:r>
              <a:rPr lang="en-US" dirty="0">
                <a:latin typeface="Arial" charset="0"/>
              </a:rPr>
              <a:t>The daily exposure at day t comprises all spot transactions that have been concluded between the accounting cut-off of the previous ECC business day and the latest point in time where a trading participant in default would be suspended from trading.</a:t>
            </a:r>
          </a:p>
          <a:p>
            <a:pPr marL="6350" indent="-6350">
              <a:spcBef>
                <a:spcPct val="60000"/>
              </a:spcBef>
              <a:buFontTx/>
              <a:buNone/>
            </a:pPr>
            <a:endParaRPr lang="en-US" dirty="0">
              <a:latin typeface="Arial" charset="0"/>
            </a:endParaRPr>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Calculation of Spot Margin</a:t>
            </a:r>
          </a:p>
        </p:txBody>
      </p:sp>
      <p:pic>
        <p:nvPicPr>
          <p:cNvPr id="2" name="Grafik 1">
            <a:extLst>
              <a:ext uri="{FF2B5EF4-FFF2-40B4-BE49-F238E27FC236}">
                <a16:creationId xmlns:a16="http://schemas.microsoft.com/office/drawing/2014/main" id="{DC84679D-19E2-4EEB-945C-B0771CDE82C3}"/>
              </a:ext>
            </a:extLst>
          </p:cNvPr>
          <p:cNvPicPr>
            <a:picLocks noChangeAspect="1"/>
          </p:cNvPicPr>
          <p:nvPr/>
        </p:nvPicPr>
        <p:blipFill>
          <a:blip r:embed="rId3"/>
          <a:stretch>
            <a:fillRect/>
          </a:stretch>
        </p:blipFill>
        <p:spPr>
          <a:xfrm>
            <a:off x="449797" y="3577160"/>
            <a:ext cx="8100392" cy="2482074"/>
          </a:xfrm>
          <a:prstGeom prst="rect">
            <a:avLst/>
          </a:prstGeom>
        </p:spPr>
      </p:pic>
      <p:sp>
        <p:nvSpPr>
          <p:cNvPr id="8" name="Textfeld 7">
            <a:extLst>
              <a:ext uri="{FF2B5EF4-FFF2-40B4-BE49-F238E27FC236}">
                <a16:creationId xmlns:a16="http://schemas.microsoft.com/office/drawing/2014/main" id="{64A9168E-215F-4605-9079-9197B20865CF}"/>
              </a:ext>
            </a:extLst>
          </p:cNvPr>
          <p:cNvSpPr txBox="1"/>
          <p:nvPr/>
        </p:nvSpPr>
        <p:spPr>
          <a:xfrm>
            <a:off x="5436096" y="6133144"/>
            <a:ext cx="2664296" cy="276999"/>
          </a:xfrm>
          <a:prstGeom prst="rect">
            <a:avLst/>
          </a:prstGeom>
          <a:noFill/>
        </p:spPr>
        <p:txBody>
          <a:bodyPr wrap="square" rtlCol="0">
            <a:spAutoFit/>
          </a:bodyPr>
          <a:lstStyle/>
          <a:p>
            <a:pPr algn="r"/>
            <a:r>
              <a:rPr lang="de-DE" dirty="0"/>
              <a:t>Source: ECC</a:t>
            </a:r>
          </a:p>
        </p:txBody>
      </p:sp>
    </p:spTree>
    <p:extLst>
      <p:ext uri="{BB962C8B-B14F-4D97-AF65-F5344CB8AC3E}">
        <p14:creationId xmlns:p14="http://schemas.microsoft.com/office/powerpoint/2010/main" val="3563336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EU Regulation </a:t>
            </a:r>
            <a:r>
              <a:rPr lang="de-DE" dirty="0" err="1"/>
              <a:t>No</a:t>
            </a:r>
            <a:r>
              <a:rPr lang="de-DE" dirty="0"/>
              <a:t> 1227/2011 on </a:t>
            </a:r>
            <a:r>
              <a:rPr lang="de-DE" dirty="0" err="1"/>
              <a:t>wholesale</a:t>
            </a:r>
            <a:r>
              <a:rPr lang="de-DE" dirty="0"/>
              <a:t> </a:t>
            </a:r>
            <a:r>
              <a:rPr lang="de-DE" dirty="0" err="1"/>
              <a:t>energy</a:t>
            </a:r>
            <a:r>
              <a:rPr lang="de-DE" dirty="0"/>
              <a:t> </a:t>
            </a:r>
            <a:r>
              <a:rPr lang="de-DE" dirty="0" err="1"/>
              <a:t>market</a:t>
            </a:r>
            <a:r>
              <a:rPr lang="de-DE" dirty="0"/>
              <a:t> </a:t>
            </a:r>
            <a:r>
              <a:rPr lang="de-DE" dirty="0" err="1"/>
              <a:t>integrity</a:t>
            </a:r>
            <a:r>
              <a:rPr lang="de-DE" dirty="0"/>
              <a:t> and </a:t>
            </a:r>
            <a:r>
              <a:rPr lang="de-DE" dirty="0" err="1"/>
              <a:t>transparency</a:t>
            </a:r>
            <a:r>
              <a:rPr lang="de-DE" dirty="0"/>
              <a:t> (REMIT) Art. 4:</a:t>
            </a:r>
          </a:p>
          <a:p>
            <a:pPr marL="0" indent="0"/>
            <a:r>
              <a:rPr lang="de-DE" dirty="0"/>
              <a:t>Market </a:t>
            </a:r>
            <a:r>
              <a:rPr lang="de-DE" dirty="0" err="1"/>
              <a:t>participants</a:t>
            </a:r>
            <a:r>
              <a:rPr lang="de-DE" dirty="0"/>
              <a:t> </a:t>
            </a:r>
            <a:r>
              <a:rPr lang="de-DE" dirty="0" err="1"/>
              <a:t>are</a:t>
            </a:r>
            <a:r>
              <a:rPr lang="de-DE" dirty="0"/>
              <a:t> </a:t>
            </a:r>
            <a:r>
              <a:rPr lang="de-DE" dirty="0" err="1"/>
              <a:t>obliged</a:t>
            </a:r>
            <a:r>
              <a:rPr lang="de-DE" dirty="0"/>
              <a:t> </a:t>
            </a:r>
            <a:r>
              <a:rPr lang="de-DE" dirty="0" err="1"/>
              <a:t>to</a:t>
            </a:r>
            <a:r>
              <a:rPr lang="de-DE" dirty="0"/>
              <a:t> </a:t>
            </a:r>
            <a:r>
              <a:rPr lang="de-DE" dirty="0" err="1"/>
              <a:t>publicly</a:t>
            </a:r>
            <a:r>
              <a:rPr lang="de-DE" dirty="0"/>
              <a:t> </a:t>
            </a:r>
            <a:r>
              <a:rPr lang="de-DE" dirty="0" err="1"/>
              <a:t>disclore</a:t>
            </a:r>
            <a:r>
              <a:rPr lang="de-DE" dirty="0"/>
              <a:t> in an </a:t>
            </a:r>
            <a:r>
              <a:rPr lang="de-DE" dirty="0" err="1"/>
              <a:t>effective</a:t>
            </a:r>
            <a:r>
              <a:rPr lang="de-DE" dirty="0"/>
              <a:t> and </a:t>
            </a:r>
            <a:r>
              <a:rPr lang="de-DE" dirty="0" err="1"/>
              <a:t>timely</a:t>
            </a:r>
            <a:r>
              <a:rPr lang="de-DE" dirty="0"/>
              <a:t> </a:t>
            </a:r>
            <a:r>
              <a:rPr lang="de-DE" dirty="0" err="1"/>
              <a:t>manner</a:t>
            </a:r>
            <a:r>
              <a:rPr lang="de-DE" dirty="0"/>
              <a:t> </a:t>
            </a:r>
            <a:r>
              <a:rPr lang="de-DE" dirty="0" err="1"/>
              <a:t>inside</a:t>
            </a:r>
            <a:r>
              <a:rPr lang="de-DE" dirty="0"/>
              <a:t> </a:t>
            </a:r>
            <a:r>
              <a:rPr lang="de-DE" dirty="0" err="1"/>
              <a:t>information</a:t>
            </a:r>
            <a:r>
              <a:rPr lang="de-DE" dirty="0"/>
              <a:t> </a:t>
            </a:r>
            <a:r>
              <a:rPr lang="de-DE" dirty="0" err="1"/>
              <a:t>regarding</a:t>
            </a:r>
            <a:r>
              <a:rPr lang="de-DE" dirty="0"/>
              <a:t> </a:t>
            </a:r>
            <a:r>
              <a:rPr lang="de-DE" dirty="0" err="1"/>
              <a:t>business</a:t>
            </a:r>
            <a:r>
              <a:rPr lang="de-DE" dirty="0"/>
              <a:t> </a:t>
            </a:r>
            <a:r>
              <a:rPr lang="de-DE" dirty="0" err="1"/>
              <a:t>or</a:t>
            </a:r>
            <a:r>
              <a:rPr lang="de-DE" dirty="0"/>
              <a:t> </a:t>
            </a:r>
            <a:r>
              <a:rPr lang="de-DE" dirty="0" err="1"/>
              <a:t>facilities</a:t>
            </a:r>
            <a:r>
              <a:rPr lang="de-DE" dirty="0"/>
              <a:t> </a:t>
            </a:r>
            <a:r>
              <a:rPr lang="de-DE" dirty="0" err="1"/>
              <a:t>that</a:t>
            </a:r>
            <a:r>
              <a:rPr lang="de-DE" dirty="0"/>
              <a:t> </a:t>
            </a:r>
            <a:r>
              <a:rPr lang="de-DE" dirty="0" err="1"/>
              <a:t>they</a:t>
            </a:r>
            <a:r>
              <a:rPr lang="de-DE" dirty="0"/>
              <a:t> </a:t>
            </a:r>
            <a:r>
              <a:rPr lang="de-DE" dirty="0" err="1"/>
              <a:t>control</a:t>
            </a:r>
            <a:r>
              <a:rPr lang="de-DE" dirty="0"/>
              <a:t> </a:t>
            </a:r>
            <a:r>
              <a:rPr lang="de-DE" dirty="0" err="1"/>
              <a:t>or</a:t>
            </a:r>
            <a:r>
              <a:rPr lang="de-DE" dirty="0"/>
              <a:t> </a:t>
            </a:r>
            <a:r>
              <a:rPr lang="de-DE" dirty="0" err="1"/>
              <a:t>operate</a:t>
            </a:r>
            <a:r>
              <a:rPr lang="de-DE" dirty="0"/>
              <a:t> </a:t>
            </a:r>
            <a:r>
              <a:rPr lang="de-DE" dirty="0" err="1"/>
              <a:t>for</a:t>
            </a:r>
            <a:r>
              <a:rPr lang="de-DE" dirty="0"/>
              <a:t> </a:t>
            </a:r>
            <a:r>
              <a:rPr lang="de-DE" dirty="0" err="1"/>
              <a:t>production</a:t>
            </a:r>
            <a:r>
              <a:rPr lang="de-DE" dirty="0"/>
              <a:t>, </a:t>
            </a:r>
            <a:r>
              <a:rPr lang="de-DE" dirty="0" err="1"/>
              <a:t>storage</a:t>
            </a:r>
            <a:r>
              <a:rPr lang="de-DE" dirty="0"/>
              <a:t>, </a:t>
            </a:r>
            <a:r>
              <a:rPr lang="de-DE" dirty="0" err="1"/>
              <a:t>consumption</a:t>
            </a:r>
            <a:r>
              <a:rPr lang="de-DE" dirty="0"/>
              <a:t> </a:t>
            </a:r>
            <a:r>
              <a:rPr lang="de-DE" dirty="0" err="1"/>
              <a:t>or</a:t>
            </a:r>
            <a:r>
              <a:rPr lang="de-DE" dirty="0"/>
              <a:t> </a:t>
            </a:r>
            <a:r>
              <a:rPr lang="de-DE" dirty="0" err="1"/>
              <a:t>transmission</a:t>
            </a:r>
            <a:r>
              <a:rPr lang="de-DE" dirty="0"/>
              <a:t> (</a:t>
            </a:r>
            <a:r>
              <a:rPr lang="de-DE" dirty="0" err="1"/>
              <a:t>of</a:t>
            </a:r>
            <a:r>
              <a:rPr lang="de-DE" dirty="0"/>
              <a:t> </a:t>
            </a:r>
            <a:r>
              <a:rPr lang="de-DE" dirty="0" err="1"/>
              <a:t>electricity</a:t>
            </a:r>
            <a:r>
              <a:rPr lang="de-DE" dirty="0"/>
              <a:t> and gas). </a:t>
            </a:r>
            <a:r>
              <a:rPr lang="de-DE" i="1" dirty="0"/>
              <a:t>Information relevant </a:t>
            </a:r>
            <a:r>
              <a:rPr lang="de-DE" i="1" dirty="0" err="1"/>
              <a:t>to</a:t>
            </a:r>
            <a:r>
              <a:rPr lang="de-DE" i="1" dirty="0"/>
              <a:t> </a:t>
            </a:r>
            <a:r>
              <a:rPr lang="de-DE" i="1" dirty="0" err="1"/>
              <a:t>the</a:t>
            </a:r>
            <a:r>
              <a:rPr lang="de-DE" i="1" dirty="0"/>
              <a:t> </a:t>
            </a:r>
            <a:r>
              <a:rPr lang="de-DE" i="1" dirty="0" err="1"/>
              <a:t>capacity</a:t>
            </a:r>
            <a:r>
              <a:rPr lang="de-DE" i="1" dirty="0"/>
              <a:t> and </a:t>
            </a:r>
            <a:r>
              <a:rPr lang="de-DE" i="1" dirty="0" err="1"/>
              <a:t>use</a:t>
            </a:r>
            <a:r>
              <a:rPr lang="de-DE" i="1" dirty="0"/>
              <a:t> </a:t>
            </a:r>
            <a:r>
              <a:rPr lang="de-DE" i="1" dirty="0" err="1"/>
              <a:t>of</a:t>
            </a:r>
            <a:r>
              <a:rPr lang="de-DE" i="1" dirty="0"/>
              <a:t> </a:t>
            </a:r>
            <a:r>
              <a:rPr lang="de-DE" i="1" dirty="0" err="1"/>
              <a:t>facilities</a:t>
            </a:r>
            <a:r>
              <a:rPr lang="de-DE" i="1" dirty="0"/>
              <a:t>, incl. </a:t>
            </a:r>
            <a:r>
              <a:rPr lang="de-DE" i="1" dirty="0" err="1"/>
              <a:t>planned</a:t>
            </a:r>
            <a:r>
              <a:rPr lang="de-DE" i="1" dirty="0"/>
              <a:t> </a:t>
            </a:r>
            <a:r>
              <a:rPr lang="de-DE" i="1" dirty="0" err="1"/>
              <a:t>or</a:t>
            </a:r>
            <a:r>
              <a:rPr lang="de-DE" i="1" dirty="0"/>
              <a:t> </a:t>
            </a:r>
            <a:r>
              <a:rPr lang="de-DE" i="1" dirty="0" err="1"/>
              <a:t>unplanned</a:t>
            </a:r>
            <a:r>
              <a:rPr lang="de-DE" i="1" dirty="0"/>
              <a:t> </a:t>
            </a:r>
            <a:r>
              <a:rPr lang="de-DE" i="1" dirty="0" err="1"/>
              <a:t>availability</a:t>
            </a:r>
            <a:r>
              <a:rPr lang="de-DE" i="1" dirty="0"/>
              <a:t>.</a:t>
            </a:r>
          </a:p>
          <a:p>
            <a:pPr marL="0" indent="0"/>
            <a:r>
              <a:rPr lang="de-DE" dirty="0" err="1"/>
              <a:t>Prohibited</a:t>
            </a:r>
            <a:r>
              <a:rPr lang="de-DE" dirty="0"/>
              <a:t> </a:t>
            </a:r>
            <a:r>
              <a:rPr lang="de-DE" dirty="0" err="1"/>
              <a:t>activities</a:t>
            </a:r>
            <a:r>
              <a:rPr lang="de-DE" dirty="0"/>
              <a:t>:</a:t>
            </a:r>
          </a:p>
          <a:p>
            <a:pPr marL="285750" indent="-285750">
              <a:buFont typeface="Arial" panose="020B0604020202020204" pitchFamily="34" charset="0"/>
              <a:buChar char="•"/>
            </a:pPr>
            <a:r>
              <a:rPr lang="de-DE" u="sng" dirty="0"/>
              <a:t>Insider </a:t>
            </a:r>
            <a:r>
              <a:rPr lang="de-DE" u="sng" dirty="0" err="1"/>
              <a:t>trading</a:t>
            </a:r>
            <a:r>
              <a:rPr lang="de-DE" dirty="0"/>
              <a:t> </a:t>
            </a:r>
            <a:r>
              <a:rPr lang="de-DE" i="1" dirty="0"/>
              <a:t>→ non-</a:t>
            </a:r>
            <a:r>
              <a:rPr lang="de-DE" i="1" dirty="0" err="1"/>
              <a:t>discriminatory</a:t>
            </a:r>
            <a:r>
              <a:rPr lang="de-DE" i="1" dirty="0"/>
              <a:t> </a:t>
            </a:r>
            <a:r>
              <a:rPr lang="de-DE" i="1" dirty="0" err="1"/>
              <a:t>disclosure</a:t>
            </a:r>
            <a:r>
              <a:rPr lang="de-DE" i="1" dirty="0"/>
              <a:t> </a:t>
            </a:r>
            <a:r>
              <a:rPr lang="de-DE" i="1" dirty="0" err="1"/>
              <a:t>of</a:t>
            </a:r>
            <a:r>
              <a:rPr lang="de-DE" i="1" dirty="0"/>
              <a:t> </a:t>
            </a:r>
            <a:r>
              <a:rPr lang="de-DE" i="1" dirty="0" err="1"/>
              <a:t>inside</a:t>
            </a:r>
            <a:r>
              <a:rPr lang="de-DE" i="1" dirty="0"/>
              <a:t> </a:t>
            </a:r>
            <a:r>
              <a:rPr lang="de-DE" i="1" dirty="0" err="1"/>
              <a:t>information</a:t>
            </a:r>
            <a:r>
              <a:rPr lang="de-DE" i="1" dirty="0"/>
              <a:t> (</a:t>
            </a:r>
            <a:r>
              <a:rPr lang="de-DE" i="1" dirty="0" err="1"/>
              <a:t>see</a:t>
            </a:r>
            <a:r>
              <a:rPr lang="de-DE" i="1" dirty="0"/>
              <a:t> </a:t>
            </a:r>
            <a:r>
              <a:rPr lang="de-DE" i="1" dirty="0" err="1"/>
              <a:t>above</a:t>
            </a:r>
            <a:r>
              <a:rPr lang="de-DE" i="1" dirty="0"/>
              <a:t>); </a:t>
            </a:r>
            <a:r>
              <a:rPr lang="de-DE" i="1" dirty="0" err="1"/>
              <a:t>prohibition</a:t>
            </a:r>
            <a:r>
              <a:rPr lang="de-DE" i="1" dirty="0"/>
              <a:t> </a:t>
            </a:r>
            <a:r>
              <a:rPr lang="de-DE" i="1" dirty="0" err="1"/>
              <a:t>to</a:t>
            </a:r>
            <a:r>
              <a:rPr lang="de-DE" i="1" dirty="0"/>
              <a:t> trade </a:t>
            </a:r>
            <a:r>
              <a:rPr lang="de-DE" i="1" dirty="0" err="1"/>
              <a:t>or</a:t>
            </a:r>
            <a:r>
              <a:rPr lang="de-DE" i="1" dirty="0"/>
              <a:t> </a:t>
            </a:r>
            <a:r>
              <a:rPr lang="de-DE" i="1" dirty="0" err="1"/>
              <a:t>recommend</a:t>
            </a:r>
            <a:r>
              <a:rPr lang="de-DE" i="1" dirty="0"/>
              <a:t> </a:t>
            </a:r>
            <a:r>
              <a:rPr lang="de-DE" i="1" dirty="0" err="1"/>
              <a:t>trading</a:t>
            </a:r>
            <a:r>
              <a:rPr lang="de-DE" i="1" dirty="0"/>
              <a:t> on </a:t>
            </a:r>
            <a:r>
              <a:rPr lang="de-DE" i="1" dirty="0" err="1"/>
              <a:t>its</a:t>
            </a:r>
            <a:r>
              <a:rPr lang="de-DE" i="1" dirty="0"/>
              <a:t> </a:t>
            </a:r>
            <a:r>
              <a:rPr lang="de-DE" i="1" dirty="0" err="1"/>
              <a:t>basis</a:t>
            </a:r>
            <a:r>
              <a:rPr lang="de-DE" i="1" dirty="0"/>
              <a:t> </a:t>
            </a:r>
            <a:r>
              <a:rPr lang="de-DE" i="1" dirty="0" err="1"/>
              <a:t>unless</a:t>
            </a:r>
            <a:r>
              <a:rPr lang="de-DE" i="1" dirty="0"/>
              <a:t> </a:t>
            </a:r>
            <a:r>
              <a:rPr lang="de-DE" i="1" dirty="0" err="1"/>
              <a:t>published</a:t>
            </a:r>
            <a:endParaRPr lang="de-DE" i="1" dirty="0"/>
          </a:p>
          <a:p>
            <a:pPr marL="285750" indent="-285750">
              <a:buFont typeface="Arial" panose="020B0604020202020204" pitchFamily="34" charset="0"/>
              <a:buChar char="•"/>
            </a:pPr>
            <a:r>
              <a:rPr lang="de-DE" u="sng" dirty="0"/>
              <a:t>Market </a:t>
            </a:r>
            <a:r>
              <a:rPr lang="de-DE" u="sng" dirty="0" err="1"/>
              <a:t>manipulation</a:t>
            </a:r>
            <a:r>
              <a:rPr lang="de-DE" dirty="0"/>
              <a:t>: </a:t>
            </a:r>
            <a:r>
              <a:rPr lang="de-DE" i="1" dirty="0" err="1"/>
              <a:t>giving</a:t>
            </a:r>
            <a:r>
              <a:rPr lang="de-DE" i="1" dirty="0"/>
              <a:t> </a:t>
            </a:r>
            <a:r>
              <a:rPr lang="de-DE" i="1" dirty="0" err="1"/>
              <a:t>misleading</a:t>
            </a:r>
            <a:r>
              <a:rPr lang="de-DE" i="1" dirty="0"/>
              <a:t> </a:t>
            </a:r>
            <a:r>
              <a:rPr lang="de-DE" i="1" dirty="0" err="1"/>
              <a:t>signals</a:t>
            </a:r>
            <a:r>
              <a:rPr lang="de-DE" i="1" dirty="0"/>
              <a:t> </a:t>
            </a:r>
            <a:r>
              <a:rPr lang="de-DE" i="1" dirty="0" err="1"/>
              <a:t>as</a:t>
            </a:r>
            <a:r>
              <a:rPr lang="de-DE" i="1" dirty="0"/>
              <a:t> </a:t>
            </a:r>
            <a:r>
              <a:rPr lang="de-DE" i="1" dirty="0" err="1"/>
              <a:t>to</a:t>
            </a:r>
            <a:r>
              <a:rPr lang="de-DE" i="1" dirty="0"/>
              <a:t> </a:t>
            </a:r>
            <a:r>
              <a:rPr lang="de-DE" i="1" dirty="0" err="1"/>
              <a:t>supply</a:t>
            </a:r>
            <a:r>
              <a:rPr lang="de-DE" i="1" dirty="0"/>
              <a:t>, </a:t>
            </a:r>
            <a:r>
              <a:rPr lang="de-DE" i="1" dirty="0" err="1"/>
              <a:t>demand</a:t>
            </a:r>
            <a:r>
              <a:rPr lang="de-DE" i="1" dirty="0"/>
              <a:t> </a:t>
            </a:r>
            <a:r>
              <a:rPr lang="de-DE" i="1" dirty="0" err="1"/>
              <a:t>or</a:t>
            </a:r>
            <a:r>
              <a:rPr lang="de-DE" i="1" dirty="0"/>
              <a:t> </a:t>
            </a:r>
            <a:r>
              <a:rPr lang="de-DE" i="1" dirty="0" err="1"/>
              <a:t>price</a:t>
            </a:r>
            <a:r>
              <a:rPr lang="de-DE" i="1" dirty="0"/>
              <a:t>; </a:t>
            </a:r>
            <a:r>
              <a:rPr lang="de-DE" i="1" dirty="0" err="1"/>
              <a:t>actions</a:t>
            </a:r>
            <a:r>
              <a:rPr lang="de-DE" i="1" dirty="0"/>
              <a:t> </a:t>
            </a:r>
            <a:r>
              <a:rPr lang="de-DE" i="1" dirty="0" err="1"/>
              <a:t>to</a:t>
            </a:r>
            <a:r>
              <a:rPr lang="de-DE" i="1" dirty="0"/>
              <a:t> </a:t>
            </a:r>
            <a:r>
              <a:rPr lang="de-DE" i="1" dirty="0" err="1"/>
              <a:t>secure</a:t>
            </a:r>
            <a:r>
              <a:rPr lang="de-DE" i="1" dirty="0"/>
              <a:t> an </a:t>
            </a:r>
            <a:r>
              <a:rPr lang="de-DE" i="1" dirty="0" err="1"/>
              <a:t>artificial</a:t>
            </a:r>
            <a:r>
              <a:rPr lang="de-DE" i="1" dirty="0"/>
              <a:t> </a:t>
            </a:r>
            <a:r>
              <a:rPr lang="de-DE" i="1" dirty="0" err="1"/>
              <a:t>price</a:t>
            </a:r>
            <a:r>
              <a:rPr lang="de-DE" i="1" dirty="0"/>
              <a:t> </a:t>
            </a:r>
            <a:r>
              <a:rPr lang="de-DE" i="1" dirty="0" err="1"/>
              <a:t>level</a:t>
            </a:r>
            <a:r>
              <a:rPr lang="de-DE" i="1" dirty="0"/>
              <a:t> (incl. in </a:t>
            </a:r>
            <a:r>
              <a:rPr lang="de-DE" i="1" dirty="0" err="1"/>
              <a:t>collusion</a:t>
            </a:r>
            <a:r>
              <a:rPr lang="de-DE" i="1" dirty="0"/>
              <a:t> </a:t>
            </a:r>
            <a:r>
              <a:rPr lang="de-DE" i="1" dirty="0" err="1"/>
              <a:t>with</a:t>
            </a:r>
            <a:r>
              <a:rPr lang="de-DE" i="1" dirty="0"/>
              <a:t> </a:t>
            </a:r>
            <a:r>
              <a:rPr lang="de-DE" i="1" dirty="0" err="1"/>
              <a:t>other</a:t>
            </a:r>
            <a:r>
              <a:rPr lang="de-DE" i="1" dirty="0"/>
              <a:t> </a:t>
            </a:r>
            <a:r>
              <a:rPr lang="de-DE" i="1" dirty="0" err="1"/>
              <a:t>market</a:t>
            </a:r>
            <a:r>
              <a:rPr lang="de-DE" i="1" dirty="0"/>
              <a:t> </a:t>
            </a:r>
            <a:r>
              <a:rPr lang="de-DE" i="1" dirty="0" err="1"/>
              <a:t>participants</a:t>
            </a:r>
            <a:r>
              <a:rPr lang="de-DE" i="1" dirty="0"/>
              <a:t>/</a:t>
            </a:r>
            <a:r>
              <a:rPr lang="de-DE" i="1" dirty="0" err="1"/>
              <a:t>persons</a:t>
            </a:r>
            <a:r>
              <a:rPr lang="de-DE" i="1" dirty="0"/>
              <a:t>) </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Market transparency: REMIT</a:t>
            </a:r>
          </a:p>
        </p:txBody>
      </p:sp>
    </p:spTree>
    <p:extLst>
      <p:ext uri="{BB962C8B-B14F-4D97-AF65-F5344CB8AC3E}">
        <p14:creationId xmlns:p14="http://schemas.microsoft.com/office/powerpoint/2010/main" val="3684923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EEX Market transparency platform</a:t>
            </a:r>
          </a:p>
        </p:txBody>
      </p:sp>
      <p:pic>
        <p:nvPicPr>
          <p:cNvPr id="9" name="Inhaltsplatzhalter 8">
            <a:extLst>
              <a:ext uri="{FF2B5EF4-FFF2-40B4-BE49-F238E27FC236}">
                <a16:creationId xmlns:a16="http://schemas.microsoft.com/office/drawing/2014/main" id="{9530D980-DE15-4321-905D-226938679A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817218"/>
            <a:ext cx="5635188" cy="4646560"/>
          </a:xfrm>
        </p:spPr>
      </p:pic>
      <p:sp>
        <p:nvSpPr>
          <p:cNvPr id="10" name="Textfeld 9">
            <a:extLst>
              <a:ext uri="{FF2B5EF4-FFF2-40B4-BE49-F238E27FC236}">
                <a16:creationId xmlns:a16="http://schemas.microsoft.com/office/drawing/2014/main" id="{75A55614-31CF-41D4-8F17-6FDD7EFDE979}"/>
              </a:ext>
            </a:extLst>
          </p:cNvPr>
          <p:cNvSpPr txBox="1"/>
          <p:nvPr/>
        </p:nvSpPr>
        <p:spPr>
          <a:xfrm>
            <a:off x="5940152" y="6309320"/>
            <a:ext cx="2660923" cy="276999"/>
          </a:xfrm>
          <a:prstGeom prst="rect">
            <a:avLst/>
          </a:prstGeom>
          <a:noFill/>
        </p:spPr>
        <p:txBody>
          <a:bodyPr wrap="square" rtlCol="0">
            <a:spAutoFit/>
          </a:bodyPr>
          <a:lstStyle/>
          <a:p>
            <a:pPr algn="r"/>
            <a:r>
              <a:rPr lang="de-DE" dirty="0"/>
              <a:t>Source: www.eex-transparency.com</a:t>
            </a:r>
          </a:p>
        </p:txBody>
      </p:sp>
      <p:sp>
        <p:nvSpPr>
          <p:cNvPr id="3" name="Textfeld 2">
            <a:extLst>
              <a:ext uri="{FF2B5EF4-FFF2-40B4-BE49-F238E27FC236}">
                <a16:creationId xmlns:a16="http://schemas.microsoft.com/office/drawing/2014/main" id="{00DFA0B6-2598-4B80-B1D4-B6937A48807D}"/>
              </a:ext>
            </a:extLst>
          </p:cNvPr>
          <p:cNvSpPr txBox="1"/>
          <p:nvPr/>
        </p:nvSpPr>
        <p:spPr>
          <a:xfrm>
            <a:off x="6309474" y="2204864"/>
            <a:ext cx="2444899" cy="461665"/>
          </a:xfrm>
          <a:prstGeom prst="rect">
            <a:avLst/>
          </a:prstGeom>
          <a:noFill/>
        </p:spPr>
        <p:txBody>
          <a:bodyPr wrap="square" rtlCol="0">
            <a:spAutoFit/>
          </a:bodyPr>
          <a:lstStyle/>
          <a:p>
            <a:r>
              <a:rPr lang="de-DE" i="1" dirty="0">
                <a:solidFill>
                  <a:srgbClr val="002060"/>
                </a:solidFill>
              </a:rPr>
              <a:t>← </a:t>
            </a:r>
            <a:r>
              <a:rPr lang="de-DE" i="1" dirty="0" err="1">
                <a:solidFill>
                  <a:srgbClr val="002060"/>
                </a:solidFill>
              </a:rPr>
              <a:t>to</a:t>
            </a:r>
            <a:r>
              <a:rPr lang="de-DE" i="1" dirty="0">
                <a:solidFill>
                  <a:srgbClr val="002060"/>
                </a:solidFill>
              </a:rPr>
              <a:t> </a:t>
            </a:r>
            <a:r>
              <a:rPr lang="de-DE" i="1" dirty="0" err="1">
                <a:solidFill>
                  <a:srgbClr val="002060"/>
                </a:solidFill>
              </a:rPr>
              <a:t>avoid</a:t>
            </a:r>
            <a:r>
              <a:rPr lang="de-DE" i="1" dirty="0">
                <a:solidFill>
                  <a:srgbClr val="002060"/>
                </a:solidFill>
              </a:rPr>
              <a:t> </a:t>
            </a:r>
            <a:r>
              <a:rPr lang="de-DE" i="1" dirty="0" err="1">
                <a:solidFill>
                  <a:srgbClr val="002060"/>
                </a:solidFill>
              </a:rPr>
              <a:t>accusation</a:t>
            </a:r>
            <a:r>
              <a:rPr lang="de-DE" i="1" dirty="0">
                <a:solidFill>
                  <a:srgbClr val="002060"/>
                </a:solidFill>
              </a:rPr>
              <a:t> </a:t>
            </a:r>
            <a:r>
              <a:rPr lang="de-DE" i="1" dirty="0" err="1">
                <a:solidFill>
                  <a:srgbClr val="002060"/>
                </a:solidFill>
              </a:rPr>
              <a:t>of</a:t>
            </a:r>
            <a:r>
              <a:rPr lang="de-DE" i="1" dirty="0">
                <a:solidFill>
                  <a:srgbClr val="002060"/>
                </a:solidFill>
              </a:rPr>
              <a:t> </a:t>
            </a:r>
            <a:r>
              <a:rPr lang="de-DE" i="1" dirty="0" err="1">
                <a:solidFill>
                  <a:srgbClr val="002060"/>
                </a:solidFill>
              </a:rPr>
              <a:t>attempted</a:t>
            </a:r>
            <a:r>
              <a:rPr lang="de-DE" i="1" dirty="0">
                <a:solidFill>
                  <a:srgbClr val="002060"/>
                </a:solidFill>
              </a:rPr>
              <a:t> </a:t>
            </a:r>
            <a:r>
              <a:rPr lang="de-DE" i="1" dirty="0" err="1">
                <a:solidFill>
                  <a:srgbClr val="002060"/>
                </a:solidFill>
              </a:rPr>
              <a:t>market</a:t>
            </a:r>
            <a:r>
              <a:rPr lang="de-DE" i="1" dirty="0">
                <a:solidFill>
                  <a:srgbClr val="002060"/>
                </a:solidFill>
              </a:rPr>
              <a:t> </a:t>
            </a:r>
            <a:r>
              <a:rPr lang="de-DE" i="1" dirty="0" err="1">
                <a:solidFill>
                  <a:srgbClr val="002060"/>
                </a:solidFill>
              </a:rPr>
              <a:t>manipulation</a:t>
            </a:r>
            <a:endParaRPr lang="de-DE" i="1" dirty="0">
              <a:solidFill>
                <a:srgbClr val="002060"/>
              </a:solidFill>
            </a:endParaRPr>
          </a:p>
        </p:txBody>
      </p:sp>
      <p:sp>
        <p:nvSpPr>
          <p:cNvPr id="8" name="Textfeld 7">
            <a:extLst>
              <a:ext uri="{FF2B5EF4-FFF2-40B4-BE49-F238E27FC236}">
                <a16:creationId xmlns:a16="http://schemas.microsoft.com/office/drawing/2014/main" id="{468D0810-39E1-4267-A2C0-474B294935DA}"/>
              </a:ext>
            </a:extLst>
          </p:cNvPr>
          <p:cNvSpPr txBox="1"/>
          <p:nvPr/>
        </p:nvSpPr>
        <p:spPr>
          <a:xfrm>
            <a:off x="6308813" y="1713144"/>
            <a:ext cx="2599520" cy="461665"/>
          </a:xfrm>
          <a:prstGeom prst="rect">
            <a:avLst/>
          </a:prstGeom>
          <a:noFill/>
        </p:spPr>
        <p:txBody>
          <a:bodyPr wrap="square" rtlCol="0">
            <a:spAutoFit/>
          </a:bodyPr>
          <a:lstStyle/>
          <a:p>
            <a:r>
              <a:rPr lang="de-DE" i="1" dirty="0">
                <a:solidFill>
                  <a:srgbClr val="002060"/>
                </a:solidFill>
              </a:rPr>
              <a:t>← </a:t>
            </a:r>
            <a:r>
              <a:rPr lang="de-DE" i="1" dirty="0" err="1">
                <a:solidFill>
                  <a:srgbClr val="002060"/>
                </a:solidFill>
              </a:rPr>
              <a:t>unplanned</a:t>
            </a:r>
            <a:r>
              <a:rPr lang="de-DE" i="1" dirty="0">
                <a:solidFill>
                  <a:srgbClr val="002060"/>
                </a:solidFill>
              </a:rPr>
              <a:t> </a:t>
            </a:r>
            <a:r>
              <a:rPr lang="de-DE" i="1" dirty="0" err="1">
                <a:solidFill>
                  <a:srgbClr val="002060"/>
                </a:solidFill>
              </a:rPr>
              <a:t>maintenance</a:t>
            </a:r>
            <a:r>
              <a:rPr lang="de-DE" i="1" dirty="0">
                <a:solidFill>
                  <a:srgbClr val="002060"/>
                </a:solidFill>
              </a:rPr>
              <a:t> </a:t>
            </a:r>
            <a:r>
              <a:rPr lang="de-DE" i="1" dirty="0" err="1">
                <a:solidFill>
                  <a:srgbClr val="002060"/>
                </a:solidFill>
              </a:rPr>
              <a:t>of</a:t>
            </a:r>
            <a:r>
              <a:rPr lang="de-DE" i="1" dirty="0">
                <a:solidFill>
                  <a:srgbClr val="002060"/>
                </a:solidFill>
              </a:rPr>
              <a:t> an Austrian </a:t>
            </a:r>
            <a:r>
              <a:rPr lang="de-DE" i="1" dirty="0" err="1">
                <a:solidFill>
                  <a:srgbClr val="002060"/>
                </a:solidFill>
              </a:rPr>
              <a:t>storage</a:t>
            </a:r>
            <a:r>
              <a:rPr lang="de-DE" i="1" dirty="0">
                <a:solidFill>
                  <a:srgbClr val="002060"/>
                </a:solidFill>
              </a:rPr>
              <a:t> pump power plant</a:t>
            </a:r>
          </a:p>
        </p:txBody>
      </p:sp>
      <p:sp>
        <p:nvSpPr>
          <p:cNvPr id="11" name="Textfeld 10">
            <a:extLst>
              <a:ext uri="{FF2B5EF4-FFF2-40B4-BE49-F238E27FC236}">
                <a16:creationId xmlns:a16="http://schemas.microsoft.com/office/drawing/2014/main" id="{2765BEF4-1841-42AE-99F8-A063524E579E}"/>
              </a:ext>
            </a:extLst>
          </p:cNvPr>
          <p:cNvSpPr txBox="1"/>
          <p:nvPr/>
        </p:nvSpPr>
        <p:spPr>
          <a:xfrm>
            <a:off x="6269185" y="4683191"/>
            <a:ext cx="2599520" cy="461665"/>
          </a:xfrm>
          <a:prstGeom prst="rect">
            <a:avLst/>
          </a:prstGeom>
          <a:noFill/>
        </p:spPr>
        <p:txBody>
          <a:bodyPr wrap="square" rtlCol="0">
            <a:spAutoFit/>
          </a:bodyPr>
          <a:lstStyle/>
          <a:p>
            <a:r>
              <a:rPr lang="de-DE" i="1" dirty="0">
                <a:solidFill>
                  <a:srgbClr val="002060"/>
                </a:solidFill>
              </a:rPr>
              <a:t>← </a:t>
            </a:r>
            <a:r>
              <a:rPr lang="de-DE" i="1" dirty="0" err="1">
                <a:solidFill>
                  <a:srgbClr val="002060"/>
                </a:solidFill>
              </a:rPr>
              <a:t>short</a:t>
            </a:r>
            <a:r>
              <a:rPr lang="de-DE" i="1" dirty="0">
                <a:solidFill>
                  <a:srgbClr val="002060"/>
                </a:solidFill>
              </a:rPr>
              <a:t> </a:t>
            </a:r>
            <a:r>
              <a:rPr lang="de-DE" i="1" dirty="0" err="1">
                <a:solidFill>
                  <a:srgbClr val="002060"/>
                </a:solidFill>
              </a:rPr>
              <a:t>outage</a:t>
            </a:r>
            <a:r>
              <a:rPr lang="de-DE" i="1" dirty="0">
                <a:solidFill>
                  <a:srgbClr val="002060"/>
                </a:solidFill>
              </a:rPr>
              <a:t> </a:t>
            </a:r>
            <a:r>
              <a:rPr lang="de-DE" i="1" dirty="0" err="1">
                <a:solidFill>
                  <a:srgbClr val="002060"/>
                </a:solidFill>
              </a:rPr>
              <a:t>of</a:t>
            </a:r>
            <a:r>
              <a:rPr lang="de-DE" i="1" dirty="0">
                <a:solidFill>
                  <a:srgbClr val="002060"/>
                </a:solidFill>
              </a:rPr>
              <a:t> a gas power plant</a:t>
            </a:r>
          </a:p>
        </p:txBody>
      </p:sp>
      <p:sp>
        <p:nvSpPr>
          <p:cNvPr id="12" name="Textfeld 11">
            <a:extLst>
              <a:ext uri="{FF2B5EF4-FFF2-40B4-BE49-F238E27FC236}">
                <a16:creationId xmlns:a16="http://schemas.microsoft.com/office/drawing/2014/main" id="{63232B18-45CD-4A97-8040-BC2584E10747}"/>
              </a:ext>
            </a:extLst>
          </p:cNvPr>
          <p:cNvSpPr txBox="1"/>
          <p:nvPr/>
        </p:nvSpPr>
        <p:spPr>
          <a:xfrm>
            <a:off x="6327692" y="6011591"/>
            <a:ext cx="2599520" cy="276999"/>
          </a:xfrm>
          <a:prstGeom prst="rect">
            <a:avLst/>
          </a:prstGeom>
          <a:noFill/>
        </p:spPr>
        <p:txBody>
          <a:bodyPr wrap="square" rtlCol="0">
            <a:spAutoFit/>
          </a:bodyPr>
          <a:lstStyle/>
          <a:p>
            <a:r>
              <a:rPr lang="de-DE" i="1" dirty="0">
                <a:solidFill>
                  <a:srgbClr val="002060"/>
                </a:solidFill>
              </a:rPr>
              <a:t>← </a:t>
            </a:r>
            <a:r>
              <a:rPr lang="de-DE" i="1" dirty="0" err="1">
                <a:solidFill>
                  <a:srgbClr val="002060"/>
                </a:solidFill>
              </a:rPr>
              <a:t>redispatch</a:t>
            </a:r>
            <a:r>
              <a:rPr lang="de-DE" i="1" dirty="0">
                <a:solidFill>
                  <a:srgbClr val="002060"/>
                </a:solidFill>
              </a:rPr>
              <a:t> </a:t>
            </a:r>
            <a:r>
              <a:rPr lang="de-DE" i="1" dirty="0" err="1">
                <a:solidFill>
                  <a:srgbClr val="002060"/>
                </a:solidFill>
              </a:rPr>
              <a:t>for</a:t>
            </a:r>
            <a:r>
              <a:rPr lang="de-DE" i="1" dirty="0">
                <a:solidFill>
                  <a:srgbClr val="002060"/>
                </a:solidFill>
              </a:rPr>
              <a:t> a </a:t>
            </a:r>
            <a:r>
              <a:rPr lang="de-DE" i="1" dirty="0" err="1">
                <a:solidFill>
                  <a:srgbClr val="002060"/>
                </a:solidFill>
              </a:rPr>
              <a:t>Dutch</a:t>
            </a:r>
            <a:r>
              <a:rPr lang="de-DE" i="1">
                <a:solidFill>
                  <a:srgbClr val="002060"/>
                </a:solidFill>
              </a:rPr>
              <a:t> CCGT</a:t>
            </a:r>
            <a:endParaRPr lang="de-DE" i="1" dirty="0">
              <a:solidFill>
                <a:srgbClr val="002060"/>
              </a:solidFill>
            </a:endParaRPr>
          </a:p>
        </p:txBody>
      </p:sp>
    </p:spTree>
    <p:extLst>
      <p:ext uri="{BB962C8B-B14F-4D97-AF65-F5344CB8AC3E}">
        <p14:creationId xmlns:p14="http://schemas.microsoft.com/office/powerpoint/2010/main" val="3448791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European  single market for electricity</a:t>
            </a:r>
          </a:p>
        </p:txBody>
      </p:sp>
      <p:sp>
        <p:nvSpPr>
          <p:cNvPr id="2" name="Inhaltsplatzhalter 1">
            <a:extLst>
              <a:ext uri="{FF2B5EF4-FFF2-40B4-BE49-F238E27FC236}">
                <a16:creationId xmlns:a16="http://schemas.microsoft.com/office/drawing/2014/main" id="{2138E182-3615-46EF-9FFC-CD41E87C1A1C}"/>
              </a:ext>
            </a:extLst>
          </p:cNvPr>
          <p:cNvSpPr>
            <a:spLocks noGrp="1"/>
          </p:cNvSpPr>
          <p:nvPr>
            <p:ph idx="1"/>
          </p:nvPr>
        </p:nvSpPr>
        <p:spPr/>
        <p:txBody>
          <a:bodyPr/>
          <a:lstStyle/>
          <a:p>
            <a:r>
              <a:rPr lang="de-DE" dirty="0"/>
              <a:t>Goal: </a:t>
            </a:r>
            <a:r>
              <a:rPr lang="de-DE" dirty="0" err="1"/>
              <a:t>Creation</a:t>
            </a:r>
            <a:r>
              <a:rPr lang="de-DE" dirty="0"/>
              <a:t> </a:t>
            </a:r>
            <a:r>
              <a:rPr lang="de-DE" dirty="0" err="1"/>
              <a:t>of</a:t>
            </a:r>
            <a:r>
              <a:rPr lang="de-DE" dirty="0"/>
              <a:t> a Single </a:t>
            </a:r>
            <a:r>
              <a:rPr lang="de-DE" dirty="0" err="1"/>
              <a:t>market</a:t>
            </a:r>
            <a:r>
              <a:rPr lang="de-DE" dirty="0"/>
              <a:t> </a:t>
            </a:r>
            <a:r>
              <a:rPr lang="de-DE" dirty="0" err="1"/>
              <a:t>for</a:t>
            </a:r>
            <a:r>
              <a:rPr lang="de-DE" dirty="0"/>
              <a:t> </a:t>
            </a:r>
            <a:r>
              <a:rPr lang="de-DE" dirty="0" err="1"/>
              <a:t>electricity</a:t>
            </a:r>
            <a:r>
              <a:rPr lang="de-DE" dirty="0"/>
              <a:t> in Europe</a:t>
            </a:r>
          </a:p>
          <a:p>
            <a:endParaRPr lang="de-DE" dirty="0"/>
          </a:p>
          <a:p>
            <a:r>
              <a:rPr lang="de-DE" dirty="0"/>
              <a:t>Technical </a:t>
            </a:r>
            <a:r>
              <a:rPr lang="de-DE" dirty="0" err="1"/>
              <a:t>constraints</a:t>
            </a:r>
            <a:r>
              <a:rPr lang="de-DE" dirty="0"/>
              <a:t> </a:t>
            </a:r>
            <a:r>
              <a:rPr lang="de-DE" dirty="0" err="1"/>
              <a:t>lead</a:t>
            </a:r>
            <a:r>
              <a:rPr lang="de-DE" dirty="0"/>
              <a:t> </a:t>
            </a:r>
            <a:r>
              <a:rPr lang="de-DE" dirty="0" err="1"/>
              <a:t>to</a:t>
            </a:r>
            <a:r>
              <a:rPr lang="de-DE" dirty="0"/>
              <a:t> </a:t>
            </a:r>
            <a:r>
              <a:rPr lang="de-DE" dirty="0" err="1"/>
              <a:t>congestion</a:t>
            </a:r>
            <a:endParaRPr lang="de-DE" dirty="0"/>
          </a:p>
          <a:p>
            <a:endParaRPr lang="de-DE" dirty="0"/>
          </a:p>
          <a:p>
            <a:r>
              <a:rPr lang="de-DE" dirty="0" err="1"/>
              <a:t>Adequate</a:t>
            </a:r>
            <a:r>
              <a:rPr lang="de-DE" dirty="0"/>
              <a:t> </a:t>
            </a:r>
            <a:r>
              <a:rPr lang="de-DE" dirty="0" err="1"/>
              <a:t>allocation</a:t>
            </a:r>
            <a:r>
              <a:rPr lang="de-DE" dirty="0"/>
              <a:t> </a:t>
            </a:r>
            <a:r>
              <a:rPr lang="de-DE" dirty="0" err="1"/>
              <a:t>of</a:t>
            </a:r>
            <a:r>
              <a:rPr lang="de-DE" dirty="0"/>
              <a:t> </a:t>
            </a:r>
            <a:r>
              <a:rPr lang="de-DE" dirty="0" err="1"/>
              <a:t>this</a:t>
            </a:r>
            <a:r>
              <a:rPr lang="de-DE" dirty="0"/>
              <a:t> </a:t>
            </a:r>
            <a:r>
              <a:rPr lang="de-DE" dirty="0" err="1"/>
              <a:t>scarce</a:t>
            </a:r>
            <a:r>
              <a:rPr lang="de-DE" dirty="0"/>
              <a:t> </a:t>
            </a:r>
            <a:r>
              <a:rPr lang="de-DE" dirty="0" err="1"/>
              <a:t>resouce</a:t>
            </a:r>
            <a:r>
              <a:rPr lang="de-DE" dirty="0"/>
              <a:t>:</a:t>
            </a:r>
          </a:p>
          <a:p>
            <a:r>
              <a:rPr lang="de-DE" dirty="0" err="1"/>
              <a:t>Congestion</a:t>
            </a:r>
            <a:r>
              <a:rPr lang="de-DE" dirty="0"/>
              <a:t> </a:t>
            </a:r>
            <a:r>
              <a:rPr lang="de-DE" dirty="0" err="1"/>
              <a:t>management</a:t>
            </a:r>
            <a:endParaRPr lang="de-DE" dirty="0"/>
          </a:p>
          <a:p>
            <a:pPr>
              <a:buFont typeface="Arial" panose="020B0604020202020204" pitchFamily="34" charset="0"/>
              <a:buChar char="•"/>
            </a:pPr>
            <a:r>
              <a:rPr lang="de-DE" dirty="0" err="1"/>
              <a:t>Curative</a:t>
            </a:r>
            <a:r>
              <a:rPr lang="de-DE" dirty="0"/>
              <a:t> </a:t>
            </a:r>
            <a:r>
              <a:rPr lang="de-DE" dirty="0" err="1"/>
              <a:t>measure</a:t>
            </a:r>
            <a:r>
              <a:rPr lang="de-DE" dirty="0"/>
              <a:t>:</a:t>
            </a:r>
          </a:p>
          <a:p>
            <a:pPr lvl="1"/>
            <a:r>
              <a:rPr lang="de-DE" dirty="0" err="1"/>
              <a:t>Redispatch</a:t>
            </a:r>
            <a:endParaRPr lang="de-DE" dirty="0"/>
          </a:p>
          <a:p>
            <a:pPr>
              <a:buFont typeface="Arial" panose="020B0604020202020204" pitchFamily="34" charset="0"/>
              <a:buChar char="•"/>
            </a:pPr>
            <a:r>
              <a:rPr lang="de-DE" dirty="0" err="1"/>
              <a:t>Pre-emptive</a:t>
            </a:r>
            <a:r>
              <a:rPr lang="de-DE" dirty="0"/>
              <a:t> </a:t>
            </a:r>
            <a:r>
              <a:rPr lang="de-DE" dirty="0" err="1"/>
              <a:t>measure</a:t>
            </a:r>
            <a:r>
              <a:rPr lang="de-DE" dirty="0"/>
              <a:t>:</a:t>
            </a:r>
          </a:p>
          <a:p>
            <a:pPr lvl="1"/>
            <a:r>
              <a:rPr lang="de-DE" dirty="0"/>
              <a:t>Explicit </a:t>
            </a:r>
            <a:r>
              <a:rPr lang="de-DE" dirty="0" err="1"/>
              <a:t>auctions</a:t>
            </a:r>
            <a:endParaRPr lang="de-DE" dirty="0"/>
          </a:p>
          <a:p>
            <a:pPr lvl="1"/>
            <a:r>
              <a:rPr lang="de-DE" dirty="0" err="1"/>
              <a:t>Implicit</a:t>
            </a:r>
            <a:r>
              <a:rPr lang="de-DE" dirty="0"/>
              <a:t> </a:t>
            </a:r>
            <a:r>
              <a:rPr lang="de-DE" dirty="0" err="1"/>
              <a:t>auctions</a:t>
            </a:r>
            <a:endParaRPr lang="de-DE" dirty="0"/>
          </a:p>
        </p:txBody>
      </p:sp>
      <p:sp>
        <p:nvSpPr>
          <p:cNvPr id="8" name="Textfeld 7">
            <a:extLst>
              <a:ext uri="{FF2B5EF4-FFF2-40B4-BE49-F238E27FC236}">
                <a16:creationId xmlns:a16="http://schemas.microsoft.com/office/drawing/2014/main" id="{0E4EC0AC-59B1-46AF-830B-7900A86FE283}"/>
              </a:ext>
            </a:extLst>
          </p:cNvPr>
          <p:cNvSpPr txBox="1"/>
          <p:nvPr/>
        </p:nvSpPr>
        <p:spPr>
          <a:xfrm>
            <a:off x="5364087" y="5935909"/>
            <a:ext cx="2664296" cy="276999"/>
          </a:xfrm>
          <a:prstGeom prst="rect">
            <a:avLst/>
          </a:prstGeom>
          <a:noFill/>
        </p:spPr>
        <p:txBody>
          <a:bodyPr wrap="square" rtlCol="0">
            <a:spAutoFit/>
          </a:bodyPr>
          <a:lstStyle/>
          <a:p>
            <a:pPr algn="r"/>
            <a:r>
              <a:rPr lang="de-DE" dirty="0"/>
              <a:t>© Prof. Dr. Georg Erdmann</a:t>
            </a:r>
          </a:p>
        </p:txBody>
      </p:sp>
    </p:spTree>
    <p:extLst>
      <p:ext uri="{BB962C8B-B14F-4D97-AF65-F5344CB8AC3E}">
        <p14:creationId xmlns:p14="http://schemas.microsoft.com/office/powerpoint/2010/main" val="1818691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Benefits of market integration</a:t>
            </a:r>
          </a:p>
        </p:txBody>
      </p:sp>
      <p:sp>
        <p:nvSpPr>
          <p:cNvPr id="2" name="Inhaltsplatzhalter 1">
            <a:extLst>
              <a:ext uri="{FF2B5EF4-FFF2-40B4-BE49-F238E27FC236}">
                <a16:creationId xmlns:a16="http://schemas.microsoft.com/office/drawing/2014/main" id="{2138E182-3615-46EF-9FFC-CD41E87C1A1C}"/>
              </a:ext>
            </a:extLst>
          </p:cNvPr>
          <p:cNvSpPr>
            <a:spLocks noGrp="1"/>
          </p:cNvSpPr>
          <p:nvPr>
            <p:ph idx="1"/>
          </p:nvPr>
        </p:nvSpPr>
        <p:spPr/>
        <p:txBody>
          <a:bodyPr/>
          <a:lstStyle/>
          <a:p>
            <a:pPr>
              <a:buFont typeface="Arial" panose="020B0604020202020204" pitchFamily="34" charset="0"/>
              <a:buChar char="•"/>
            </a:pPr>
            <a:r>
              <a:rPr lang="de-DE" dirty="0"/>
              <a:t>Level out </a:t>
            </a:r>
            <a:r>
              <a:rPr lang="de-DE" dirty="0" err="1"/>
              <a:t>price</a:t>
            </a:r>
            <a:r>
              <a:rPr lang="de-DE" dirty="0"/>
              <a:t> </a:t>
            </a:r>
            <a:r>
              <a:rPr lang="de-DE" dirty="0" err="1"/>
              <a:t>differences</a:t>
            </a:r>
            <a:r>
              <a:rPr lang="de-DE" dirty="0"/>
              <a:t> </a:t>
            </a:r>
            <a:r>
              <a:rPr lang="de-DE" dirty="0" err="1"/>
              <a:t>between</a:t>
            </a:r>
            <a:r>
              <a:rPr lang="de-DE" dirty="0"/>
              <a:t> </a:t>
            </a:r>
            <a:r>
              <a:rPr lang="de-DE" dirty="0" err="1"/>
              <a:t>bidding</a:t>
            </a:r>
            <a:r>
              <a:rPr lang="de-DE" dirty="0"/>
              <a:t> </a:t>
            </a:r>
            <a:r>
              <a:rPr lang="de-DE" dirty="0" err="1"/>
              <a:t>zones</a:t>
            </a:r>
            <a:endParaRPr lang="de-DE" dirty="0"/>
          </a:p>
          <a:p>
            <a:pPr>
              <a:buFont typeface="Arial" panose="020B0604020202020204" pitchFamily="34" charset="0"/>
              <a:buChar char="•"/>
            </a:pPr>
            <a:r>
              <a:rPr lang="de-DE" dirty="0" err="1"/>
              <a:t>Strengthen</a:t>
            </a:r>
            <a:r>
              <a:rPr lang="de-DE" dirty="0"/>
              <a:t> </a:t>
            </a:r>
            <a:r>
              <a:rPr lang="de-DE" dirty="0" err="1"/>
              <a:t>competition</a:t>
            </a:r>
            <a:r>
              <a:rPr lang="de-DE" dirty="0"/>
              <a:t> </a:t>
            </a:r>
            <a:r>
              <a:rPr lang="de-DE" dirty="0" err="1"/>
              <a:t>between</a:t>
            </a:r>
            <a:r>
              <a:rPr lang="de-DE" dirty="0"/>
              <a:t> </a:t>
            </a:r>
            <a:r>
              <a:rPr lang="de-DE" dirty="0" err="1"/>
              <a:t>suppliers</a:t>
            </a:r>
            <a:endParaRPr lang="de-DE" dirty="0"/>
          </a:p>
          <a:p>
            <a:pPr>
              <a:buFont typeface="Arial" panose="020B0604020202020204" pitchFamily="34" charset="0"/>
              <a:buChar char="•"/>
            </a:pPr>
            <a:r>
              <a:rPr lang="de-DE" dirty="0" err="1"/>
              <a:t>Improve</a:t>
            </a:r>
            <a:r>
              <a:rPr lang="de-DE" dirty="0"/>
              <a:t> </a:t>
            </a:r>
            <a:r>
              <a:rPr lang="de-DE" dirty="0" err="1"/>
              <a:t>system</a:t>
            </a:r>
            <a:r>
              <a:rPr lang="de-DE" dirty="0"/>
              <a:t> </a:t>
            </a:r>
            <a:r>
              <a:rPr lang="de-DE" dirty="0" err="1"/>
              <a:t>integration</a:t>
            </a:r>
            <a:r>
              <a:rPr lang="de-DE" dirty="0"/>
              <a:t> </a:t>
            </a:r>
            <a:r>
              <a:rPr lang="de-DE" dirty="0" err="1"/>
              <a:t>of</a:t>
            </a:r>
            <a:r>
              <a:rPr lang="de-DE" dirty="0"/>
              <a:t> volatile RES</a:t>
            </a:r>
          </a:p>
          <a:p>
            <a:pPr>
              <a:buFont typeface="Arial" panose="020B0604020202020204" pitchFamily="34" charset="0"/>
              <a:buChar char="•"/>
            </a:pPr>
            <a:r>
              <a:rPr lang="de-DE" dirty="0" err="1"/>
              <a:t>Improve</a:t>
            </a:r>
            <a:r>
              <a:rPr lang="de-DE" dirty="0"/>
              <a:t> network </a:t>
            </a:r>
            <a:r>
              <a:rPr lang="de-DE" dirty="0" err="1"/>
              <a:t>security</a:t>
            </a:r>
            <a:endParaRPr lang="de-DE" dirty="0"/>
          </a:p>
        </p:txBody>
      </p:sp>
    </p:spTree>
    <p:extLst>
      <p:ext uri="{BB962C8B-B14F-4D97-AF65-F5344CB8AC3E}">
        <p14:creationId xmlns:p14="http://schemas.microsoft.com/office/powerpoint/2010/main" val="2785053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Interconnection lines Europe</a:t>
            </a:r>
          </a:p>
        </p:txBody>
      </p:sp>
      <p:sp>
        <p:nvSpPr>
          <p:cNvPr id="3" name="Rechteck 2">
            <a:extLst>
              <a:ext uri="{FF2B5EF4-FFF2-40B4-BE49-F238E27FC236}">
                <a16:creationId xmlns:a16="http://schemas.microsoft.com/office/drawing/2014/main" id="{6B164680-FCA7-40A1-853E-9B5F04F584DE}"/>
              </a:ext>
            </a:extLst>
          </p:cNvPr>
          <p:cNvSpPr/>
          <p:nvPr/>
        </p:nvSpPr>
        <p:spPr>
          <a:xfrm>
            <a:off x="4437187" y="3290501"/>
            <a:ext cx="269625" cy="276999"/>
          </a:xfrm>
          <a:prstGeom prst="rect">
            <a:avLst/>
          </a:prstGeom>
        </p:spPr>
        <p:txBody>
          <a:bodyPr wrap="none">
            <a:spAutoFit/>
          </a:bodyPr>
          <a:lstStyle/>
          <a:p>
            <a:r>
              <a:rPr lang="de-DE" dirty="0"/>
              <a:t>≈</a:t>
            </a:r>
          </a:p>
        </p:txBody>
      </p:sp>
      <p:pic>
        <p:nvPicPr>
          <p:cNvPr id="13" name="Inhaltsplatzhalter 12" descr="Ein Bild, das Text, Karte enthält.&#10;&#10;Automatisch generierte Beschreibung">
            <a:extLst>
              <a:ext uri="{FF2B5EF4-FFF2-40B4-BE49-F238E27FC236}">
                <a16:creationId xmlns:a16="http://schemas.microsoft.com/office/drawing/2014/main" id="{1AA81979-0F33-40EF-9ED7-29B61065FB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738313"/>
            <a:ext cx="5564630" cy="5009555"/>
          </a:xfrm>
        </p:spPr>
      </p:pic>
      <p:sp>
        <p:nvSpPr>
          <p:cNvPr id="14" name="Textfeld 13">
            <a:extLst>
              <a:ext uri="{FF2B5EF4-FFF2-40B4-BE49-F238E27FC236}">
                <a16:creationId xmlns:a16="http://schemas.microsoft.com/office/drawing/2014/main" id="{0040E7C7-EE19-4EFB-A57F-47A926FDAC09}"/>
              </a:ext>
            </a:extLst>
          </p:cNvPr>
          <p:cNvSpPr txBox="1"/>
          <p:nvPr/>
        </p:nvSpPr>
        <p:spPr>
          <a:xfrm>
            <a:off x="6680246" y="6453336"/>
            <a:ext cx="1920829" cy="276999"/>
          </a:xfrm>
          <a:prstGeom prst="rect">
            <a:avLst/>
          </a:prstGeom>
          <a:noFill/>
        </p:spPr>
        <p:txBody>
          <a:bodyPr wrap="square" rtlCol="0">
            <a:spAutoFit/>
          </a:bodyPr>
          <a:lstStyle/>
          <a:p>
            <a:pPr algn="r"/>
            <a:r>
              <a:rPr lang="de-DE" dirty="0"/>
              <a:t>Source: ENTSO-E, 2017</a:t>
            </a:r>
          </a:p>
        </p:txBody>
      </p:sp>
    </p:spTree>
    <p:extLst>
      <p:ext uri="{BB962C8B-B14F-4D97-AF65-F5344CB8AC3E}">
        <p14:creationId xmlns:p14="http://schemas.microsoft.com/office/powerpoint/2010/main" val="2456238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Trade among different bidding zones (1)</a:t>
            </a:r>
          </a:p>
        </p:txBody>
      </p:sp>
      <p:sp>
        <p:nvSpPr>
          <p:cNvPr id="3" name="Rechteck 2">
            <a:extLst>
              <a:ext uri="{FF2B5EF4-FFF2-40B4-BE49-F238E27FC236}">
                <a16:creationId xmlns:a16="http://schemas.microsoft.com/office/drawing/2014/main" id="{6B164680-FCA7-40A1-853E-9B5F04F584DE}"/>
              </a:ext>
            </a:extLst>
          </p:cNvPr>
          <p:cNvSpPr/>
          <p:nvPr/>
        </p:nvSpPr>
        <p:spPr>
          <a:xfrm>
            <a:off x="4437187" y="3290501"/>
            <a:ext cx="269625" cy="276999"/>
          </a:xfrm>
          <a:prstGeom prst="rect">
            <a:avLst/>
          </a:prstGeom>
        </p:spPr>
        <p:txBody>
          <a:bodyPr wrap="none">
            <a:spAutoFit/>
          </a:bodyPr>
          <a:lstStyle/>
          <a:p>
            <a:r>
              <a:rPr lang="de-DE" dirty="0"/>
              <a:t>≈</a:t>
            </a:r>
          </a:p>
        </p:txBody>
      </p:sp>
      <p:pic>
        <p:nvPicPr>
          <p:cNvPr id="4" name="Inhaltsplatzhalter 3">
            <a:extLst>
              <a:ext uri="{FF2B5EF4-FFF2-40B4-BE49-F238E27FC236}">
                <a16:creationId xmlns:a16="http://schemas.microsoft.com/office/drawing/2014/main" id="{49CE5A8D-0A4C-4549-8234-E8846CB5FDA5}"/>
              </a:ext>
            </a:extLst>
          </p:cNvPr>
          <p:cNvPicPr>
            <a:picLocks noGrp="1" noChangeAspect="1"/>
          </p:cNvPicPr>
          <p:nvPr>
            <p:ph idx="1"/>
          </p:nvPr>
        </p:nvPicPr>
        <p:blipFill>
          <a:blip r:embed="rId3"/>
          <a:stretch>
            <a:fillRect/>
          </a:stretch>
        </p:blipFill>
        <p:spPr>
          <a:xfrm>
            <a:off x="1052637" y="2312722"/>
            <a:ext cx="6769100" cy="3393018"/>
          </a:xfrm>
          <a:prstGeom prst="rect">
            <a:avLst/>
          </a:prstGeom>
        </p:spPr>
      </p:pic>
      <p:sp>
        <p:nvSpPr>
          <p:cNvPr id="9" name="Textfeld 8">
            <a:extLst>
              <a:ext uri="{FF2B5EF4-FFF2-40B4-BE49-F238E27FC236}">
                <a16:creationId xmlns:a16="http://schemas.microsoft.com/office/drawing/2014/main" id="{7AF52C7B-0D1B-4553-BC7D-C6D42B16BFA9}"/>
              </a:ext>
            </a:extLst>
          </p:cNvPr>
          <p:cNvSpPr txBox="1"/>
          <p:nvPr/>
        </p:nvSpPr>
        <p:spPr>
          <a:xfrm>
            <a:off x="5580112" y="6237312"/>
            <a:ext cx="2664296" cy="276999"/>
          </a:xfrm>
          <a:prstGeom prst="rect">
            <a:avLst/>
          </a:prstGeom>
          <a:noFill/>
        </p:spPr>
        <p:txBody>
          <a:bodyPr wrap="square" rtlCol="0">
            <a:spAutoFit/>
          </a:bodyPr>
          <a:lstStyle/>
          <a:p>
            <a:pPr algn="r"/>
            <a:r>
              <a:rPr lang="de-DE" dirty="0"/>
              <a:t>© Prof. Dr. Georg Erdmann</a:t>
            </a:r>
          </a:p>
        </p:txBody>
      </p:sp>
    </p:spTree>
    <p:extLst>
      <p:ext uri="{BB962C8B-B14F-4D97-AF65-F5344CB8AC3E}">
        <p14:creationId xmlns:p14="http://schemas.microsoft.com/office/powerpoint/2010/main" val="1707118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Trade among different bidding zones (2)</a:t>
            </a:r>
          </a:p>
        </p:txBody>
      </p:sp>
      <p:sp>
        <p:nvSpPr>
          <p:cNvPr id="3" name="Rechteck 2">
            <a:extLst>
              <a:ext uri="{FF2B5EF4-FFF2-40B4-BE49-F238E27FC236}">
                <a16:creationId xmlns:a16="http://schemas.microsoft.com/office/drawing/2014/main" id="{6B164680-FCA7-40A1-853E-9B5F04F584DE}"/>
              </a:ext>
            </a:extLst>
          </p:cNvPr>
          <p:cNvSpPr/>
          <p:nvPr/>
        </p:nvSpPr>
        <p:spPr>
          <a:xfrm>
            <a:off x="4437187" y="3290501"/>
            <a:ext cx="269625" cy="276999"/>
          </a:xfrm>
          <a:prstGeom prst="rect">
            <a:avLst/>
          </a:prstGeom>
        </p:spPr>
        <p:txBody>
          <a:bodyPr wrap="none">
            <a:spAutoFit/>
          </a:bodyPr>
          <a:lstStyle/>
          <a:p>
            <a:r>
              <a:rPr lang="de-DE" dirty="0"/>
              <a:t>≈</a:t>
            </a:r>
          </a:p>
        </p:txBody>
      </p:sp>
      <p:pic>
        <p:nvPicPr>
          <p:cNvPr id="6" name="Inhaltsplatzhalter 5">
            <a:extLst>
              <a:ext uri="{FF2B5EF4-FFF2-40B4-BE49-F238E27FC236}">
                <a16:creationId xmlns:a16="http://schemas.microsoft.com/office/drawing/2014/main" id="{CCADAC6F-8CCB-42E4-8537-F75B65842348}"/>
              </a:ext>
            </a:extLst>
          </p:cNvPr>
          <p:cNvPicPr>
            <a:picLocks noGrp="1" noChangeAspect="1"/>
          </p:cNvPicPr>
          <p:nvPr>
            <p:ph idx="1"/>
          </p:nvPr>
        </p:nvPicPr>
        <p:blipFill>
          <a:blip r:embed="rId3"/>
          <a:stretch>
            <a:fillRect/>
          </a:stretch>
        </p:blipFill>
        <p:spPr>
          <a:xfrm>
            <a:off x="549636" y="1988840"/>
            <a:ext cx="7947697" cy="3960439"/>
          </a:xfrm>
          <a:prstGeom prst="rect">
            <a:avLst/>
          </a:prstGeom>
        </p:spPr>
      </p:pic>
    </p:spTree>
    <p:extLst>
      <p:ext uri="{BB962C8B-B14F-4D97-AF65-F5344CB8AC3E}">
        <p14:creationId xmlns:p14="http://schemas.microsoft.com/office/powerpoint/2010/main" val="1519020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Trade among different bidding zones (3)</a:t>
            </a:r>
          </a:p>
        </p:txBody>
      </p:sp>
      <p:sp>
        <p:nvSpPr>
          <p:cNvPr id="3" name="Rechteck 2">
            <a:extLst>
              <a:ext uri="{FF2B5EF4-FFF2-40B4-BE49-F238E27FC236}">
                <a16:creationId xmlns:a16="http://schemas.microsoft.com/office/drawing/2014/main" id="{6B164680-FCA7-40A1-853E-9B5F04F584DE}"/>
              </a:ext>
            </a:extLst>
          </p:cNvPr>
          <p:cNvSpPr/>
          <p:nvPr/>
        </p:nvSpPr>
        <p:spPr>
          <a:xfrm>
            <a:off x="4437187" y="3290501"/>
            <a:ext cx="269625" cy="276999"/>
          </a:xfrm>
          <a:prstGeom prst="rect">
            <a:avLst/>
          </a:prstGeom>
        </p:spPr>
        <p:txBody>
          <a:bodyPr wrap="none">
            <a:spAutoFit/>
          </a:bodyPr>
          <a:lstStyle/>
          <a:p>
            <a:r>
              <a:rPr lang="de-DE" dirty="0"/>
              <a:t>≈</a:t>
            </a:r>
          </a:p>
        </p:txBody>
      </p:sp>
      <p:pic>
        <p:nvPicPr>
          <p:cNvPr id="4" name="Inhaltsplatzhalter 3">
            <a:extLst>
              <a:ext uri="{FF2B5EF4-FFF2-40B4-BE49-F238E27FC236}">
                <a16:creationId xmlns:a16="http://schemas.microsoft.com/office/drawing/2014/main" id="{7B00493E-3DFA-47E5-9499-C5ED18B31CC5}"/>
              </a:ext>
            </a:extLst>
          </p:cNvPr>
          <p:cNvPicPr>
            <a:picLocks noGrp="1" noChangeAspect="1"/>
          </p:cNvPicPr>
          <p:nvPr>
            <p:ph idx="1"/>
          </p:nvPr>
        </p:nvPicPr>
        <p:blipFill>
          <a:blip r:embed="rId3"/>
          <a:stretch>
            <a:fillRect/>
          </a:stretch>
        </p:blipFill>
        <p:spPr>
          <a:xfrm>
            <a:off x="560016" y="2125458"/>
            <a:ext cx="7754341" cy="4045360"/>
          </a:xfrm>
          <a:prstGeom prst="rect">
            <a:avLst/>
          </a:prstGeom>
        </p:spPr>
      </p:pic>
    </p:spTree>
    <p:extLst>
      <p:ext uri="{BB962C8B-B14F-4D97-AF65-F5344CB8AC3E}">
        <p14:creationId xmlns:p14="http://schemas.microsoft.com/office/powerpoint/2010/main" val="402088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Deal </a:t>
            </a:r>
            <a:r>
              <a:rPr lang="de-DE" dirty="0" err="1"/>
              <a:t>conclusion</a:t>
            </a:r>
            <a:r>
              <a:rPr lang="de-DE" dirty="0"/>
              <a:t> → (</a:t>
            </a:r>
            <a:r>
              <a:rPr lang="de-DE" dirty="0" err="1"/>
              <a:t>Confirmation</a:t>
            </a:r>
            <a:r>
              <a:rPr lang="de-DE" dirty="0"/>
              <a:t>) → Nomination → Settlement </a:t>
            </a:r>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Trade life cycle - OTC</a:t>
            </a:r>
          </a:p>
        </p:txBody>
      </p:sp>
      <p:sp>
        <p:nvSpPr>
          <p:cNvPr id="2" name="Textfeld 1">
            <a:extLst>
              <a:ext uri="{FF2B5EF4-FFF2-40B4-BE49-F238E27FC236}">
                <a16:creationId xmlns:a16="http://schemas.microsoft.com/office/drawing/2014/main" id="{CBA5FB5D-0EB3-4B08-B76A-7A2A97B0446E}"/>
              </a:ext>
            </a:extLst>
          </p:cNvPr>
          <p:cNvSpPr txBox="1"/>
          <p:nvPr/>
        </p:nvSpPr>
        <p:spPr>
          <a:xfrm>
            <a:off x="1326105" y="2502915"/>
            <a:ext cx="1584175" cy="3416320"/>
          </a:xfrm>
          <a:prstGeom prst="rect">
            <a:avLst/>
          </a:prstGeom>
          <a:noFill/>
          <a:ln>
            <a:solidFill>
              <a:schemeClr val="tx1"/>
            </a:solidFill>
          </a:ln>
        </p:spPr>
        <p:txBody>
          <a:bodyPr wrap="square" rtlCol="0">
            <a:spAutoFit/>
          </a:bodyPr>
          <a:lstStyle/>
          <a:p>
            <a:r>
              <a:rPr lang="en-GB" dirty="0"/>
              <a:t>Possible by any means of communication:</a:t>
            </a:r>
          </a:p>
          <a:p>
            <a:endParaRPr lang="en-GB" dirty="0"/>
          </a:p>
          <a:p>
            <a:r>
              <a:rPr lang="en-GB" dirty="0"/>
              <a:t>written contract</a:t>
            </a:r>
          </a:p>
          <a:p>
            <a:endParaRPr lang="en-GB" dirty="0"/>
          </a:p>
          <a:p>
            <a:r>
              <a:rPr lang="en-GB" dirty="0"/>
              <a:t>via phone (on recorded line) – with or without broker</a:t>
            </a:r>
          </a:p>
          <a:p>
            <a:endParaRPr lang="en-GB" dirty="0"/>
          </a:p>
          <a:p>
            <a:r>
              <a:rPr lang="en-GB" dirty="0"/>
              <a:t>via email</a:t>
            </a:r>
          </a:p>
          <a:p>
            <a:endParaRPr lang="en-GB" dirty="0"/>
          </a:p>
          <a:p>
            <a:r>
              <a:rPr lang="en-GB" dirty="0"/>
              <a:t>via electronic broker platform (screen)</a:t>
            </a:r>
          </a:p>
          <a:p>
            <a:endParaRPr lang="en-GB" dirty="0"/>
          </a:p>
          <a:p>
            <a:r>
              <a:rPr lang="en-GB" b="1" dirty="0"/>
              <a:t>Deal capture in the company’s trading system</a:t>
            </a:r>
            <a:endParaRPr lang="de-DE" b="1" dirty="0"/>
          </a:p>
        </p:txBody>
      </p:sp>
      <p:sp>
        <p:nvSpPr>
          <p:cNvPr id="8" name="Textfeld 7">
            <a:extLst>
              <a:ext uri="{FF2B5EF4-FFF2-40B4-BE49-F238E27FC236}">
                <a16:creationId xmlns:a16="http://schemas.microsoft.com/office/drawing/2014/main" id="{A98117F3-6F81-4F51-9984-E17C952742E9}"/>
              </a:ext>
            </a:extLst>
          </p:cNvPr>
          <p:cNvSpPr txBox="1"/>
          <p:nvPr/>
        </p:nvSpPr>
        <p:spPr>
          <a:xfrm>
            <a:off x="2944336" y="2502915"/>
            <a:ext cx="1584175" cy="2492990"/>
          </a:xfrm>
          <a:prstGeom prst="rect">
            <a:avLst/>
          </a:prstGeom>
          <a:noFill/>
          <a:ln>
            <a:solidFill>
              <a:schemeClr val="tx1"/>
            </a:solidFill>
          </a:ln>
        </p:spPr>
        <p:txBody>
          <a:bodyPr wrap="square" rtlCol="0">
            <a:spAutoFit/>
          </a:bodyPr>
          <a:lstStyle/>
          <a:p>
            <a:r>
              <a:rPr lang="en-GB" dirty="0"/>
              <a:t>In case of non-written deal conclusion for forward transactions</a:t>
            </a:r>
          </a:p>
          <a:p>
            <a:endParaRPr lang="en-GB" dirty="0"/>
          </a:p>
          <a:p>
            <a:r>
              <a:rPr lang="en-GB" dirty="0"/>
              <a:t>Objective: align the parties’ understanding of the terms of the transaction </a:t>
            </a:r>
            <a:r>
              <a:rPr lang="de-DE" dirty="0"/>
              <a:t>&gt; </a:t>
            </a:r>
            <a:r>
              <a:rPr lang="de-DE" dirty="0" err="1"/>
              <a:t>identify</a:t>
            </a:r>
            <a:r>
              <a:rPr lang="de-DE" dirty="0"/>
              <a:t> and </a:t>
            </a:r>
            <a:r>
              <a:rPr lang="de-DE" dirty="0" err="1"/>
              <a:t>resolve</a:t>
            </a:r>
            <a:r>
              <a:rPr lang="de-DE" dirty="0"/>
              <a:t> </a:t>
            </a:r>
            <a:r>
              <a:rPr lang="de-DE" dirty="0" err="1"/>
              <a:t>any</a:t>
            </a:r>
            <a:r>
              <a:rPr lang="de-DE" dirty="0"/>
              <a:t> </a:t>
            </a:r>
            <a:r>
              <a:rPr lang="de-DE" dirty="0" err="1"/>
              <a:t>discrepancy</a:t>
            </a:r>
            <a:r>
              <a:rPr lang="de-DE" dirty="0"/>
              <a:t> </a:t>
            </a:r>
            <a:r>
              <a:rPr lang="de-DE" dirty="0" err="1"/>
              <a:t>before</a:t>
            </a:r>
            <a:r>
              <a:rPr lang="de-DE" dirty="0"/>
              <a:t> </a:t>
            </a:r>
            <a:r>
              <a:rPr lang="de-DE" dirty="0" err="1"/>
              <a:t>delivery</a:t>
            </a:r>
            <a:endParaRPr lang="de-DE" dirty="0"/>
          </a:p>
        </p:txBody>
      </p:sp>
      <p:sp>
        <p:nvSpPr>
          <p:cNvPr id="10" name="Textfeld 9">
            <a:extLst>
              <a:ext uri="{FF2B5EF4-FFF2-40B4-BE49-F238E27FC236}">
                <a16:creationId xmlns:a16="http://schemas.microsoft.com/office/drawing/2014/main" id="{E667AD9F-C71D-4C15-BDA9-5AFA735C0778}"/>
              </a:ext>
            </a:extLst>
          </p:cNvPr>
          <p:cNvSpPr txBox="1"/>
          <p:nvPr/>
        </p:nvSpPr>
        <p:spPr>
          <a:xfrm>
            <a:off x="4570412" y="2492896"/>
            <a:ext cx="1584175" cy="2123658"/>
          </a:xfrm>
          <a:prstGeom prst="rect">
            <a:avLst/>
          </a:prstGeom>
          <a:noFill/>
          <a:ln>
            <a:solidFill>
              <a:schemeClr val="tx1"/>
            </a:solidFill>
          </a:ln>
        </p:spPr>
        <p:txBody>
          <a:bodyPr wrap="square" rtlCol="0">
            <a:spAutoFit/>
          </a:bodyPr>
          <a:lstStyle/>
          <a:p>
            <a:r>
              <a:rPr lang="de-DE" dirty="0" err="1"/>
              <a:t>Delivery</a:t>
            </a:r>
            <a:r>
              <a:rPr lang="de-DE" dirty="0"/>
              <a:t> </a:t>
            </a:r>
            <a:r>
              <a:rPr lang="de-DE" dirty="0" err="1"/>
              <a:t>obligations</a:t>
            </a:r>
            <a:r>
              <a:rPr lang="de-DE" dirty="0"/>
              <a:t> </a:t>
            </a:r>
            <a:r>
              <a:rPr lang="de-DE" dirty="0" err="1"/>
              <a:t>are</a:t>
            </a:r>
            <a:r>
              <a:rPr lang="de-DE" dirty="0"/>
              <a:t> </a:t>
            </a:r>
            <a:r>
              <a:rPr lang="de-DE" dirty="0" err="1"/>
              <a:t>performed</a:t>
            </a:r>
            <a:r>
              <a:rPr lang="de-DE" dirty="0"/>
              <a:t> </a:t>
            </a:r>
            <a:r>
              <a:rPr lang="de-DE" dirty="0" err="1"/>
              <a:t>by</a:t>
            </a:r>
            <a:r>
              <a:rPr lang="de-DE" dirty="0"/>
              <a:t> </a:t>
            </a:r>
            <a:r>
              <a:rPr lang="de-DE" dirty="0" err="1"/>
              <a:t>nominating</a:t>
            </a:r>
            <a:r>
              <a:rPr lang="de-DE" dirty="0"/>
              <a:t> </a:t>
            </a:r>
            <a:r>
              <a:rPr lang="de-DE" dirty="0" err="1"/>
              <a:t>to</a:t>
            </a:r>
            <a:r>
              <a:rPr lang="de-DE" dirty="0"/>
              <a:t> TSO:</a:t>
            </a:r>
          </a:p>
          <a:p>
            <a:endParaRPr lang="de-DE" dirty="0"/>
          </a:p>
          <a:p>
            <a:r>
              <a:rPr lang="de-DE" dirty="0"/>
              <a:t>Trader (</a:t>
            </a:r>
            <a:r>
              <a:rPr lang="de-DE" dirty="0" err="1"/>
              <a:t>balance</a:t>
            </a:r>
            <a:r>
              <a:rPr lang="de-DE" dirty="0"/>
              <a:t> </a:t>
            </a:r>
            <a:r>
              <a:rPr lang="de-DE" dirty="0" err="1"/>
              <a:t>responsible</a:t>
            </a:r>
            <a:r>
              <a:rPr lang="de-DE" dirty="0"/>
              <a:t> </a:t>
            </a:r>
            <a:r>
              <a:rPr lang="de-DE" dirty="0" err="1"/>
              <a:t>party</a:t>
            </a:r>
            <a:r>
              <a:rPr lang="de-DE" dirty="0"/>
              <a:t>) </a:t>
            </a:r>
            <a:r>
              <a:rPr lang="de-DE" dirty="0" err="1"/>
              <a:t>submits</a:t>
            </a:r>
            <a:r>
              <a:rPr lang="de-DE" dirty="0"/>
              <a:t> (</a:t>
            </a:r>
            <a:r>
              <a:rPr lang="de-DE" dirty="0" err="1"/>
              <a:t>net</a:t>
            </a:r>
            <a:r>
              <a:rPr lang="de-DE" dirty="0"/>
              <a:t>) </a:t>
            </a:r>
            <a:r>
              <a:rPr lang="de-DE" dirty="0" err="1"/>
              <a:t>delivery</a:t>
            </a:r>
            <a:r>
              <a:rPr lang="de-DE" dirty="0"/>
              <a:t> </a:t>
            </a:r>
            <a:r>
              <a:rPr lang="de-DE" dirty="0" err="1"/>
              <a:t>amount</a:t>
            </a:r>
            <a:r>
              <a:rPr lang="de-DE" dirty="0"/>
              <a:t> </a:t>
            </a:r>
            <a:r>
              <a:rPr lang="de-DE" dirty="0" err="1"/>
              <a:t>with</a:t>
            </a:r>
            <a:r>
              <a:rPr lang="de-DE" dirty="0"/>
              <a:t> </a:t>
            </a:r>
            <a:r>
              <a:rPr lang="de-DE" dirty="0" err="1"/>
              <a:t>each</a:t>
            </a:r>
            <a:r>
              <a:rPr lang="de-DE" dirty="0"/>
              <a:t> </a:t>
            </a:r>
            <a:r>
              <a:rPr lang="de-DE" dirty="0" err="1"/>
              <a:t>counterparty</a:t>
            </a:r>
            <a:r>
              <a:rPr lang="de-DE" dirty="0"/>
              <a:t> </a:t>
            </a:r>
            <a:r>
              <a:rPr lang="de-DE" dirty="0" err="1"/>
              <a:t>for</a:t>
            </a:r>
            <a:r>
              <a:rPr lang="de-DE" dirty="0"/>
              <a:t> </a:t>
            </a:r>
            <a:r>
              <a:rPr lang="de-DE" dirty="0" err="1"/>
              <a:t>each</a:t>
            </a:r>
            <a:r>
              <a:rPr lang="de-DE" dirty="0"/>
              <a:t> </a:t>
            </a:r>
            <a:r>
              <a:rPr lang="de-DE" dirty="0" err="1"/>
              <a:t>day</a:t>
            </a:r>
            <a:r>
              <a:rPr lang="de-DE" dirty="0"/>
              <a:t> </a:t>
            </a:r>
            <a:r>
              <a:rPr lang="de-DE" dirty="0" err="1"/>
              <a:t>before</a:t>
            </a:r>
            <a:r>
              <a:rPr lang="de-DE" dirty="0"/>
              <a:t> 14:30h on D-1</a:t>
            </a:r>
          </a:p>
        </p:txBody>
      </p:sp>
      <p:sp>
        <p:nvSpPr>
          <p:cNvPr id="11" name="Textfeld 10">
            <a:extLst>
              <a:ext uri="{FF2B5EF4-FFF2-40B4-BE49-F238E27FC236}">
                <a16:creationId xmlns:a16="http://schemas.microsoft.com/office/drawing/2014/main" id="{D5C7E308-5D29-41E9-B977-F5BB01F5B077}"/>
              </a:ext>
            </a:extLst>
          </p:cNvPr>
          <p:cNvSpPr txBox="1"/>
          <p:nvPr/>
        </p:nvSpPr>
        <p:spPr>
          <a:xfrm>
            <a:off x="6188643" y="2492896"/>
            <a:ext cx="1584175" cy="2677656"/>
          </a:xfrm>
          <a:prstGeom prst="rect">
            <a:avLst/>
          </a:prstGeom>
          <a:noFill/>
          <a:ln>
            <a:solidFill>
              <a:schemeClr val="tx1"/>
            </a:solidFill>
          </a:ln>
        </p:spPr>
        <p:txBody>
          <a:bodyPr wrap="square" rtlCol="0">
            <a:spAutoFit/>
          </a:bodyPr>
          <a:lstStyle/>
          <a:p>
            <a:r>
              <a:rPr lang="de-DE" dirty="0" err="1"/>
              <a:t>Invoice</a:t>
            </a:r>
            <a:r>
              <a:rPr lang="de-DE" dirty="0"/>
              <a:t> and </a:t>
            </a:r>
            <a:r>
              <a:rPr lang="de-DE" dirty="0" err="1"/>
              <a:t>payment</a:t>
            </a:r>
            <a:r>
              <a:rPr lang="de-DE" dirty="0"/>
              <a:t> </a:t>
            </a:r>
            <a:r>
              <a:rPr lang="de-DE" dirty="0" err="1"/>
              <a:t>for</a:t>
            </a:r>
            <a:r>
              <a:rPr lang="de-DE" dirty="0"/>
              <a:t> </a:t>
            </a:r>
            <a:r>
              <a:rPr lang="de-DE" dirty="0" err="1"/>
              <a:t>each</a:t>
            </a:r>
            <a:r>
              <a:rPr lang="de-DE" dirty="0"/>
              <a:t> </a:t>
            </a:r>
            <a:r>
              <a:rPr lang="de-DE" dirty="0" err="1"/>
              <a:t>delivery</a:t>
            </a:r>
            <a:r>
              <a:rPr lang="de-DE" dirty="0"/>
              <a:t> </a:t>
            </a:r>
            <a:r>
              <a:rPr lang="de-DE" dirty="0" err="1"/>
              <a:t>month</a:t>
            </a:r>
            <a:r>
              <a:rPr lang="de-DE" dirty="0"/>
              <a:t> in </a:t>
            </a:r>
            <a:r>
              <a:rPr lang="de-DE" dirty="0" err="1"/>
              <a:t>the</a:t>
            </a:r>
            <a:r>
              <a:rPr lang="de-DE" dirty="0"/>
              <a:t> </a:t>
            </a:r>
            <a:r>
              <a:rPr lang="de-DE" dirty="0" err="1"/>
              <a:t>following</a:t>
            </a:r>
            <a:r>
              <a:rPr lang="de-DE" dirty="0"/>
              <a:t> </a:t>
            </a:r>
            <a:r>
              <a:rPr lang="de-DE" dirty="0" err="1"/>
              <a:t>month</a:t>
            </a:r>
            <a:endParaRPr lang="de-DE" dirty="0"/>
          </a:p>
          <a:p>
            <a:endParaRPr lang="de-DE" dirty="0"/>
          </a:p>
          <a:p>
            <a:r>
              <a:rPr lang="de-DE" dirty="0" err="1"/>
              <a:t>Standardised</a:t>
            </a:r>
            <a:r>
              <a:rPr lang="de-DE" dirty="0"/>
              <a:t> </a:t>
            </a:r>
            <a:r>
              <a:rPr lang="de-DE" dirty="0" err="1"/>
              <a:t>payment</a:t>
            </a:r>
            <a:r>
              <a:rPr lang="de-DE" dirty="0"/>
              <a:t> </a:t>
            </a:r>
            <a:r>
              <a:rPr lang="de-DE" dirty="0" err="1"/>
              <a:t>terms</a:t>
            </a:r>
            <a:r>
              <a:rPr lang="de-DE" dirty="0"/>
              <a:t>:</a:t>
            </a:r>
          </a:p>
          <a:p>
            <a:r>
              <a:rPr lang="de-DE" dirty="0" err="1"/>
              <a:t>Invoice</a:t>
            </a:r>
            <a:r>
              <a:rPr lang="de-DE" dirty="0"/>
              <a:t> in </a:t>
            </a:r>
            <a:r>
              <a:rPr lang="de-DE" dirty="0" err="1"/>
              <a:t>the</a:t>
            </a:r>
            <a:r>
              <a:rPr lang="de-DE" dirty="0"/>
              <a:t> </a:t>
            </a:r>
            <a:r>
              <a:rPr lang="de-DE" dirty="0" err="1"/>
              <a:t>beginning</a:t>
            </a:r>
            <a:r>
              <a:rPr lang="de-DE" dirty="0"/>
              <a:t> </a:t>
            </a:r>
            <a:r>
              <a:rPr lang="de-DE" dirty="0" err="1"/>
              <a:t>of</a:t>
            </a:r>
            <a:r>
              <a:rPr lang="de-DE" dirty="0"/>
              <a:t> </a:t>
            </a:r>
            <a:r>
              <a:rPr lang="de-DE" dirty="0" err="1"/>
              <a:t>the</a:t>
            </a:r>
            <a:r>
              <a:rPr lang="de-DE" dirty="0"/>
              <a:t> </a:t>
            </a:r>
            <a:r>
              <a:rPr lang="de-DE" dirty="0" err="1"/>
              <a:t>following</a:t>
            </a:r>
            <a:r>
              <a:rPr lang="de-DE" dirty="0"/>
              <a:t> </a:t>
            </a:r>
            <a:r>
              <a:rPr lang="de-DE" dirty="0" err="1"/>
              <a:t>month</a:t>
            </a:r>
            <a:r>
              <a:rPr lang="de-DE" dirty="0"/>
              <a:t>; </a:t>
            </a:r>
            <a:r>
              <a:rPr lang="de-DE" dirty="0" err="1"/>
              <a:t>payment</a:t>
            </a:r>
            <a:r>
              <a:rPr lang="de-DE" dirty="0"/>
              <a:t> date on </a:t>
            </a:r>
            <a:r>
              <a:rPr lang="de-DE" dirty="0" err="1"/>
              <a:t>the</a:t>
            </a:r>
            <a:r>
              <a:rPr lang="de-DE" dirty="0"/>
              <a:t>  20</a:t>
            </a:r>
            <a:r>
              <a:rPr lang="de-DE" baseline="30000" dirty="0"/>
              <a:t>th</a:t>
            </a:r>
            <a:r>
              <a:rPr lang="de-DE" dirty="0"/>
              <a:t> (5</a:t>
            </a:r>
            <a:r>
              <a:rPr lang="de-DE" baseline="30000" dirty="0"/>
              <a:t>th</a:t>
            </a:r>
            <a:r>
              <a:rPr lang="de-DE" dirty="0"/>
              <a:t> </a:t>
            </a:r>
            <a:r>
              <a:rPr lang="de-DE" dirty="0" err="1"/>
              <a:t>working</a:t>
            </a:r>
            <a:r>
              <a:rPr lang="de-DE" dirty="0"/>
              <a:t> </a:t>
            </a:r>
            <a:r>
              <a:rPr lang="de-DE" dirty="0" err="1"/>
              <a:t>day</a:t>
            </a:r>
            <a:r>
              <a:rPr lang="de-DE" dirty="0"/>
              <a:t> </a:t>
            </a:r>
            <a:r>
              <a:rPr lang="de-DE" dirty="0" err="1"/>
              <a:t>for</a:t>
            </a:r>
            <a:r>
              <a:rPr lang="de-DE" dirty="0"/>
              <a:t> </a:t>
            </a:r>
            <a:r>
              <a:rPr lang="de-DE" dirty="0" err="1"/>
              <a:t>financial</a:t>
            </a:r>
            <a:r>
              <a:rPr lang="de-DE" dirty="0"/>
              <a:t> </a:t>
            </a:r>
            <a:r>
              <a:rPr lang="de-DE" dirty="0" err="1"/>
              <a:t>contracts</a:t>
            </a:r>
            <a:r>
              <a:rPr lang="de-DE" dirty="0"/>
              <a:t>)</a:t>
            </a:r>
          </a:p>
        </p:txBody>
      </p:sp>
    </p:spTree>
    <p:extLst>
      <p:ext uri="{BB962C8B-B14F-4D97-AF65-F5344CB8AC3E}">
        <p14:creationId xmlns:p14="http://schemas.microsoft.com/office/powerpoint/2010/main" val="1465304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err="1"/>
              <a:t>Crossborder</a:t>
            </a:r>
            <a:r>
              <a:rPr lang="en-US" dirty="0"/>
              <a:t> transmission capacity trading</a:t>
            </a:r>
          </a:p>
        </p:txBody>
      </p:sp>
      <p:sp>
        <p:nvSpPr>
          <p:cNvPr id="2" name="Inhaltsplatzhalter 1">
            <a:extLst>
              <a:ext uri="{FF2B5EF4-FFF2-40B4-BE49-F238E27FC236}">
                <a16:creationId xmlns:a16="http://schemas.microsoft.com/office/drawing/2014/main" id="{2138E182-3615-46EF-9FFC-CD41E87C1A1C}"/>
              </a:ext>
            </a:extLst>
          </p:cNvPr>
          <p:cNvSpPr>
            <a:spLocks noGrp="1"/>
          </p:cNvSpPr>
          <p:nvPr>
            <p:ph idx="1"/>
          </p:nvPr>
        </p:nvSpPr>
        <p:spPr/>
        <p:txBody>
          <a:bodyPr/>
          <a:lstStyle/>
          <a:p>
            <a:pPr marL="0" indent="0"/>
            <a:r>
              <a:rPr lang="de-DE" dirty="0"/>
              <a:t>Goal: </a:t>
            </a:r>
            <a:r>
              <a:rPr lang="de-DE" dirty="0" err="1"/>
              <a:t>efficient</a:t>
            </a:r>
            <a:r>
              <a:rPr lang="de-DE" dirty="0"/>
              <a:t> </a:t>
            </a:r>
            <a:r>
              <a:rPr lang="de-DE" dirty="0" err="1"/>
              <a:t>allocation</a:t>
            </a:r>
            <a:r>
              <a:rPr lang="de-DE" dirty="0"/>
              <a:t> </a:t>
            </a:r>
            <a:r>
              <a:rPr lang="de-DE" dirty="0" err="1"/>
              <a:t>of</a:t>
            </a:r>
            <a:r>
              <a:rPr lang="de-DE" dirty="0"/>
              <a:t> </a:t>
            </a:r>
            <a:r>
              <a:rPr lang="de-DE" dirty="0" err="1"/>
              <a:t>cross-border</a:t>
            </a:r>
            <a:r>
              <a:rPr lang="de-DE" dirty="0"/>
              <a:t> </a:t>
            </a:r>
            <a:r>
              <a:rPr lang="de-DE" dirty="0" err="1"/>
              <a:t>transmission</a:t>
            </a:r>
            <a:r>
              <a:rPr lang="de-DE" dirty="0"/>
              <a:t> </a:t>
            </a:r>
            <a:r>
              <a:rPr lang="de-DE" dirty="0" err="1"/>
              <a:t>capacities</a:t>
            </a:r>
            <a:r>
              <a:rPr lang="de-DE" dirty="0"/>
              <a:t> in </a:t>
            </a:r>
            <a:r>
              <a:rPr lang="de-DE" dirty="0" err="1"/>
              <a:t>order</a:t>
            </a:r>
            <a:r>
              <a:rPr lang="de-DE" dirty="0"/>
              <a:t> </a:t>
            </a:r>
            <a:r>
              <a:rPr lang="de-DE" dirty="0" err="1"/>
              <a:t>to</a:t>
            </a:r>
            <a:r>
              <a:rPr lang="de-DE" dirty="0"/>
              <a:t> </a:t>
            </a:r>
            <a:r>
              <a:rPr lang="de-DE" dirty="0" err="1"/>
              <a:t>optimise</a:t>
            </a:r>
            <a:r>
              <a:rPr lang="de-DE" dirty="0"/>
              <a:t> social </a:t>
            </a:r>
            <a:r>
              <a:rPr lang="de-DE" dirty="0" err="1"/>
              <a:t>welfare</a:t>
            </a:r>
            <a:r>
              <a:rPr lang="de-DE" dirty="0"/>
              <a:t>.</a:t>
            </a:r>
          </a:p>
          <a:p>
            <a:pPr marL="0" indent="0"/>
            <a:endParaRPr lang="de-DE" dirty="0"/>
          </a:p>
          <a:p>
            <a:pPr marL="0" indent="0"/>
            <a:r>
              <a:rPr lang="de-DE" b="1" dirty="0"/>
              <a:t>Explicit </a:t>
            </a:r>
            <a:r>
              <a:rPr lang="de-DE" b="1" dirty="0" err="1"/>
              <a:t>auction</a:t>
            </a:r>
            <a:r>
              <a:rPr lang="de-DE" dirty="0"/>
              <a:t>: </a:t>
            </a:r>
            <a:r>
              <a:rPr lang="de-DE" dirty="0" err="1"/>
              <a:t>transmission</a:t>
            </a:r>
            <a:r>
              <a:rPr lang="de-DE" dirty="0"/>
              <a:t> </a:t>
            </a:r>
            <a:r>
              <a:rPr lang="de-DE" dirty="0" err="1"/>
              <a:t>rights</a:t>
            </a:r>
            <a:r>
              <a:rPr lang="de-DE" dirty="0"/>
              <a:t> </a:t>
            </a:r>
            <a:r>
              <a:rPr lang="de-DE" dirty="0" err="1"/>
              <a:t>are</a:t>
            </a:r>
            <a:r>
              <a:rPr lang="de-DE" dirty="0"/>
              <a:t> </a:t>
            </a:r>
            <a:r>
              <a:rPr lang="de-DE" dirty="0" err="1"/>
              <a:t>auctioned</a:t>
            </a:r>
            <a:r>
              <a:rPr lang="de-DE" dirty="0"/>
              <a:t> </a:t>
            </a:r>
            <a:r>
              <a:rPr lang="de-DE" dirty="0" err="1"/>
              <a:t>separately</a:t>
            </a:r>
            <a:r>
              <a:rPr lang="de-DE" dirty="0"/>
              <a:t> and </a:t>
            </a:r>
            <a:r>
              <a:rPr lang="de-DE" dirty="0" err="1"/>
              <a:t>independently</a:t>
            </a:r>
            <a:r>
              <a:rPr lang="de-DE" dirty="0"/>
              <a:t> </a:t>
            </a:r>
            <a:r>
              <a:rPr lang="de-DE" dirty="0" err="1"/>
              <a:t>from</a:t>
            </a:r>
            <a:r>
              <a:rPr lang="de-DE" dirty="0"/>
              <a:t> </a:t>
            </a:r>
            <a:r>
              <a:rPr lang="de-DE" dirty="0" err="1"/>
              <a:t>the</a:t>
            </a:r>
            <a:r>
              <a:rPr lang="de-DE" dirty="0"/>
              <a:t> </a:t>
            </a:r>
            <a:r>
              <a:rPr lang="de-DE" dirty="0" err="1"/>
              <a:t>electricity</a:t>
            </a:r>
            <a:r>
              <a:rPr lang="de-DE" dirty="0"/>
              <a:t> </a:t>
            </a:r>
            <a:r>
              <a:rPr lang="de-DE" dirty="0" err="1"/>
              <a:t>market</a:t>
            </a:r>
            <a:r>
              <a:rPr lang="de-DE" dirty="0"/>
              <a:t>.</a:t>
            </a:r>
          </a:p>
          <a:p>
            <a:pPr marL="285750" indent="-285750">
              <a:buFont typeface="Arial" panose="020B0604020202020204" pitchFamily="34" charset="0"/>
              <a:buChar char="•"/>
            </a:pPr>
            <a:r>
              <a:rPr lang="de-DE" dirty="0"/>
              <a:t>annual, </a:t>
            </a:r>
            <a:r>
              <a:rPr lang="de-DE" dirty="0" err="1"/>
              <a:t>monthly</a:t>
            </a:r>
            <a:r>
              <a:rPr lang="de-DE" dirty="0"/>
              <a:t> and </a:t>
            </a:r>
            <a:r>
              <a:rPr lang="de-DE" dirty="0" err="1"/>
              <a:t>daily</a:t>
            </a:r>
            <a:r>
              <a:rPr lang="de-DE" dirty="0"/>
              <a:t> </a:t>
            </a:r>
            <a:r>
              <a:rPr lang="de-DE" dirty="0" err="1"/>
              <a:t>auctions</a:t>
            </a:r>
            <a:endParaRPr lang="de-DE" dirty="0"/>
          </a:p>
          <a:p>
            <a:pPr marL="285750" indent="-285750">
              <a:buFont typeface="Arial" panose="020B0604020202020204" pitchFamily="34" charset="0"/>
              <a:buChar char="•"/>
            </a:pPr>
            <a:r>
              <a:rPr lang="de-DE" dirty="0" err="1"/>
              <a:t>bilaterally</a:t>
            </a:r>
            <a:r>
              <a:rPr lang="de-DE" dirty="0"/>
              <a:t> </a:t>
            </a:r>
            <a:r>
              <a:rPr lang="de-DE" dirty="0" err="1"/>
              <a:t>or</a:t>
            </a:r>
            <a:r>
              <a:rPr lang="de-DE" dirty="0"/>
              <a:t> via </a:t>
            </a:r>
            <a:r>
              <a:rPr lang="de-DE" dirty="0" err="1"/>
              <a:t>exchange</a:t>
            </a:r>
            <a:endParaRPr lang="de-DE" dirty="0"/>
          </a:p>
          <a:p>
            <a:pPr marL="285750" indent="-285750">
              <a:buFont typeface="Arial" panose="020B0604020202020204" pitchFamily="34" charset="0"/>
              <a:buChar char="•"/>
            </a:pPr>
            <a:endParaRPr lang="de-DE" dirty="0"/>
          </a:p>
          <a:p>
            <a:pPr marL="0" indent="0"/>
            <a:r>
              <a:rPr lang="de-DE" b="1" dirty="0" err="1"/>
              <a:t>Implicit</a:t>
            </a:r>
            <a:r>
              <a:rPr lang="de-DE" b="1" dirty="0"/>
              <a:t> </a:t>
            </a:r>
            <a:r>
              <a:rPr lang="de-DE" b="1" dirty="0" err="1"/>
              <a:t>auction</a:t>
            </a:r>
            <a:r>
              <a:rPr lang="de-DE" dirty="0"/>
              <a:t>: </a:t>
            </a:r>
            <a:r>
              <a:rPr lang="de-DE" dirty="0" err="1"/>
              <a:t>transmission</a:t>
            </a:r>
            <a:r>
              <a:rPr lang="de-DE" dirty="0"/>
              <a:t> </a:t>
            </a:r>
            <a:r>
              <a:rPr lang="de-DE" dirty="0" err="1"/>
              <a:t>rights</a:t>
            </a:r>
            <a:r>
              <a:rPr lang="de-DE" dirty="0"/>
              <a:t> and </a:t>
            </a:r>
            <a:r>
              <a:rPr lang="de-DE" dirty="0" err="1"/>
              <a:t>energy</a:t>
            </a:r>
            <a:r>
              <a:rPr lang="de-DE" dirty="0"/>
              <a:t> </a:t>
            </a:r>
            <a:r>
              <a:rPr lang="de-DE" dirty="0" err="1"/>
              <a:t>are</a:t>
            </a:r>
            <a:r>
              <a:rPr lang="de-DE" dirty="0"/>
              <a:t> </a:t>
            </a:r>
            <a:r>
              <a:rPr lang="de-DE" dirty="0" err="1"/>
              <a:t>coupled</a:t>
            </a:r>
            <a:r>
              <a:rPr lang="de-DE" dirty="0"/>
              <a:t> and </a:t>
            </a:r>
            <a:r>
              <a:rPr lang="de-DE" dirty="0" err="1"/>
              <a:t>traded</a:t>
            </a:r>
            <a:r>
              <a:rPr lang="de-DE" dirty="0"/>
              <a:t> </a:t>
            </a:r>
            <a:r>
              <a:rPr lang="de-DE" dirty="0" err="1"/>
              <a:t>simultaneously</a:t>
            </a:r>
            <a:r>
              <a:rPr lang="de-DE" dirty="0"/>
              <a:t> (i.e. </a:t>
            </a:r>
            <a:r>
              <a:rPr lang="de-DE" dirty="0" err="1"/>
              <a:t>buyers</a:t>
            </a:r>
            <a:r>
              <a:rPr lang="de-DE" dirty="0"/>
              <a:t> </a:t>
            </a:r>
            <a:r>
              <a:rPr lang="de-DE" dirty="0" err="1"/>
              <a:t>bid</a:t>
            </a:r>
            <a:r>
              <a:rPr lang="de-DE" dirty="0"/>
              <a:t> </a:t>
            </a:r>
            <a:r>
              <a:rPr lang="de-DE" dirty="0" err="1"/>
              <a:t>for</a:t>
            </a:r>
            <a:r>
              <a:rPr lang="de-DE" dirty="0"/>
              <a:t> </a:t>
            </a:r>
            <a:r>
              <a:rPr lang="de-DE" dirty="0" err="1"/>
              <a:t>electricity</a:t>
            </a:r>
            <a:r>
              <a:rPr lang="de-DE" dirty="0"/>
              <a:t> </a:t>
            </a:r>
            <a:r>
              <a:rPr lang="de-DE" dirty="0" err="1"/>
              <a:t>supplied</a:t>
            </a:r>
            <a:r>
              <a:rPr lang="de-DE" dirty="0"/>
              <a:t> </a:t>
            </a:r>
            <a:r>
              <a:rPr lang="de-DE" dirty="0" err="1"/>
              <a:t>by</a:t>
            </a:r>
            <a:r>
              <a:rPr lang="de-DE" dirty="0"/>
              <a:t> </a:t>
            </a:r>
            <a:r>
              <a:rPr lang="de-DE" dirty="0" err="1"/>
              <a:t>generators</a:t>
            </a:r>
            <a:r>
              <a:rPr lang="de-DE" dirty="0"/>
              <a:t> </a:t>
            </a:r>
            <a:r>
              <a:rPr lang="de-DE" dirty="0" err="1"/>
              <a:t>from</a:t>
            </a:r>
            <a:r>
              <a:rPr lang="de-DE" dirty="0"/>
              <a:t> </a:t>
            </a:r>
            <a:r>
              <a:rPr lang="de-DE" dirty="0" err="1"/>
              <a:t>the</a:t>
            </a:r>
            <a:r>
              <a:rPr lang="de-DE" dirty="0"/>
              <a:t> </a:t>
            </a:r>
            <a:r>
              <a:rPr lang="de-DE" dirty="0" err="1"/>
              <a:t>neighbouring</a:t>
            </a:r>
            <a:r>
              <a:rPr lang="de-DE" dirty="0"/>
              <a:t> </a:t>
            </a:r>
            <a:r>
              <a:rPr lang="de-DE" dirty="0" err="1"/>
              <a:t>market</a:t>
            </a:r>
            <a:r>
              <a:rPr lang="de-DE" dirty="0"/>
              <a:t> </a:t>
            </a:r>
            <a:r>
              <a:rPr lang="de-DE" dirty="0" err="1"/>
              <a:t>area</a:t>
            </a:r>
            <a:r>
              <a:rPr lang="de-DE" dirty="0"/>
              <a:t>). The </a:t>
            </a:r>
            <a:r>
              <a:rPr lang="de-DE" dirty="0" err="1"/>
              <a:t>price</a:t>
            </a:r>
            <a:r>
              <a:rPr lang="de-DE" dirty="0"/>
              <a:t> per </a:t>
            </a:r>
            <a:r>
              <a:rPr lang="de-DE" dirty="0" err="1"/>
              <a:t>area</a:t>
            </a:r>
            <a:r>
              <a:rPr lang="de-DE" dirty="0"/>
              <a:t> </a:t>
            </a:r>
            <a:r>
              <a:rPr lang="de-DE" dirty="0" err="1"/>
              <a:t>reflects</a:t>
            </a:r>
            <a:r>
              <a:rPr lang="de-DE" dirty="0"/>
              <a:t> </a:t>
            </a:r>
            <a:r>
              <a:rPr lang="de-DE" dirty="0" err="1"/>
              <a:t>both</a:t>
            </a:r>
            <a:r>
              <a:rPr lang="de-DE" dirty="0"/>
              <a:t> </a:t>
            </a:r>
            <a:r>
              <a:rPr lang="de-DE" dirty="0" err="1"/>
              <a:t>the</a:t>
            </a:r>
            <a:r>
              <a:rPr lang="de-DE" dirty="0"/>
              <a:t> </a:t>
            </a:r>
            <a:r>
              <a:rPr lang="de-DE" dirty="0" err="1"/>
              <a:t>cost</a:t>
            </a:r>
            <a:r>
              <a:rPr lang="de-DE" dirty="0"/>
              <a:t> </a:t>
            </a:r>
            <a:r>
              <a:rPr lang="de-DE" dirty="0" err="1"/>
              <a:t>of</a:t>
            </a:r>
            <a:r>
              <a:rPr lang="de-DE" dirty="0"/>
              <a:t> </a:t>
            </a:r>
            <a:r>
              <a:rPr lang="de-DE" dirty="0" err="1"/>
              <a:t>energy</a:t>
            </a:r>
            <a:r>
              <a:rPr lang="de-DE" dirty="0"/>
              <a:t> and </a:t>
            </a:r>
            <a:r>
              <a:rPr lang="de-DE" dirty="0" err="1"/>
              <a:t>congestion</a:t>
            </a:r>
            <a:r>
              <a:rPr lang="de-DE" dirty="0"/>
              <a:t>.</a:t>
            </a:r>
          </a:p>
          <a:p>
            <a:pPr marL="285750" indent="-285750">
              <a:buFont typeface="Arial" panose="020B0604020202020204" pitchFamily="34" charset="0"/>
              <a:buChar char="•"/>
            </a:pPr>
            <a:r>
              <a:rPr lang="de-DE" dirty="0"/>
              <a:t>via </a:t>
            </a:r>
            <a:r>
              <a:rPr lang="de-DE" dirty="0" err="1"/>
              <a:t>exchange</a:t>
            </a:r>
            <a:endParaRPr lang="de-DE" dirty="0"/>
          </a:p>
        </p:txBody>
      </p:sp>
      <p:sp>
        <p:nvSpPr>
          <p:cNvPr id="3" name="Rechteck 2">
            <a:extLst>
              <a:ext uri="{FF2B5EF4-FFF2-40B4-BE49-F238E27FC236}">
                <a16:creationId xmlns:a16="http://schemas.microsoft.com/office/drawing/2014/main" id="{6B164680-FCA7-40A1-853E-9B5F04F584DE}"/>
              </a:ext>
            </a:extLst>
          </p:cNvPr>
          <p:cNvSpPr/>
          <p:nvPr/>
        </p:nvSpPr>
        <p:spPr>
          <a:xfrm>
            <a:off x="4437187" y="3290501"/>
            <a:ext cx="269625" cy="276999"/>
          </a:xfrm>
          <a:prstGeom prst="rect">
            <a:avLst/>
          </a:prstGeom>
        </p:spPr>
        <p:txBody>
          <a:bodyPr wrap="none">
            <a:spAutoFit/>
          </a:bodyPr>
          <a:lstStyle/>
          <a:p>
            <a:r>
              <a:rPr lang="de-DE" dirty="0"/>
              <a:t>≈</a:t>
            </a:r>
          </a:p>
        </p:txBody>
      </p:sp>
    </p:spTree>
    <p:extLst>
      <p:ext uri="{BB962C8B-B14F-4D97-AF65-F5344CB8AC3E}">
        <p14:creationId xmlns:p14="http://schemas.microsoft.com/office/powerpoint/2010/main" val="3347829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Explicit auction</a:t>
            </a:r>
          </a:p>
        </p:txBody>
      </p:sp>
      <p:sp>
        <p:nvSpPr>
          <p:cNvPr id="3" name="Rechteck 2">
            <a:extLst>
              <a:ext uri="{FF2B5EF4-FFF2-40B4-BE49-F238E27FC236}">
                <a16:creationId xmlns:a16="http://schemas.microsoft.com/office/drawing/2014/main" id="{6B164680-FCA7-40A1-853E-9B5F04F584DE}"/>
              </a:ext>
            </a:extLst>
          </p:cNvPr>
          <p:cNvSpPr/>
          <p:nvPr/>
        </p:nvSpPr>
        <p:spPr>
          <a:xfrm>
            <a:off x="4437187" y="3290501"/>
            <a:ext cx="269625" cy="276999"/>
          </a:xfrm>
          <a:prstGeom prst="rect">
            <a:avLst/>
          </a:prstGeom>
        </p:spPr>
        <p:txBody>
          <a:bodyPr wrap="none">
            <a:spAutoFit/>
          </a:bodyPr>
          <a:lstStyle/>
          <a:p>
            <a:r>
              <a:rPr lang="de-DE" dirty="0"/>
              <a:t>≈</a:t>
            </a:r>
          </a:p>
        </p:txBody>
      </p:sp>
      <p:sp>
        <p:nvSpPr>
          <p:cNvPr id="8" name="Textfeld 7">
            <a:extLst>
              <a:ext uri="{FF2B5EF4-FFF2-40B4-BE49-F238E27FC236}">
                <a16:creationId xmlns:a16="http://schemas.microsoft.com/office/drawing/2014/main" id="{6C5BFB41-1624-45E5-A3D6-C3B9174D4283}"/>
              </a:ext>
            </a:extLst>
          </p:cNvPr>
          <p:cNvSpPr txBox="1"/>
          <p:nvPr/>
        </p:nvSpPr>
        <p:spPr>
          <a:xfrm>
            <a:off x="5580112" y="6237312"/>
            <a:ext cx="2664296" cy="276999"/>
          </a:xfrm>
          <a:prstGeom prst="rect">
            <a:avLst/>
          </a:prstGeom>
          <a:noFill/>
        </p:spPr>
        <p:txBody>
          <a:bodyPr wrap="square" rtlCol="0">
            <a:spAutoFit/>
          </a:bodyPr>
          <a:lstStyle/>
          <a:p>
            <a:pPr algn="r"/>
            <a:r>
              <a:rPr lang="de-DE" dirty="0"/>
              <a:t>© Prof. Dr. Georg Erdmann</a:t>
            </a:r>
          </a:p>
        </p:txBody>
      </p:sp>
      <p:pic>
        <p:nvPicPr>
          <p:cNvPr id="9" name="Inhaltsplatzhalter 8">
            <a:extLst>
              <a:ext uri="{FF2B5EF4-FFF2-40B4-BE49-F238E27FC236}">
                <a16:creationId xmlns:a16="http://schemas.microsoft.com/office/drawing/2014/main" id="{9AD8EF06-2BDB-4F12-BE51-FDED0E3EA76D}"/>
              </a:ext>
            </a:extLst>
          </p:cNvPr>
          <p:cNvPicPr>
            <a:picLocks noGrp="1" noChangeAspect="1"/>
          </p:cNvPicPr>
          <p:nvPr>
            <p:ph idx="1"/>
          </p:nvPr>
        </p:nvPicPr>
        <p:blipFill>
          <a:blip r:embed="rId3"/>
          <a:stretch>
            <a:fillRect/>
          </a:stretch>
        </p:blipFill>
        <p:spPr>
          <a:xfrm>
            <a:off x="1052637" y="2201246"/>
            <a:ext cx="6769100" cy="2502308"/>
          </a:xfrm>
          <a:prstGeom prst="rect">
            <a:avLst/>
          </a:prstGeom>
        </p:spPr>
      </p:pic>
    </p:spTree>
    <p:extLst>
      <p:ext uri="{BB962C8B-B14F-4D97-AF65-F5344CB8AC3E}">
        <p14:creationId xmlns:p14="http://schemas.microsoft.com/office/powerpoint/2010/main" val="1329214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Implicit auction</a:t>
            </a:r>
          </a:p>
        </p:txBody>
      </p:sp>
      <p:pic>
        <p:nvPicPr>
          <p:cNvPr id="4" name="Inhaltsplatzhalter 3">
            <a:extLst>
              <a:ext uri="{FF2B5EF4-FFF2-40B4-BE49-F238E27FC236}">
                <a16:creationId xmlns:a16="http://schemas.microsoft.com/office/drawing/2014/main" id="{48EEF42B-C5C6-418F-B80E-1D0EEE1A0D57}"/>
              </a:ext>
            </a:extLst>
          </p:cNvPr>
          <p:cNvPicPr>
            <a:picLocks noGrp="1" noChangeAspect="1"/>
          </p:cNvPicPr>
          <p:nvPr>
            <p:ph idx="1"/>
          </p:nvPr>
        </p:nvPicPr>
        <p:blipFill>
          <a:blip r:embed="rId3"/>
          <a:stretch>
            <a:fillRect/>
          </a:stretch>
        </p:blipFill>
        <p:spPr>
          <a:xfrm>
            <a:off x="1052637" y="2060848"/>
            <a:ext cx="6769100" cy="3520958"/>
          </a:xfrm>
          <a:prstGeom prst="rect">
            <a:avLst/>
          </a:prstGeom>
        </p:spPr>
      </p:pic>
      <p:sp>
        <p:nvSpPr>
          <p:cNvPr id="3" name="Rechteck 2">
            <a:extLst>
              <a:ext uri="{FF2B5EF4-FFF2-40B4-BE49-F238E27FC236}">
                <a16:creationId xmlns:a16="http://schemas.microsoft.com/office/drawing/2014/main" id="{6B164680-FCA7-40A1-853E-9B5F04F584DE}"/>
              </a:ext>
            </a:extLst>
          </p:cNvPr>
          <p:cNvSpPr/>
          <p:nvPr/>
        </p:nvSpPr>
        <p:spPr>
          <a:xfrm>
            <a:off x="4437187" y="3290501"/>
            <a:ext cx="269625" cy="276999"/>
          </a:xfrm>
          <a:prstGeom prst="rect">
            <a:avLst/>
          </a:prstGeom>
        </p:spPr>
        <p:txBody>
          <a:bodyPr wrap="none">
            <a:spAutoFit/>
          </a:bodyPr>
          <a:lstStyle/>
          <a:p>
            <a:r>
              <a:rPr lang="de-DE" dirty="0"/>
              <a:t>≈</a:t>
            </a:r>
          </a:p>
        </p:txBody>
      </p:sp>
      <p:sp>
        <p:nvSpPr>
          <p:cNvPr id="8" name="Textfeld 7">
            <a:extLst>
              <a:ext uri="{FF2B5EF4-FFF2-40B4-BE49-F238E27FC236}">
                <a16:creationId xmlns:a16="http://schemas.microsoft.com/office/drawing/2014/main" id="{6C5BFB41-1624-45E5-A3D6-C3B9174D4283}"/>
              </a:ext>
            </a:extLst>
          </p:cNvPr>
          <p:cNvSpPr txBox="1"/>
          <p:nvPr/>
        </p:nvSpPr>
        <p:spPr>
          <a:xfrm>
            <a:off x="5580112" y="6237312"/>
            <a:ext cx="2664296" cy="276999"/>
          </a:xfrm>
          <a:prstGeom prst="rect">
            <a:avLst/>
          </a:prstGeom>
          <a:noFill/>
        </p:spPr>
        <p:txBody>
          <a:bodyPr wrap="square" rtlCol="0">
            <a:spAutoFit/>
          </a:bodyPr>
          <a:lstStyle/>
          <a:p>
            <a:pPr algn="r"/>
            <a:r>
              <a:rPr lang="de-DE" dirty="0"/>
              <a:t>© Prof. Dr. Georg Erdmann</a:t>
            </a:r>
          </a:p>
        </p:txBody>
      </p:sp>
    </p:spTree>
    <p:extLst>
      <p:ext uri="{BB962C8B-B14F-4D97-AF65-F5344CB8AC3E}">
        <p14:creationId xmlns:p14="http://schemas.microsoft.com/office/powerpoint/2010/main" val="1399130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Example of trading between two markets</a:t>
            </a:r>
          </a:p>
        </p:txBody>
      </p:sp>
      <p:pic>
        <p:nvPicPr>
          <p:cNvPr id="4" name="Inhaltsplatzhalter 3">
            <a:extLst>
              <a:ext uri="{FF2B5EF4-FFF2-40B4-BE49-F238E27FC236}">
                <a16:creationId xmlns:a16="http://schemas.microsoft.com/office/drawing/2014/main" id="{A0D4B4E3-641C-4633-962D-0F42F224EC0C}"/>
              </a:ext>
            </a:extLst>
          </p:cNvPr>
          <p:cNvPicPr>
            <a:picLocks noGrp="1" noChangeAspect="1"/>
          </p:cNvPicPr>
          <p:nvPr>
            <p:ph idx="1"/>
          </p:nvPr>
        </p:nvPicPr>
        <p:blipFill>
          <a:blip r:embed="rId3"/>
          <a:stretch>
            <a:fillRect/>
          </a:stretch>
        </p:blipFill>
        <p:spPr>
          <a:xfrm>
            <a:off x="920413" y="2204864"/>
            <a:ext cx="7299997" cy="3670644"/>
          </a:xfrm>
          <a:prstGeom prst="rect">
            <a:avLst/>
          </a:prstGeom>
        </p:spPr>
      </p:pic>
      <p:sp>
        <p:nvSpPr>
          <p:cNvPr id="3" name="Rechteck 2">
            <a:extLst>
              <a:ext uri="{FF2B5EF4-FFF2-40B4-BE49-F238E27FC236}">
                <a16:creationId xmlns:a16="http://schemas.microsoft.com/office/drawing/2014/main" id="{6B164680-FCA7-40A1-853E-9B5F04F584DE}"/>
              </a:ext>
            </a:extLst>
          </p:cNvPr>
          <p:cNvSpPr/>
          <p:nvPr/>
        </p:nvSpPr>
        <p:spPr>
          <a:xfrm>
            <a:off x="4437187" y="3290501"/>
            <a:ext cx="269625" cy="276999"/>
          </a:xfrm>
          <a:prstGeom prst="rect">
            <a:avLst/>
          </a:prstGeom>
        </p:spPr>
        <p:txBody>
          <a:bodyPr wrap="none">
            <a:spAutoFit/>
          </a:bodyPr>
          <a:lstStyle/>
          <a:p>
            <a:r>
              <a:rPr lang="de-DE" dirty="0"/>
              <a:t>≈</a:t>
            </a:r>
          </a:p>
        </p:txBody>
      </p:sp>
      <p:sp>
        <p:nvSpPr>
          <p:cNvPr id="8" name="Textfeld 7">
            <a:extLst>
              <a:ext uri="{FF2B5EF4-FFF2-40B4-BE49-F238E27FC236}">
                <a16:creationId xmlns:a16="http://schemas.microsoft.com/office/drawing/2014/main" id="{972A626F-5CC3-46B0-9DB9-446FB2ABF416}"/>
              </a:ext>
            </a:extLst>
          </p:cNvPr>
          <p:cNvSpPr txBox="1"/>
          <p:nvPr/>
        </p:nvSpPr>
        <p:spPr>
          <a:xfrm>
            <a:off x="5724128" y="6246785"/>
            <a:ext cx="2664296" cy="276999"/>
          </a:xfrm>
          <a:prstGeom prst="rect">
            <a:avLst/>
          </a:prstGeom>
          <a:noFill/>
        </p:spPr>
        <p:txBody>
          <a:bodyPr wrap="square" rtlCol="0">
            <a:spAutoFit/>
          </a:bodyPr>
          <a:lstStyle/>
          <a:p>
            <a:pPr algn="r"/>
            <a:r>
              <a:rPr lang="de-DE" dirty="0"/>
              <a:t>© Prof. Dr. Georg Erdmann</a:t>
            </a:r>
          </a:p>
        </p:txBody>
      </p:sp>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D42AA57C-EF61-4DEC-BE7A-B5CA200AB626}"/>
                  </a:ext>
                </a:extLst>
              </p14:cNvPr>
              <p14:cNvContentPartPr/>
              <p14:nvPr/>
            </p14:nvContentPartPr>
            <p14:xfrm>
              <a:off x="654480" y="2869560"/>
              <a:ext cx="6765480" cy="3899520"/>
            </p14:xfrm>
          </p:contentPart>
        </mc:Choice>
        <mc:Fallback>
          <p:pic>
            <p:nvPicPr>
              <p:cNvPr id="9" name="Freihand 8">
                <a:extLst>
                  <a:ext uri="{FF2B5EF4-FFF2-40B4-BE49-F238E27FC236}">
                    <a16:creationId xmlns:a16="http://schemas.microsoft.com/office/drawing/2014/main" id="{D42AA57C-EF61-4DEC-BE7A-B5CA200AB626}"/>
                  </a:ext>
                </a:extLst>
              </p:cNvPr>
              <p:cNvPicPr/>
              <p:nvPr/>
            </p:nvPicPr>
            <p:blipFill>
              <a:blip r:embed="rId5"/>
              <a:stretch>
                <a:fillRect/>
              </a:stretch>
            </p:blipFill>
            <p:spPr>
              <a:xfrm>
                <a:off x="645120" y="2860200"/>
                <a:ext cx="6784200" cy="3918240"/>
              </a:xfrm>
              <a:prstGeom prst="rect">
                <a:avLst/>
              </a:prstGeom>
            </p:spPr>
          </p:pic>
        </mc:Fallback>
      </mc:AlternateContent>
    </p:spTree>
    <p:extLst>
      <p:ext uri="{BB962C8B-B14F-4D97-AF65-F5344CB8AC3E}">
        <p14:creationId xmlns:p14="http://schemas.microsoft.com/office/powerpoint/2010/main" val="3445741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a:xfrm>
            <a:off x="539750" y="6557963"/>
            <a:ext cx="6624638" cy="152400"/>
          </a:xfrm>
        </p:spPr>
        <p:txBody>
          <a:bodyPr/>
          <a:lstStyle/>
          <a:p>
            <a:r>
              <a:rPr lang="de-DE"/>
              <a:t>Seite </a:t>
            </a:r>
            <a:fld id="{E66A7B7C-08CC-4993-82C8-3B54832252F2}" type="slidenum">
              <a:rPr lang="de-DE" smtClean="0"/>
              <a:pPr/>
              <a:t>34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a:t>Example of trading between two markets (continued)</a:t>
            </a:r>
            <a:endParaRPr lang="en-US" dirty="0"/>
          </a:p>
        </p:txBody>
      </p:sp>
      <p:sp>
        <p:nvSpPr>
          <p:cNvPr id="3" name="Rechteck 2">
            <a:extLst>
              <a:ext uri="{FF2B5EF4-FFF2-40B4-BE49-F238E27FC236}">
                <a16:creationId xmlns:a16="http://schemas.microsoft.com/office/drawing/2014/main" id="{6B164680-FCA7-40A1-853E-9B5F04F584DE}"/>
              </a:ext>
            </a:extLst>
          </p:cNvPr>
          <p:cNvSpPr/>
          <p:nvPr/>
        </p:nvSpPr>
        <p:spPr>
          <a:xfrm>
            <a:off x="4437187" y="3290501"/>
            <a:ext cx="269625" cy="276999"/>
          </a:xfrm>
          <a:prstGeom prst="rect">
            <a:avLst/>
          </a:prstGeom>
        </p:spPr>
        <p:txBody>
          <a:bodyPr wrap="none">
            <a:spAutoFit/>
          </a:bodyPr>
          <a:lstStyle/>
          <a:p>
            <a:r>
              <a:rPr lang="de-DE"/>
              <a:t>≈</a:t>
            </a:r>
            <a:endParaRPr lang="de-DE" dirty="0"/>
          </a:p>
        </p:txBody>
      </p:sp>
      <p:sp>
        <p:nvSpPr>
          <p:cNvPr id="8" name="Textfeld 7">
            <a:extLst>
              <a:ext uri="{FF2B5EF4-FFF2-40B4-BE49-F238E27FC236}">
                <a16:creationId xmlns:a16="http://schemas.microsoft.com/office/drawing/2014/main" id="{972A626F-5CC3-46B0-9DB9-446FB2ABF416}"/>
              </a:ext>
            </a:extLst>
          </p:cNvPr>
          <p:cNvSpPr txBox="1"/>
          <p:nvPr/>
        </p:nvSpPr>
        <p:spPr>
          <a:xfrm>
            <a:off x="5724128" y="6246785"/>
            <a:ext cx="2664296" cy="276999"/>
          </a:xfrm>
          <a:prstGeom prst="rect">
            <a:avLst/>
          </a:prstGeom>
          <a:noFill/>
        </p:spPr>
        <p:txBody>
          <a:bodyPr wrap="square" rtlCol="0">
            <a:spAutoFit/>
          </a:bodyPr>
          <a:lstStyle/>
          <a:p>
            <a:pPr algn="r"/>
            <a:r>
              <a:rPr lang="de-DE"/>
              <a:t>© Prof. Dr. Georg Erdmann</a:t>
            </a:r>
            <a:endParaRPr lang="de-DE" dirty="0"/>
          </a:p>
        </p:txBody>
      </p:sp>
      <p:pic>
        <p:nvPicPr>
          <p:cNvPr id="6" name="Inhaltsplatzhalter 5">
            <a:extLst>
              <a:ext uri="{FF2B5EF4-FFF2-40B4-BE49-F238E27FC236}">
                <a16:creationId xmlns:a16="http://schemas.microsoft.com/office/drawing/2014/main" id="{8CD463F1-FCAA-44DE-B093-21DE779C7229}"/>
              </a:ext>
            </a:extLst>
          </p:cNvPr>
          <p:cNvPicPr>
            <a:picLocks noGrp="1" noChangeAspect="1"/>
          </p:cNvPicPr>
          <p:nvPr>
            <p:ph idx="1"/>
          </p:nvPr>
        </p:nvPicPr>
        <p:blipFill>
          <a:blip r:embed="rId3"/>
          <a:stretch>
            <a:fillRect/>
          </a:stretch>
        </p:blipFill>
        <p:spPr>
          <a:xfrm>
            <a:off x="780078" y="2060848"/>
            <a:ext cx="7909499" cy="4032447"/>
          </a:xfrm>
          <a:prstGeom prst="rect">
            <a:avLst/>
          </a:prstGeom>
        </p:spPr>
      </p:pic>
    </p:spTree>
    <p:extLst>
      <p:ext uri="{BB962C8B-B14F-4D97-AF65-F5344CB8AC3E}">
        <p14:creationId xmlns:p14="http://schemas.microsoft.com/office/powerpoint/2010/main" val="4140428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EPEX SPOT </a:t>
            </a:r>
            <a:r>
              <a:rPr lang="de-DE" dirty="0" err="1"/>
              <a:t>transmits</a:t>
            </a:r>
            <a:r>
              <a:rPr lang="de-DE" dirty="0"/>
              <a:t> trade </a:t>
            </a:r>
            <a:r>
              <a:rPr lang="de-DE" dirty="0" err="1"/>
              <a:t>information</a:t>
            </a:r>
            <a:r>
              <a:rPr lang="de-DE" dirty="0"/>
              <a:t> </a:t>
            </a:r>
            <a:r>
              <a:rPr lang="de-DE" dirty="0" err="1"/>
              <a:t>to</a:t>
            </a:r>
            <a:r>
              <a:rPr lang="de-DE" dirty="0"/>
              <a:t> </a:t>
            </a:r>
            <a:r>
              <a:rPr lang="de-DE" dirty="0" err="1"/>
              <a:t>the</a:t>
            </a:r>
            <a:r>
              <a:rPr lang="de-DE" dirty="0"/>
              <a:t> </a:t>
            </a:r>
            <a:r>
              <a:rPr lang="de-DE" dirty="0" err="1"/>
              <a:t>central</a:t>
            </a:r>
            <a:r>
              <a:rPr lang="de-DE" dirty="0"/>
              <a:t> </a:t>
            </a:r>
            <a:r>
              <a:rPr lang="de-DE" dirty="0" err="1"/>
              <a:t>counterparty</a:t>
            </a:r>
            <a:r>
              <a:rPr lang="de-DE" dirty="0"/>
              <a:t> European </a:t>
            </a:r>
            <a:r>
              <a:rPr lang="de-DE" dirty="0" err="1"/>
              <a:t>Commodity</a:t>
            </a:r>
            <a:r>
              <a:rPr lang="de-DE" dirty="0"/>
              <a:t> Clearing (ECC) </a:t>
            </a:r>
            <a:r>
              <a:rPr lang="de-DE" dirty="0" err="1"/>
              <a:t>for</a:t>
            </a:r>
            <a:r>
              <a:rPr lang="de-DE" dirty="0"/>
              <a:t> </a:t>
            </a:r>
            <a:r>
              <a:rPr lang="de-DE" dirty="0" err="1"/>
              <a:t>settlement</a:t>
            </a:r>
            <a:r>
              <a:rPr lang="de-DE" dirty="0"/>
              <a:t> and </a:t>
            </a:r>
            <a:r>
              <a:rPr lang="de-DE" dirty="0" err="1"/>
              <a:t>delivery</a:t>
            </a:r>
            <a:r>
              <a:rPr lang="de-DE" dirty="0"/>
              <a:t>.</a:t>
            </a:r>
          </a:p>
          <a:p>
            <a:pPr marL="0" indent="0"/>
            <a:endParaRPr lang="de-DE" dirty="0"/>
          </a:p>
          <a:p>
            <a:pPr marL="0" indent="0"/>
            <a:r>
              <a:rPr lang="de-DE" dirty="0"/>
              <a:t>ECC </a:t>
            </a:r>
            <a:r>
              <a:rPr lang="de-DE" dirty="0" err="1"/>
              <a:t>nominates</a:t>
            </a:r>
            <a:r>
              <a:rPr lang="de-DE" dirty="0"/>
              <a:t> </a:t>
            </a:r>
            <a:r>
              <a:rPr lang="de-DE" dirty="0" err="1"/>
              <a:t>deliveries</a:t>
            </a:r>
            <a:r>
              <a:rPr lang="de-DE" dirty="0"/>
              <a:t> </a:t>
            </a:r>
            <a:r>
              <a:rPr lang="de-DE" dirty="0" err="1"/>
              <a:t>to</a:t>
            </a:r>
            <a:r>
              <a:rPr lang="de-DE" dirty="0"/>
              <a:t> </a:t>
            </a:r>
            <a:r>
              <a:rPr lang="de-DE" dirty="0" err="1"/>
              <a:t>the</a:t>
            </a:r>
            <a:r>
              <a:rPr lang="de-DE" dirty="0"/>
              <a:t> relevant TSO on behalf </a:t>
            </a:r>
            <a:r>
              <a:rPr lang="de-DE" dirty="0" err="1"/>
              <a:t>of</a:t>
            </a:r>
            <a:r>
              <a:rPr lang="de-DE" dirty="0"/>
              <a:t> </a:t>
            </a:r>
            <a:r>
              <a:rPr lang="de-DE" dirty="0" err="1"/>
              <a:t>the</a:t>
            </a:r>
            <a:r>
              <a:rPr lang="de-DE" dirty="0"/>
              <a:t> </a:t>
            </a:r>
            <a:r>
              <a:rPr lang="de-DE" dirty="0" err="1"/>
              <a:t>exchange</a:t>
            </a:r>
            <a:r>
              <a:rPr lang="de-DE" dirty="0"/>
              <a:t> </a:t>
            </a:r>
            <a:r>
              <a:rPr lang="de-DE" dirty="0" err="1"/>
              <a:t>member</a:t>
            </a:r>
            <a:r>
              <a:rPr lang="de-DE" dirty="0"/>
              <a:t> </a:t>
            </a:r>
            <a:r>
              <a:rPr lang="de-DE" dirty="0" err="1"/>
              <a:t>until</a:t>
            </a:r>
            <a:r>
              <a:rPr lang="de-DE" dirty="0"/>
              <a:t> </a:t>
            </a:r>
            <a:r>
              <a:rPr lang="de-DE" dirty="0" err="1"/>
              <a:t>applicable</a:t>
            </a:r>
            <a:r>
              <a:rPr lang="de-DE" dirty="0"/>
              <a:t> </a:t>
            </a:r>
            <a:r>
              <a:rPr lang="de-DE" dirty="0" err="1"/>
              <a:t>nomination</a:t>
            </a:r>
            <a:r>
              <a:rPr lang="de-DE" dirty="0"/>
              <a:t> </a:t>
            </a:r>
            <a:r>
              <a:rPr lang="de-DE" dirty="0" err="1"/>
              <a:t>deadline</a:t>
            </a:r>
            <a:r>
              <a:rPr lang="de-DE" dirty="0"/>
              <a:t> (14:30 </a:t>
            </a:r>
            <a:r>
              <a:rPr lang="de-DE" dirty="0" err="1"/>
              <a:t>pm</a:t>
            </a:r>
            <a:r>
              <a:rPr lang="de-DE" dirty="0"/>
              <a:t>).</a:t>
            </a:r>
          </a:p>
          <a:p>
            <a:pPr marL="0" indent="0"/>
            <a:endParaRPr lang="de-DE" dirty="0"/>
          </a:p>
          <a:p>
            <a:pPr marL="0" indent="0"/>
            <a:endParaRPr lang="de-DE" dirty="0"/>
          </a:p>
          <a:p>
            <a:pPr>
              <a:buFont typeface="Arial" panose="020B0604020202020204" pitchFamily="34" charset="0"/>
              <a:buChar char="•"/>
            </a:pPr>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Trade life cycle - EEX</a:t>
            </a:r>
          </a:p>
        </p:txBody>
      </p:sp>
      <p:sp>
        <p:nvSpPr>
          <p:cNvPr id="6" name="Textfeld 5">
            <a:extLst>
              <a:ext uri="{FF2B5EF4-FFF2-40B4-BE49-F238E27FC236}">
                <a16:creationId xmlns:a16="http://schemas.microsoft.com/office/drawing/2014/main" id="{284A8DA1-0421-4383-8475-0AF1A64533C4}"/>
              </a:ext>
            </a:extLst>
          </p:cNvPr>
          <p:cNvSpPr txBox="1"/>
          <p:nvPr/>
        </p:nvSpPr>
        <p:spPr>
          <a:xfrm>
            <a:off x="5436096" y="6118505"/>
            <a:ext cx="2664296" cy="276999"/>
          </a:xfrm>
          <a:prstGeom prst="rect">
            <a:avLst/>
          </a:prstGeom>
          <a:noFill/>
        </p:spPr>
        <p:txBody>
          <a:bodyPr wrap="square" rtlCol="0">
            <a:spAutoFit/>
          </a:bodyPr>
          <a:lstStyle/>
          <a:p>
            <a:pPr algn="r"/>
            <a:r>
              <a:rPr lang="de-DE" dirty="0" err="1"/>
              <a:t>Souce</a:t>
            </a:r>
            <a:r>
              <a:rPr lang="de-DE" dirty="0"/>
              <a:t>: EPEX SPOT</a:t>
            </a:r>
          </a:p>
        </p:txBody>
      </p:sp>
    </p:spTree>
    <p:extLst>
      <p:ext uri="{BB962C8B-B14F-4D97-AF65-F5344CB8AC3E}">
        <p14:creationId xmlns:p14="http://schemas.microsoft.com/office/powerpoint/2010/main" val="250486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Balancing</a:t>
            </a:r>
            <a:r>
              <a:rPr lang="de-DE" dirty="0"/>
              <a:t> </a:t>
            </a:r>
            <a:r>
              <a:rPr lang="de-DE" dirty="0" err="1"/>
              <a:t>group</a:t>
            </a:r>
            <a:r>
              <a:rPr lang="de-DE" dirty="0"/>
              <a:t> (BG) </a:t>
            </a:r>
            <a:r>
              <a:rPr lang="de-DE" dirty="0" err="1"/>
              <a:t>is</a:t>
            </a:r>
            <a:r>
              <a:rPr lang="de-DE" dirty="0"/>
              <a:t> a virtual </a:t>
            </a:r>
            <a:r>
              <a:rPr lang="de-DE" dirty="0" err="1"/>
              <a:t>energy</a:t>
            </a:r>
            <a:r>
              <a:rPr lang="de-DE" dirty="0"/>
              <a:t> </a:t>
            </a:r>
            <a:r>
              <a:rPr lang="de-DE" dirty="0" err="1"/>
              <a:t>volume</a:t>
            </a:r>
            <a:r>
              <a:rPr lang="de-DE" dirty="0"/>
              <a:t> </a:t>
            </a:r>
            <a:r>
              <a:rPr lang="de-DE" dirty="0" err="1"/>
              <a:t>account</a:t>
            </a:r>
            <a:r>
              <a:rPr lang="de-DE" dirty="0"/>
              <a:t> </a:t>
            </a:r>
            <a:r>
              <a:rPr lang="de-DE" dirty="0" err="1"/>
              <a:t>associated</a:t>
            </a:r>
            <a:r>
              <a:rPr lang="de-DE" dirty="0"/>
              <a:t> </a:t>
            </a:r>
            <a:r>
              <a:rPr lang="de-DE" dirty="0" err="1"/>
              <a:t>with</a:t>
            </a:r>
            <a:r>
              <a:rPr lang="de-DE" dirty="0"/>
              <a:t> </a:t>
            </a:r>
            <a:r>
              <a:rPr lang="de-DE" dirty="0" err="1"/>
              <a:t>one</a:t>
            </a:r>
            <a:r>
              <a:rPr lang="de-DE" dirty="0"/>
              <a:t> </a:t>
            </a:r>
            <a:r>
              <a:rPr lang="de-DE" dirty="0" err="1"/>
              <a:t>or</a:t>
            </a:r>
            <a:r>
              <a:rPr lang="de-DE" dirty="0"/>
              <a:t> </a:t>
            </a:r>
            <a:r>
              <a:rPr lang="de-DE" dirty="0" err="1"/>
              <a:t>more</a:t>
            </a:r>
            <a:r>
              <a:rPr lang="de-DE" dirty="0"/>
              <a:t> </a:t>
            </a:r>
            <a:r>
              <a:rPr lang="de-DE" dirty="0" err="1"/>
              <a:t>grid</a:t>
            </a:r>
            <a:r>
              <a:rPr lang="de-DE" dirty="0"/>
              <a:t> </a:t>
            </a:r>
            <a:r>
              <a:rPr lang="de-DE" dirty="0" err="1"/>
              <a:t>users</a:t>
            </a:r>
            <a:r>
              <a:rPr lang="de-DE" dirty="0"/>
              <a:t> </a:t>
            </a:r>
            <a:r>
              <a:rPr lang="de-DE" dirty="0" err="1"/>
              <a:t>within</a:t>
            </a:r>
            <a:r>
              <a:rPr lang="de-DE" dirty="0"/>
              <a:t> a </a:t>
            </a:r>
            <a:r>
              <a:rPr lang="de-DE" dirty="0" err="1"/>
              <a:t>control</a:t>
            </a:r>
            <a:r>
              <a:rPr lang="de-DE" dirty="0"/>
              <a:t> </a:t>
            </a:r>
            <a:r>
              <a:rPr lang="de-DE" dirty="0" err="1"/>
              <a:t>area</a:t>
            </a:r>
            <a:r>
              <a:rPr lang="de-DE" dirty="0"/>
              <a:t>.</a:t>
            </a:r>
          </a:p>
          <a:p>
            <a:pPr marL="285750" indent="-285750">
              <a:buFont typeface="Arial" panose="020B0604020202020204" pitchFamily="34" charset="0"/>
              <a:buChar char="•"/>
            </a:pPr>
            <a:r>
              <a:rPr lang="de-DE" dirty="0" err="1"/>
              <a:t>each</a:t>
            </a:r>
            <a:r>
              <a:rPr lang="de-DE" dirty="0"/>
              <a:t> </a:t>
            </a:r>
            <a:r>
              <a:rPr lang="de-DE" dirty="0" err="1"/>
              <a:t>grid</a:t>
            </a:r>
            <a:r>
              <a:rPr lang="de-DE" dirty="0"/>
              <a:t> </a:t>
            </a:r>
            <a:r>
              <a:rPr lang="de-DE" dirty="0" err="1"/>
              <a:t>connection</a:t>
            </a:r>
            <a:r>
              <a:rPr lang="de-DE" dirty="0"/>
              <a:t> </a:t>
            </a:r>
            <a:r>
              <a:rPr lang="de-DE" dirty="0" err="1"/>
              <a:t>point</a:t>
            </a:r>
            <a:r>
              <a:rPr lang="de-DE" dirty="0"/>
              <a:t> </a:t>
            </a:r>
            <a:r>
              <a:rPr lang="de-DE" dirty="0" err="1"/>
              <a:t>is</a:t>
            </a:r>
            <a:r>
              <a:rPr lang="de-DE" dirty="0"/>
              <a:t> </a:t>
            </a:r>
            <a:r>
              <a:rPr lang="de-DE" dirty="0" err="1"/>
              <a:t>allocated</a:t>
            </a:r>
            <a:r>
              <a:rPr lang="de-DE" dirty="0"/>
              <a:t> </a:t>
            </a:r>
            <a:r>
              <a:rPr lang="de-DE" dirty="0" err="1"/>
              <a:t>to</a:t>
            </a:r>
            <a:r>
              <a:rPr lang="de-DE" dirty="0"/>
              <a:t> </a:t>
            </a:r>
            <a:r>
              <a:rPr lang="de-DE" dirty="0" err="1"/>
              <a:t>one</a:t>
            </a:r>
            <a:r>
              <a:rPr lang="de-DE" dirty="0"/>
              <a:t> </a:t>
            </a:r>
            <a:r>
              <a:rPr lang="de-DE" dirty="0" err="1"/>
              <a:t>balancing</a:t>
            </a:r>
            <a:r>
              <a:rPr lang="de-DE" dirty="0"/>
              <a:t> </a:t>
            </a:r>
            <a:r>
              <a:rPr lang="de-DE" dirty="0" err="1"/>
              <a:t>group</a:t>
            </a:r>
            <a:endParaRPr lang="de-DE" dirty="0"/>
          </a:p>
          <a:p>
            <a:pPr marL="285750" indent="-285750">
              <a:buFont typeface="Arial" panose="020B0604020202020204" pitchFamily="34" charset="0"/>
              <a:buChar char="•"/>
            </a:pPr>
            <a:r>
              <a:rPr lang="de-DE" dirty="0" err="1"/>
              <a:t>balance</a:t>
            </a:r>
            <a:r>
              <a:rPr lang="de-DE" dirty="0"/>
              <a:t> </a:t>
            </a:r>
            <a:r>
              <a:rPr lang="de-DE" dirty="0" err="1"/>
              <a:t>responsible</a:t>
            </a:r>
            <a:r>
              <a:rPr lang="de-DE" dirty="0"/>
              <a:t> </a:t>
            </a:r>
            <a:r>
              <a:rPr lang="de-DE" dirty="0" err="1"/>
              <a:t>party</a:t>
            </a:r>
            <a:r>
              <a:rPr lang="de-DE" dirty="0"/>
              <a:t> (BRP) </a:t>
            </a:r>
            <a:r>
              <a:rPr lang="de-DE" dirty="0" err="1"/>
              <a:t>is</a:t>
            </a:r>
            <a:r>
              <a:rPr lang="de-DE" dirty="0"/>
              <a:t> </a:t>
            </a:r>
            <a:r>
              <a:rPr lang="de-DE" dirty="0" err="1"/>
              <a:t>responsible</a:t>
            </a:r>
            <a:r>
              <a:rPr lang="de-DE" dirty="0"/>
              <a:t> </a:t>
            </a:r>
            <a:r>
              <a:rPr lang="de-DE" dirty="0" err="1"/>
              <a:t>for</a:t>
            </a:r>
            <a:r>
              <a:rPr lang="de-DE" dirty="0"/>
              <a:t> </a:t>
            </a:r>
            <a:r>
              <a:rPr lang="de-DE" dirty="0" err="1"/>
              <a:t>balancing</a:t>
            </a:r>
            <a:r>
              <a:rPr lang="de-DE" dirty="0"/>
              <a:t> </a:t>
            </a:r>
            <a:r>
              <a:rPr lang="de-DE" dirty="0" err="1"/>
              <a:t>its</a:t>
            </a:r>
            <a:r>
              <a:rPr lang="de-DE" dirty="0"/>
              <a:t> BG</a:t>
            </a:r>
            <a:r>
              <a:rPr lang="en-GB" dirty="0"/>
              <a:t>’s </a:t>
            </a:r>
            <a:r>
              <a:rPr lang="en-GB" dirty="0" err="1"/>
              <a:t>saldo</a:t>
            </a:r>
            <a:r>
              <a:rPr lang="en-GB" dirty="0"/>
              <a:t> (feed-in and consumption) for each 15 min – incl. through trading on spot markets</a:t>
            </a:r>
            <a:endParaRPr lang="de-DE" dirty="0"/>
          </a:p>
          <a:p>
            <a:pPr marL="285750" indent="-285750">
              <a:buFont typeface="Arial" panose="020B0604020202020204" pitchFamily="34" charset="0"/>
              <a:buChar char="•"/>
            </a:pPr>
            <a:r>
              <a:rPr lang="de-DE" dirty="0" err="1"/>
              <a:t>deviations</a:t>
            </a:r>
            <a:r>
              <a:rPr lang="de-DE" dirty="0"/>
              <a:t> </a:t>
            </a:r>
            <a:r>
              <a:rPr lang="de-DE" dirty="0" err="1"/>
              <a:t>are</a:t>
            </a:r>
            <a:r>
              <a:rPr lang="de-DE" dirty="0"/>
              <a:t> </a:t>
            </a:r>
            <a:r>
              <a:rPr lang="de-DE" dirty="0" err="1"/>
              <a:t>penalised</a:t>
            </a:r>
            <a:r>
              <a:rPr lang="de-DE" dirty="0"/>
              <a:t> </a:t>
            </a:r>
            <a:r>
              <a:rPr lang="de-DE" dirty="0" err="1"/>
              <a:t>by</a:t>
            </a:r>
            <a:r>
              <a:rPr lang="de-DE" dirty="0"/>
              <a:t> </a:t>
            </a:r>
            <a:r>
              <a:rPr lang="de-DE" dirty="0" err="1"/>
              <a:t>imbalance</a:t>
            </a:r>
            <a:r>
              <a:rPr lang="de-DE" dirty="0"/>
              <a:t> </a:t>
            </a:r>
            <a:r>
              <a:rPr lang="de-DE" dirty="0" err="1"/>
              <a:t>fees</a:t>
            </a:r>
            <a:endParaRPr lang="de-DE" dirty="0"/>
          </a:p>
          <a:p>
            <a:pPr marL="0" indent="0"/>
            <a:r>
              <a:rPr lang="de-DE" i="1" dirty="0" err="1"/>
              <a:t>Analogy</a:t>
            </a:r>
            <a:r>
              <a:rPr lang="de-DE" i="1" dirty="0"/>
              <a:t> </a:t>
            </a:r>
            <a:r>
              <a:rPr lang="de-DE" i="1" dirty="0" err="1"/>
              <a:t>to</a:t>
            </a:r>
            <a:r>
              <a:rPr lang="de-DE" i="1" dirty="0"/>
              <a:t> a </a:t>
            </a:r>
            <a:r>
              <a:rPr lang="de-DE" i="1" dirty="0" err="1"/>
              <a:t>bank</a:t>
            </a:r>
            <a:r>
              <a:rPr lang="de-DE" i="1" dirty="0"/>
              <a:t> </a:t>
            </a:r>
            <a:r>
              <a:rPr lang="de-DE" i="1" dirty="0" err="1"/>
              <a:t>account</a:t>
            </a:r>
            <a:r>
              <a:rPr lang="de-DE" dirty="0"/>
              <a:t>:</a:t>
            </a:r>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Balancing group: Linking the virtual and physical worlds</a:t>
            </a:r>
          </a:p>
        </p:txBody>
      </p:sp>
      <p:graphicFrame>
        <p:nvGraphicFramePr>
          <p:cNvPr id="2" name="Tabelle 3">
            <a:extLst>
              <a:ext uri="{FF2B5EF4-FFF2-40B4-BE49-F238E27FC236}">
                <a16:creationId xmlns:a16="http://schemas.microsoft.com/office/drawing/2014/main" id="{F6F5D5F5-0B2E-4810-BD5C-6C4E2932732C}"/>
              </a:ext>
            </a:extLst>
          </p:cNvPr>
          <p:cNvGraphicFramePr>
            <a:graphicFrameLocks noGrp="1"/>
          </p:cNvGraphicFramePr>
          <p:nvPr>
            <p:extLst>
              <p:ext uri="{D42A27DB-BD31-4B8C-83A1-F6EECF244321}">
                <p14:modId xmlns:p14="http://schemas.microsoft.com/office/powerpoint/2010/main" val="1095636026"/>
              </p:ext>
            </p:extLst>
          </p:nvPr>
        </p:nvGraphicFramePr>
        <p:xfrm>
          <a:off x="1451993" y="4551147"/>
          <a:ext cx="6096000" cy="1854200"/>
        </p:xfrm>
        <a:graphic>
          <a:graphicData uri="http://schemas.openxmlformats.org/drawingml/2006/table">
            <a:tbl>
              <a:tblPr firstRow="1" bandRow="1">
                <a:tableStyleId>{BC89EF96-8CEA-46FF-86C4-4CE0E7609802}</a:tableStyleId>
              </a:tblPr>
              <a:tblGrid>
                <a:gridCol w="3048000">
                  <a:extLst>
                    <a:ext uri="{9D8B030D-6E8A-4147-A177-3AD203B41FA5}">
                      <a16:colId xmlns:a16="http://schemas.microsoft.com/office/drawing/2014/main" val="3881794928"/>
                    </a:ext>
                  </a:extLst>
                </a:gridCol>
                <a:gridCol w="3048000">
                  <a:extLst>
                    <a:ext uri="{9D8B030D-6E8A-4147-A177-3AD203B41FA5}">
                      <a16:colId xmlns:a16="http://schemas.microsoft.com/office/drawing/2014/main" val="4049130160"/>
                    </a:ext>
                  </a:extLst>
                </a:gridCol>
              </a:tblGrid>
              <a:tr h="370840">
                <a:tc>
                  <a:txBody>
                    <a:bodyPr/>
                    <a:lstStyle/>
                    <a:p>
                      <a:r>
                        <a:rPr lang="de-DE" i="1" dirty="0"/>
                        <a:t>TSO</a:t>
                      </a:r>
                    </a:p>
                  </a:txBody>
                  <a:tcPr/>
                </a:tc>
                <a:tc>
                  <a:txBody>
                    <a:bodyPr/>
                    <a:lstStyle/>
                    <a:p>
                      <a:r>
                        <a:rPr lang="de-DE" i="1" dirty="0"/>
                        <a:t>≈Bank</a:t>
                      </a:r>
                    </a:p>
                  </a:txBody>
                  <a:tcPr/>
                </a:tc>
                <a:extLst>
                  <a:ext uri="{0D108BD9-81ED-4DB2-BD59-A6C34878D82A}">
                    <a16:rowId xmlns:a16="http://schemas.microsoft.com/office/drawing/2014/main" val="1394350609"/>
                  </a:ext>
                </a:extLst>
              </a:tr>
              <a:tr h="370840">
                <a:tc>
                  <a:txBody>
                    <a:bodyPr/>
                    <a:lstStyle/>
                    <a:p>
                      <a:r>
                        <a:rPr lang="de-DE" i="1" dirty="0"/>
                        <a:t>Balance </a:t>
                      </a:r>
                      <a:r>
                        <a:rPr lang="de-DE" i="1" dirty="0" err="1"/>
                        <a:t>responsible</a:t>
                      </a:r>
                      <a:r>
                        <a:rPr lang="de-DE" i="1" dirty="0"/>
                        <a:t> </a:t>
                      </a:r>
                      <a:r>
                        <a:rPr lang="de-DE" i="1" dirty="0" err="1"/>
                        <a:t>party</a:t>
                      </a:r>
                      <a:endParaRPr lang="de-DE" i="1" dirty="0"/>
                    </a:p>
                  </a:txBody>
                  <a:tcPr/>
                </a:tc>
                <a:tc>
                  <a:txBody>
                    <a:bodyPr/>
                    <a:lstStyle/>
                    <a:p>
                      <a:r>
                        <a:rPr lang="de-DE" i="1" dirty="0"/>
                        <a:t>≈Account holder</a:t>
                      </a:r>
                    </a:p>
                  </a:txBody>
                  <a:tcPr/>
                </a:tc>
                <a:extLst>
                  <a:ext uri="{0D108BD9-81ED-4DB2-BD59-A6C34878D82A}">
                    <a16:rowId xmlns:a16="http://schemas.microsoft.com/office/drawing/2014/main" val="4041675857"/>
                  </a:ext>
                </a:extLst>
              </a:tr>
              <a:tr h="370840">
                <a:tc>
                  <a:txBody>
                    <a:bodyPr/>
                    <a:lstStyle/>
                    <a:p>
                      <a:r>
                        <a:rPr lang="de-DE" i="1" dirty="0"/>
                        <a:t>EIC</a:t>
                      </a:r>
                    </a:p>
                  </a:txBody>
                  <a:tcPr/>
                </a:tc>
                <a:tc>
                  <a:txBody>
                    <a:bodyPr/>
                    <a:lstStyle/>
                    <a:p>
                      <a:r>
                        <a:rPr lang="de-DE" i="1" dirty="0"/>
                        <a:t>≈Account </a:t>
                      </a:r>
                      <a:r>
                        <a:rPr lang="de-DE" i="1" dirty="0" err="1"/>
                        <a:t>number</a:t>
                      </a:r>
                      <a:endParaRPr lang="de-DE" i="1" dirty="0"/>
                    </a:p>
                  </a:txBody>
                  <a:tcPr/>
                </a:tc>
                <a:extLst>
                  <a:ext uri="{0D108BD9-81ED-4DB2-BD59-A6C34878D82A}">
                    <a16:rowId xmlns:a16="http://schemas.microsoft.com/office/drawing/2014/main" val="730543151"/>
                  </a:ext>
                </a:extLst>
              </a:tr>
              <a:tr h="370840">
                <a:tc>
                  <a:txBody>
                    <a:bodyPr/>
                    <a:lstStyle/>
                    <a:p>
                      <a:r>
                        <a:rPr lang="de-DE" i="1" dirty="0" err="1"/>
                        <a:t>Balancing</a:t>
                      </a:r>
                      <a:r>
                        <a:rPr lang="de-DE" i="1" dirty="0"/>
                        <a:t> </a:t>
                      </a:r>
                      <a:r>
                        <a:rPr lang="de-DE" i="1" dirty="0" err="1"/>
                        <a:t>circle</a:t>
                      </a:r>
                      <a:endParaRPr lang="de-DE" i="1" dirty="0"/>
                    </a:p>
                  </a:txBody>
                  <a:tcPr/>
                </a:tc>
                <a:tc>
                  <a:txBody>
                    <a:bodyPr/>
                    <a:lstStyle/>
                    <a:p>
                      <a:r>
                        <a:rPr lang="de-DE" i="1" dirty="0"/>
                        <a:t>≈Bank </a:t>
                      </a:r>
                      <a:r>
                        <a:rPr lang="de-DE" i="1" dirty="0" err="1"/>
                        <a:t>account</a:t>
                      </a:r>
                      <a:endParaRPr lang="de-DE" i="1" dirty="0"/>
                    </a:p>
                  </a:txBody>
                  <a:tcPr/>
                </a:tc>
                <a:extLst>
                  <a:ext uri="{0D108BD9-81ED-4DB2-BD59-A6C34878D82A}">
                    <a16:rowId xmlns:a16="http://schemas.microsoft.com/office/drawing/2014/main" val="3864980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Energy </a:t>
                      </a:r>
                      <a:r>
                        <a:rPr lang="de-DE" i="1" dirty="0" err="1"/>
                        <a:t>deliveries</a:t>
                      </a:r>
                      <a:endParaRPr lang="de-DE"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≈Payments</a:t>
                      </a:r>
                    </a:p>
                  </a:txBody>
                  <a:tcPr/>
                </a:tc>
                <a:extLst>
                  <a:ext uri="{0D108BD9-81ED-4DB2-BD59-A6C34878D82A}">
                    <a16:rowId xmlns:a16="http://schemas.microsoft.com/office/drawing/2014/main" val="2014413594"/>
                  </a:ext>
                </a:extLst>
              </a:tr>
            </a:tbl>
          </a:graphicData>
        </a:graphic>
      </p:graphicFrame>
    </p:spTree>
    <p:extLst>
      <p:ext uri="{BB962C8B-B14F-4D97-AF65-F5344CB8AC3E}">
        <p14:creationId xmlns:p14="http://schemas.microsoft.com/office/powerpoint/2010/main" val="209773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Trading on </a:t>
            </a:r>
            <a:r>
              <a:rPr lang="de-DE" dirty="0" err="1"/>
              <a:t>transmission</a:t>
            </a:r>
            <a:r>
              <a:rPr lang="de-DE" dirty="0"/>
              <a:t> </a:t>
            </a:r>
            <a:r>
              <a:rPr lang="de-DE" dirty="0" err="1"/>
              <a:t>grid</a:t>
            </a:r>
            <a:r>
              <a:rPr lang="de-DE" dirty="0"/>
              <a:t> </a:t>
            </a:r>
            <a:r>
              <a:rPr lang="de-DE" dirty="0" err="1"/>
              <a:t>level</a:t>
            </a:r>
            <a:r>
              <a:rPr lang="de-DE" dirty="0"/>
              <a:t>, i.e. </a:t>
            </a:r>
            <a:r>
              <a:rPr lang="de-DE" dirty="0" err="1"/>
              <a:t>performing</a:t>
            </a:r>
            <a:r>
              <a:rPr lang="de-DE" dirty="0"/>
              <a:t> </a:t>
            </a:r>
            <a:r>
              <a:rPr lang="de-DE" dirty="0" err="1"/>
              <a:t>delivery</a:t>
            </a:r>
            <a:r>
              <a:rPr lang="de-DE" dirty="0"/>
              <a:t> </a:t>
            </a:r>
            <a:r>
              <a:rPr lang="de-DE" dirty="0" err="1"/>
              <a:t>by</a:t>
            </a:r>
            <a:r>
              <a:rPr lang="de-DE" dirty="0"/>
              <a:t> </a:t>
            </a:r>
            <a:r>
              <a:rPr lang="de-DE" dirty="0" err="1"/>
              <a:t>scheduling</a:t>
            </a:r>
            <a:r>
              <a:rPr lang="de-DE" dirty="0"/>
              <a:t> </a:t>
            </a:r>
            <a:r>
              <a:rPr lang="de-DE" dirty="0" err="1"/>
              <a:t>to</a:t>
            </a:r>
            <a:r>
              <a:rPr lang="de-DE" dirty="0"/>
              <a:t> TSO, </a:t>
            </a:r>
            <a:r>
              <a:rPr lang="de-DE" dirty="0" err="1"/>
              <a:t>assumes</a:t>
            </a:r>
            <a:r>
              <a:rPr lang="de-DE" dirty="0"/>
              <a:t> </a:t>
            </a:r>
            <a:r>
              <a:rPr lang="de-DE" dirty="0" err="1"/>
              <a:t>no</a:t>
            </a:r>
            <a:r>
              <a:rPr lang="de-DE" dirty="0"/>
              <a:t> </a:t>
            </a:r>
            <a:r>
              <a:rPr lang="de-DE" dirty="0" err="1"/>
              <a:t>physical</a:t>
            </a:r>
            <a:r>
              <a:rPr lang="de-DE" dirty="0"/>
              <a:t> </a:t>
            </a:r>
            <a:r>
              <a:rPr lang="de-DE" dirty="0" err="1"/>
              <a:t>restrictions</a:t>
            </a:r>
            <a:r>
              <a:rPr lang="de-DE" dirty="0"/>
              <a:t> </a:t>
            </a:r>
            <a:r>
              <a:rPr lang="de-DE" dirty="0" err="1"/>
              <a:t>within</a:t>
            </a:r>
            <a:r>
              <a:rPr lang="de-DE" dirty="0"/>
              <a:t> a </a:t>
            </a:r>
            <a:r>
              <a:rPr lang="de-DE" dirty="0" err="1"/>
              <a:t>market</a:t>
            </a:r>
            <a:r>
              <a:rPr lang="de-DE" dirty="0"/>
              <a:t> </a:t>
            </a:r>
            <a:r>
              <a:rPr lang="de-DE" dirty="0" err="1"/>
              <a:t>area</a:t>
            </a:r>
            <a:r>
              <a:rPr lang="de-DE" dirty="0"/>
              <a:t>.</a:t>
            </a:r>
          </a:p>
          <a:p>
            <a:pPr marL="0" indent="0"/>
            <a:r>
              <a:rPr lang="de-DE" dirty="0" err="1"/>
              <a:t>Depending</a:t>
            </a:r>
            <a:r>
              <a:rPr lang="de-DE" dirty="0"/>
              <a:t> on </a:t>
            </a:r>
            <a:r>
              <a:rPr lang="de-DE" dirty="0" err="1"/>
              <a:t>the</a:t>
            </a:r>
            <a:r>
              <a:rPr lang="de-DE" dirty="0"/>
              <a:t> </a:t>
            </a:r>
            <a:r>
              <a:rPr lang="de-DE" dirty="0" err="1"/>
              <a:t>nature</a:t>
            </a:r>
            <a:r>
              <a:rPr lang="de-DE" dirty="0"/>
              <a:t> and </a:t>
            </a:r>
            <a:r>
              <a:rPr lang="de-DE" dirty="0" err="1"/>
              <a:t>composition</a:t>
            </a:r>
            <a:r>
              <a:rPr lang="de-DE" dirty="0"/>
              <a:t> </a:t>
            </a:r>
            <a:r>
              <a:rPr lang="de-DE" dirty="0" err="1"/>
              <a:t>of</a:t>
            </a:r>
            <a:r>
              <a:rPr lang="de-DE" dirty="0"/>
              <a:t> a </a:t>
            </a:r>
            <a:r>
              <a:rPr lang="de-DE" dirty="0" err="1"/>
              <a:t>balancing</a:t>
            </a:r>
            <a:r>
              <a:rPr lang="de-DE" dirty="0"/>
              <a:t> </a:t>
            </a:r>
            <a:r>
              <a:rPr lang="de-DE" dirty="0" err="1"/>
              <a:t>group</a:t>
            </a:r>
            <a:r>
              <a:rPr lang="de-DE" dirty="0"/>
              <a:t>, </a:t>
            </a:r>
            <a:r>
              <a:rPr lang="de-DE" dirty="0" err="1"/>
              <a:t>the</a:t>
            </a:r>
            <a:r>
              <a:rPr lang="de-DE" dirty="0"/>
              <a:t> BGR </a:t>
            </a:r>
            <a:r>
              <a:rPr lang="de-DE" dirty="0" err="1"/>
              <a:t>transmits</a:t>
            </a:r>
            <a:r>
              <a:rPr lang="de-DE" dirty="0"/>
              <a:t> </a:t>
            </a:r>
            <a:r>
              <a:rPr lang="de-DE" dirty="0" err="1"/>
              <a:t>to</a:t>
            </a:r>
            <a:r>
              <a:rPr lang="de-DE" dirty="0"/>
              <a:t> </a:t>
            </a:r>
            <a:r>
              <a:rPr lang="de-DE" dirty="0" err="1"/>
              <a:t>the</a:t>
            </a:r>
            <a:r>
              <a:rPr lang="de-DE" dirty="0"/>
              <a:t> TSO </a:t>
            </a:r>
            <a:r>
              <a:rPr lang="de-DE" dirty="0" err="1"/>
              <a:t>forecasted</a:t>
            </a:r>
            <a:r>
              <a:rPr lang="de-DE" dirty="0"/>
              <a:t> </a:t>
            </a:r>
            <a:r>
              <a:rPr lang="de-DE" dirty="0" err="1"/>
              <a:t>load</a:t>
            </a:r>
            <a:r>
              <a:rPr lang="de-DE" dirty="0"/>
              <a:t> </a:t>
            </a:r>
            <a:r>
              <a:rPr lang="de-DE" dirty="0" err="1"/>
              <a:t>or</a:t>
            </a:r>
            <a:r>
              <a:rPr lang="de-DE" dirty="0"/>
              <a:t> </a:t>
            </a:r>
            <a:r>
              <a:rPr lang="de-DE" dirty="0" err="1"/>
              <a:t>generation</a:t>
            </a:r>
            <a:r>
              <a:rPr lang="de-DE" dirty="0"/>
              <a:t> and/</a:t>
            </a:r>
            <a:r>
              <a:rPr lang="de-DE" dirty="0" err="1"/>
              <a:t>or</a:t>
            </a:r>
            <a:r>
              <a:rPr lang="de-DE" dirty="0"/>
              <a:t> </a:t>
            </a:r>
            <a:r>
              <a:rPr lang="de-DE" dirty="0" err="1"/>
              <a:t>buy</a:t>
            </a:r>
            <a:r>
              <a:rPr lang="de-DE" dirty="0"/>
              <a:t> and </a:t>
            </a:r>
            <a:r>
              <a:rPr lang="de-DE" dirty="0" err="1"/>
              <a:t>sell</a:t>
            </a:r>
            <a:r>
              <a:rPr lang="de-DE" dirty="0"/>
              <a:t> </a:t>
            </a:r>
            <a:r>
              <a:rPr lang="de-DE" dirty="0" err="1"/>
              <a:t>amounts</a:t>
            </a:r>
            <a:r>
              <a:rPr lang="de-DE" dirty="0"/>
              <a:t>.</a:t>
            </a:r>
          </a:p>
          <a:p>
            <a:pPr marL="0" indent="0"/>
            <a:r>
              <a:rPr lang="de-DE" dirty="0"/>
              <a:t>Imbalance </a:t>
            </a:r>
            <a:r>
              <a:rPr lang="de-DE" dirty="0" err="1"/>
              <a:t>fee</a:t>
            </a:r>
            <a:r>
              <a:rPr lang="de-DE" dirty="0"/>
              <a:t> </a:t>
            </a:r>
            <a:r>
              <a:rPr lang="de-DE" dirty="0" err="1"/>
              <a:t>is</a:t>
            </a:r>
            <a:r>
              <a:rPr lang="de-DE" dirty="0"/>
              <a:t> uniform </a:t>
            </a:r>
            <a:r>
              <a:rPr lang="de-DE" dirty="0" err="1"/>
              <a:t>for</a:t>
            </a:r>
            <a:r>
              <a:rPr lang="de-DE" dirty="0"/>
              <a:t> </a:t>
            </a:r>
            <a:r>
              <a:rPr lang="de-DE" dirty="0" err="1"/>
              <a:t>the</a:t>
            </a:r>
            <a:r>
              <a:rPr lang="de-DE" dirty="0"/>
              <a:t> </a:t>
            </a:r>
            <a:r>
              <a:rPr lang="de-DE" dirty="0" err="1"/>
              <a:t>control</a:t>
            </a:r>
            <a:r>
              <a:rPr lang="de-DE" dirty="0"/>
              <a:t> </a:t>
            </a:r>
            <a:r>
              <a:rPr lang="de-DE" dirty="0" err="1"/>
              <a:t>area</a:t>
            </a:r>
            <a:r>
              <a:rPr lang="de-DE" dirty="0"/>
              <a:t> (in Germany: </a:t>
            </a:r>
            <a:r>
              <a:rPr lang="de-DE" dirty="0" err="1"/>
              <a:t>for</a:t>
            </a:r>
            <a:r>
              <a:rPr lang="de-DE" dirty="0"/>
              <a:t> all </a:t>
            </a:r>
            <a:r>
              <a:rPr lang="de-DE" dirty="0" err="1"/>
              <a:t>four</a:t>
            </a:r>
            <a:r>
              <a:rPr lang="de-DE" dirty="0"/>
              <a:t> </a:t>
            </a:r>
            <a:r>
              <a:rPr lang="de-DE" dirty="0" err="1"/>
              <a:t>control</a:t>
            </a:r>
            <a:r>
              <a:rPr lang="de-DE" dirty="0"/>
              <a:t> </a:t>
            </a:r>
            <a:r>
              <a:rPr lang="de-DE" dirty="0" err="1"/>
              <a:t>areas</a:t>
            </a:r>
            <a:r>
              <a:rPr lang="de-DE" dirty="0"/>
              <a:t>), </a:t>
            </a:r>
            <a:r>
              <a:rPr lang="de-DE" dirty="0" err="1"/>
              <a:t>symmetric</a:t>
            </a:r>
            <a:r>
              <a:rPr lang="de-DE" dirty="0"/>
              <a:t> and </a:t>
            </a:r>
            <a:r>
              <a:rPr lang="de-DE" dirty="0" err="1"/>
              <a:t>based</a:t>
            </a:r>
            <a:r>
              <a:rPr lang="de-DE" dirty="0"/>
              <a:t> on </a:t>
            </a:r>
            <a:r>
              <a:rPr lang="de-DE" dirty="0" err="1"/>
              <a:t>actual</a:t>
            </a:r>
            <a:r>
              <a:rPr lang="de-DE" dirty="0"/>
              <a:t> </a:t>
            </a:r>
            <a:r>
              <a:rPr lang="de-DE" dirty="0" err="1"/>
              <a:t>activation</a:t>
            </a:r>
            <a:r>
              <a:rPr lang="de-DE" dirty="0"/>
              <a:t> </a:t>
            </a:r>
            <a:r>
              <a:rPr lang="de-DE" dirty="0" err="1"/>
              <a:t>of</a:t>
            </a:r>
            <a:r>
              <a:rPr lang="de-DE" dirty="0"/>
              <a:t> </a:t>
            </a:r>
            <a:r>
              <a:rPr lang="de-DE" dirty="0" err="1"/>
              <a:t>control</a:t>
            </a:r>
            <a:r>
              <a:rPr lang="de-DE" dirty="0"/>
              <a:t> power.</a:t>
            </a:r>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Balancing group (continued)</a:t>
            </a:r>
          </a:p>
        </p:txBody>
      </p:sp>
      <p:pic>
        <p:nvPicPr>
          <p:cNvPr id="11" name="Grafik 10" descr="Ein Bild, das Text enthält.&#10;&#10;Automatisch generierte Beschreibung">
            <a:extLst>
              <a:ext uri="{FF2B5EF4-FFF2-40B4-BE49-F238E27FC236}">
                <a16:creationId xmlns:a16="http://schemas.microsoft.com/office/drawing/2014/main" id="{8F441093-EE63-4631-A666-FE85771016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247879"/>
            <a:ext cx="5220072" cy="2460735"/>
          </a:xfrm>
          <a:prstGeom prst="rect">
            <a:avLst/>
          </a:prstGeom>
        </p:spPr>
      </p:pic>
    </p:spTree>
    <p:extLst>
      <p:ext uri="{BB962C8B-B14F-4D97-AF65-F5344CB8AC3E}">
        <p14:creationId xmlns:p14="http://schemas.microsoft.com/office/powerpoint/2010/main" val="311248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D5E6DA90-F8DD-453E-9536-ED136A076BC0}"/>
              </a:ext>
            </a:extLst>
          </p:cNvPr>
          <p:cNvPicPr>
            <a:picLocks noGrp="1" noChangeAspect="1"/>
          </p:cNvPicPr>
          <p:nvPr>
            <p:ph idx="1"/>
          </p:nvPr>
        </p:nvPicPr>
        <p:blipFill>
          <a:blip r:embed="rId3"/>
          <a:stretch>
            <a:fillRect/>
          </a:stretch>
        </p:blipFill>
        <p:spPr>
          <a:xfrm>
            <a:off x="1116013" y="1967244"/>
            <a:ext cx="6769100" cy="3980786"/>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Market roles and processes at TSO level</a:t>
            </a:r>
          </a:p>
        </p:txBody>
      </p:sp>
      <p:sp>
        <p:nvSpPr>
          <p:cNvPr id="4" name="Textfeld 3">
            <a:extLst>
              <a:ext uri="{FF2B5EF4-FFF2-40B4-BE49-F238E27FC236}">
                <a16:creationId xmlns:a16="http://schemas.microsoft.com/office/drawing/2014/main" id="{A39DB1AF-63C0-4EF1-AA38-62A05BE0032D}"/>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spTree>
    <p:extLst>
      <p:ext uri="{BB962C8B-B14F-4D97-AF65-F5344CB8AC3E}">
        <p14:creationId xmlns:p14="http://schemas.microsoft.com/office/powerpoint/2010/main" val="235048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Market roles and processes at DSO level</a:t>
            </a:r>
          </a:p>
        </p:txBody>
      </p:sp>
      <p:sp>
        <p:nvSpPr>
          <p:cNvPr id="4" name="Textfeld 3">
            <a:extLst>
              <a:ext uri="{FF2B5EF4-FFF2-40B4-BE49-F238E27FC236}">
                <a16:creationId xmlns:a16="http://schemas.microsoft.com/office/drawing/2014/main" id="{A39DB1AF-63C0-4EF1-AA38-62A05BE0032D}"/>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pic>
        <p:nvPicPr>
          <p:cNvPr id="6" name="Inhaltsplatzhalter 5">
            <a:extLst>
              <a:ext uri="{FF2B5EF4-FFF2-40B4-BE49-F238E27FC236}">
                <a16:creationId xmlns:a16="http://schemas.microsoft.com/office/drawing/2014/main" id="{590CE137-D5F3-4F71-8B63-14D9100C52CE}"/>
              </a:ext>
            </a:extLst>
          </p:cNvPr>
          <p:cNvPicPr>
            <a:picLocks noGrp="1" noChangeAspect="1"/>
          </p:cNvPicPr>
          <p:nvPr>
            <p:ph idx="1"/>
          </p:nvPr>
        </p:nvPicPr>
        <p:blipFill>
          <a:blip r:embed="rId3"/>
          <a:stretch>
            <a:fillRect/>
          </a:stretch>
        </p:blipFill>
        <p:spPr>
          <a:xfrm>
            <a:off x="1116013" y="1999891"/>
            <a:ext cx="6769100" cy="3915492"/>
          </a:xfrm>
          <a:prstGeom prst="rect">
            <a:avLst/>
          </a:prstGeom>
        </p:spPr>
      </p:pic>
      <p:sp>
        <p:nvSpPr>
          <p:cNvPr id="2" name="Textfeld 1">
            <a:extLst>
              <a:ext uri="{FF2B5EF4-FFF2-40B4-BE49-F238E27FC236}">
                <a16:creationId xmlns:a16="http://schemas.microsoft.com/office/drawing/2014/main" id="{AB7BF7D3-3003-4446-86A3-3DB88FC54091}"/>
              </a:ext>
            </a:extLst>
          </p:cNvPr>
          <p:cNvSpPr txBox="1"/>
          <p:nvPr/>
        </p:nvSpPr>
        <p:spPr>
          <a:xfrm>
            <a:off x="5868144" y="4932784"/>
            <a:ext cx="864096" cy="307777"/>
          </a:xfrm>
          <a:prstGeom prst="rect">
            <a:avLst/>
          </a:prstGeom>
          <a:noFill/>
        </p:spPr>
        <p:txBody>
          <a:bodyPr wrap="square" rtlCol="0">
            <a:spAutoFit/>
          </a:bodyPr>
          <a:lstStyle/>
          <a:p>
            <a:r>
              <a:rPr lang="de-DE" sz="1400" dirty="0"/>
              <a:t>Default/</a:t>
            </a:r>
          </a:p>
        </p:txBody>
      </p:sp>
    </p:spTree>
    <p:extLst>
      <p:ext uri="{BB962C8B-B14F-4D97-AF65-F5344CB8AC3E}">
        <p14:creationId xmlns:p14="http://schemas.microsoft.com/office/powerpoint/2010/main" val="9750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Tasks of the Balancing group management</a:t>
            </a:r>
          </a:p>
        </p:txBody>
      </p:sp>
      <p:sp>
        <p:nvSpPr>
          <p:cNvPr id="4" name="Textfeld 3">
            <a:extLst>
              <a:ext uri="{FF2B5EF4-FFF2-40B4-BE49-F238E27FC236}">
                <a16:creationId xmlns:a16="http://schemas.microsoft.com/office/drawing/2014/main" id="{A39DB1AF-63C0-4EF1-AA38-62A05BE0032D}"/>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pic>
        <p:nvPicPr>
          <p:cNvPr id="3" name="Inhaltsplatzhalter 2">
            <a:extLst>
              <a:ext uri="{FF2B5EF4-FFF2-40B4-BE49-F238E27FC236}">
                <a16:creationId xmlns:a16="http://schemas.microsoft.com/office/drawing/2014/main" id="{1EC0BD42-8729-4D1E-8C2C-AB76B77A426D}"/>
              </a:ext>
            </a:extLst>
          </p:cNvPr>
          <p:cNvPicPr>
            <a:picLocks noGrp="1" noChangeAspect="1"/>
          </p:cNvPicPr>
          <p:nvPr>
            <p:ph idx="1"/>
          </p:nvPr>
        </p:nvPicPr>
        <p:blipFill>
          <a:blip r:embed="rId3"/>
          <a:stretch>
            <a:fillRect/>
          </a:stretch>
        </p:blipFill>
        <p:spPr>
          <a:xfrm>
            <a:off x="1138134" y="1924050"/>
            <a:ext cx="6724858" cy="4067175"/>
          </a:xfrm>
          <a:prstGeom prst="rect">
            <a:avLst/>
          </a:prstGeom>
        </p:spPr>
      </p:pic>
    </p:spTree>
    <p:extLst>
      <p:ext uri="{BB962C8B-B14F-4D97-AF65-F5344CB8AC3E}">
        <p14:creationId xmlns:p14="http://schemas.microsoft.com/office/powerpoint/2010/main" val="2928143048"/>
      </p:ext>
    </p:extLst>
  </p:cSld>
  <p:clrMapOvr>
    <a:masterClrMapping/>
  </p:clrMapOvr>
</p:sld>
</file>

<file path=ppt/theme/theme1.xml><?xml version="1.0" encoding="utf-8"?>
<a:theme xmlns:a="http://schemas.openxmlformats.org/drawingml/2006/main" name="Technische Universität Berlin | PowerPoint Master">
  <a:themeElements>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fontScheme name="Technische Universität Berlin | PowerPoin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TU_PPT_Master_ohneBild_HDL-zweizeilig</Template>
  <TotalTime>0</TotalTime>
  <Words>1896</Words>
  <Application>Microsoft Office PowerPoint</Application>
  <PresentationFormat>Bildschirmpräsentation (4:3)</PresentationFormat>
  <Paragraphs>310</Paragraphs>
  <Slides>34</Slides>
  <Notes>22</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34</vt:i4>
      </vt:variant>
    </vt:vector>
  </HeadingPairs>
  <TitlesOfParts>
    <vt:vector size="36" baseType="lpstr">
      <vt:lpstr>Arial</vt:lpstr>
      <vt:lpstr>Technische Universität Berlin | PowerPoint Master</vt:lpstr>
      <vt:lpstr>Integrated course „Energy Economics“ - Energy Trading</vt:lpstr>
      <vt:lpstr>Outline – Electricity Trading</vt:lpstr>
      <vt:lpstr>Trade life cycle - OTC</vt:lpstr>
      <vt:lpstr>Trade life cycle - EEX</vt:lpstr>
      <vt:lpstr>Balancing group: Linking the virtual and physical worlds</vt:lpstr>
      <vt:lpstr>Balancing group (continued)</vt:lpstr>
      <vt:lpstr>Market roles and processes at TSO level</vt:lpstr>
      <vt:lpstr>Market roles and processes at DSO level</vt:lpstr>
      <vt:lpstr>Tasks of the Balancing group management</vt:lpstr>
      <vt:lpstr>Reasons for imbalances</vt:lpstr>
      <vt:lpstr>Credit risk management: Terminology</vt:lpstr>
      <vt:lpstr>Credit risk management: Credit risk exposure – OTC</vt:lpstr>
      <vt:lpstr>Creditworthiness: Long-term corporate credit ratings</vt:lpstr>
      <vt:lpstr>Creditworthiness: Financial ratios</vt:lpstr>
      <vt:lpstr>Colateral types</vt:lpstr>
      <vt:lpstr>Clearing</vt:lpstr>
      <vt:lpstr>Clearing (continued)</vt:lpstr>
      <vt:lpstr>Clearing at EEX (via ECC)</vt:lpstr>
      <vt:lpstr>Margining process</vt:lpstr>
      <vt:lpstr>Margining process (continued)</vt:lpstr>
      <vt:lpstr>Calculation of Spot Margin</vt:lpstr>
      <vt:lpstr>Market transparency: REMIT</vt:lpstr>
      <vt:lpstr>EEX Market transparency platform</vt:lpstr>
      <vt:lpstr>European  single market for electricity</vt:lpstr>
      <vt:lpstr>Benefits of market integration</vt:lpstr>
      <vt:lpstr>Interconnection lines Europe</vt:lpstr>
      <vt:lpstr>Trade among different bidding zones (1)</vt:lpstr>
      <vt:lpstr>Trade among different bidding zones (2)</vt:lpstr>
      <vt:lpstr>Trade among different bidding zones (3)</vt:lpstr>
      <vt:lpstr>Crossborder transmission capacity trading</vt:lpstr>
      <vt:lpstr>Explicit auction</vt:lpstr>
      <vt:lpstr>Implicit auction</vt:lpstr>
      <vt:lpstr>Example of trading between two markets</vt:lpstr>
      <vt:lpstr>Example of trading between two markets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EnSys_SS19_LP</dc:title>
  <dc:creator>David Schröder</dc:creator>
  <cp:lastModifiedBy>et</cp:lastModifiedBy>
  <cp:revision>1330</cp:revision>
  <cp:lastPrinted>2019-10-29T14:13:19Z</cp:lastPrinted>
  <dcterms:created xsi:type="dcterms:W3CDTF">2013-12-11T15:42:54Z</dcterms:created>
  <dcterms:modified xsi:type="dcterms:W3CDTF">2019-11-18T16:29:50Z</dcterms:modified>
</cp:coreProperties>
</file>