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6" r:id="rId2"/>
    <p:sldId id="342" r:id="rId3"/>
    <p:sldId id="423" r:id="rId4"/>
    <p:sldId id="411" r:id="rId5"/>
    <p:sldId id="433" r:id="rId6"/>
    <p:sldId id="437" r:id="rId7"/>
    <p:sldId id="449" r:id="rId8"/>
    <p:sldId id="438" r:id="rId9"/>
    <p:sldId id="439" r:id="rId10"/>
    <p:sldId id="427" r:id="rId11"/>
    <p:sldId id="442" r:id="rId12"/>
    <p:sldId id="443" r:id="rId13"/>
    <p:sldId id="444" r:id="rId14"/>
    <p:sldId id="445" r:id="rId15"/>
    <p:sldId id="451" r:id="rId16"/>
    <p:sldId id="452" r:id="rId17"/>
    <p:sldId id="453" r:id="rId18"/>
    <p:sldId id="454" r:id="rId19"/>
    <p:sldId id="441" r:id="rId20"/>
    <p:sldId id="450" r:id="rId21"/>
    <p:sldId id="434" r:id="rId22"/>
    <p:sldId id="435" r:id="rId23"/>
    <p:sldId id="424" r:id="rId24"/>
    <p:sldId id="412" r:id="rId25"/>
    <p:sldId id="414" r:id="rId26"/>
    <p:sldId id="420" r:id="rId27"/>
    <p:sldId id="421" r:id="rId28"/>
    <p:sldId id="415" r:id="rId29"/>
    <p:sldId id="422" r:id="rId30"/>
    <p:sldId id="418" r:id="rId31"/>
    <p:sldId id="419" r:id="rId32"/>
    <p:sldId id="432" r:id="rId33"/>
    <p:sldId id="431" r:id="rId34"/>
    <p:sldId id="429" r:id="rId35"/>
    <p:sldId id="455" r:id="rId36"/>
    <p:sldId id="448" r:id="rId37"/>
    <p:sldId id="447" r:id="rId38"/>
    <p:sldId id="430" r:id="rId39"/>
    <p:sldId id="369" r:id="rId40"/>
  </p:sldIdLst>
  <p:sldSz cx="9144000" cy="6858000" type="screen4x3"/>
  <p:notesSz cx="7099300" cy="102346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FFFFF3"/>
    <a:srgbClr val="8064A2"/>
    <a:srgbClr val="B3A2C7"/>
    <a:srgbClr val="984807"/>
    <a:srgbClr val="FF6600"/>
    <a:srgbClr val="3E97B6"/>
    <a:srgbClr val="177191"/>
    <a:srgbClr val="BFBFBF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4940" autoAdjust="0"/>
  </p:normalViewPr>
  <p:slideViewPr>
    <p:cSldViewPr>
      <p:cViewPr varScale="1">
        <p:scale>
          <a:sx n="104" d="100"/>
          <a:sy n="104" d="100"/>
        </p:scale>
        <p:origin x="187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747" tIns="47374" rIns="94747" bIns="47374" rtlCol="0"/>
          <a:lstStyle>
            <a:lvl1pPr algn="r">
              <a:defRPr sz="1300"/>
            </a:lvl1pPr>
          </a:lstStyle>
          <a:p>
            <a:fld id="{302071DC-D8B2-40CC-8A20-B5724EFE63A7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3507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3507"/>
          </a:xfrm>
          <a:prstGeom prst="rect">
            <a:avLst/>
          </a:prstGeom>
        </p:spPr>
        <p:txBody>
          <a:bodyPr vert="horz" lIns="94747" tIns="47374" rIns="94747" bIns="47374" rtlCol="0" anchor="b"/>
          <a:lstStyle>
            <a:lvl1pPr algn="r">
              <a:defRPr sz="1300"/>
            </a:lvl1pPr>
          </a:lstStyle>
          <a:p>
            <a:fld id="{06FA419F-BC04-4F9C-AE03-273A1D2F7B7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126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1185.06323" units="1/cm"/>
          <inkml:channelProperty channel="Y" name="resolution" value="2107.20264" units="1/cm"/>
          <inkml:channelProperty channel="T" name="resolution" value="1" units="1/dev"/>
        </inkml:channelProperties>
      </inkml:inkSource>
      <inkml:timestamp xml:id="ts0" timeString="2019-11-28T11:13:17.34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3100 13761 0,'0'0'0,"0"0"0,0 0 0,0 0 0</inkml:trace>
  <inkml:trace contextRef="#ctx0" brushRef="#br0" timeOffset="1099.087">5213 15366 0,'0'0'0,"0"0"0,0 0 16,0 0 15,0 0-31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19-12-12T11:58:53.43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6223 7041 268 0,'-4'-8'73'0,"-1"0"4"0,5 3-31 0,0-1-8 0,-2 3-6 0,2 3-7 0,0 0-4 0,0 0-3 16,0 0-3-16,0-4-4 0,0 4-3 16,0 0-3-16,0 4-2 0,-5 0 0 15,-4 3-2-15,-7 2 1 0,0 1 0 16,-8 6 0-16,-5 3 0 0,-4 0 0 15,-3 0 0-15,7 1-1 0,4-1-1 16,4-1-1 0,4-3 0-16,7-4 0 0,5 0-1 0,5-2 3 15,5-2 1-15,5-1 2 0,12 2 3 16,1-1 0-16,7 6 1 0,6 4 1 16,3 5-1-16,3 7-2 0,-5 2-2 15,-10 3-1-15,-1 1-1 0,-4-3 0 16,-10-2-2-16,-2-5 1 0,-8-6 5 0,-2-4 4 15,0-6 3-15,-6-3 1 0,-1-2 2 0,-7-4 0 16,-11 0-1-16,2 0-4 0,-8-7-5 16,-8 4-2-16,3-1-3 0,-3 1 1 15,2-1-1-15,8-2 0 0,2 2 0 16,2 1-1-16,9-4-1 0,4 2-4 16,1-3-8-16,5 2-12 0,6-3-94 0,0-2-96 15,9-1-240-15</inkml:trace>
  <inkml:trace contextRef="#ctx0" brushRef="#br0" timeOffset="248.791">6054 7034 410 0,'19'-13'103'0,"9"-2"4"0,5 1-52 16,0 2-17-16,-1 4-13 0,1 1-4 15,2 7-7-15,4 0-4 0,-8 0-4 0,-1 9-3 16,2 1-1-16,1 2-1 0,4 2-1 0,-3 0-1 16,1 3-5-16,2 1-7 0,-2 1-16 15,-2 0-84-15,-5 1-91 0,-9 3-225 16</inkml:trace>
  <inkml:trace contextRef="#ctx0" brushRef="#br0" timeOffset="571.391">6518 7509 432 0,'-10'-14'93'16,"10"-2"-1"-16,0 4-70 0,8 4-17 15,2 8-1-15,7 0-3 0,3 11-1 16,6-1 1-16,2 2-1 0,5 4 1 16,0 1 1-16,0 3 0 0,0-1 1 15,-2 0-1-15,-3 0 1 0,-3 0 0 0,-2 0-4 16,-4 1-9-16,1-2-44 0,-2-1-42 16,-4-4-71-16,-3-1-171 0</inkml:trace>
  <inkml:trace contextRef="#ctx0" brushRef="#br0" timeOffset="803.607">6923 7318 518 0,'0'-32'109'16,"6"2"-1"-16,-1 14-98 0,-1 16-1 16,-4 7-3-16,4 11-4 0,-8 12-2 0,-1 6 1 15,-5 8-1-15,2 2 0 0,-5 1 0 16,0 3 0-16,-2-6 1 0,2 0-1 15,-1-6 1-15,1-4 0 0,0-2 1 16,0 1-1 0,2-2-2-16,4-4-5 0,-1-3-4 0,2 0-12 15,3 1-45-15,3-5-43 0,0 1-79 16,0-3-175-16</inkml:trace>
  <inkml:trace contextRef="#ctx0" brushRef="#br0" timeOffset="1437.29">6985 8027 514 0,'3'-7'111'16,"10"-3"0"-16,7 1-93 0,7 3-3 15,11 1-9-15,3-5-5 0,5 0-1 16,1-4-2-16,-3-4 1 0,-3-4-1 16,-2-6-1-16,-6-2 1 0,-5 1 0 15,-3 2 1-15,-4 4 1 0,-7 5 0 16,-1 6 0-16,-7 6-1 0,-6 6 1 0,-2 11 0 16,-9 7 1-16,-3 7 1 0,-6 9 1 0,-8 6 3 15,-3 5 0-15,-3 3 1 0,1-3-2 16,-5-1 0-16,8-5 0 0,4-4-1 15,9-6-2-15,10-3-1 0,7-4 0 16,11-5 2-16,11-5-2 0,6-3 1 16,9-5-1-16,3-10 0 0,0-5 0 0,5-3 1 15,-4-2 1-15,-2 2 1 0,-6-1 2 0,-7 2 0 32,-4 9 0-32,-8 4 0 0,-3 0 0 15,-8 10-2-15,-3 3-3 0,-9 1 0 0,2 3-1 0,-5 0 1 0,5 1-1 16,1-1 1-16,3-2 0 0,3-1 0 0,9-5 1 15,6 2-1-15,3-5 0 0,8-6 0 16,1 0 0 0,4-3 0-16,-2-8 0 0,4-7 0 15,-2-6 0-15,-1-4 0 0,-5-3 3 16,-4-1 1-16,-1-1 0 0,-5 0 0 16,-5 6 1-16,-10 4-1 0,0 3-1 0,-14 7-2 15,-5 4-1-15,-6 9-1 0,-10 6 0 16,-9 4-1-16,-5 7 1 0,-4 2 0 15,1 8 0-15,8 2-5 0,1 3-6 0,8 0-10 16,10 2-11-16,10 3-60 0,6 0-39 16,9-4-89-16,9-6-183 0</inkml:trace>
  <inkml:trace contextRef="#ctx0" brushRef="#br0" timeOffset="4479.049">8323 8435 381 0,'-31'-7'79'0,"-1"0"-3"0,5-1-78 0,1 1-17 0,2 7-16 0,-1 0-16 0,-1 0-27 0,3 0-51 0,5 0-93 0</inkml:trace>
  <inkml:trace contextRef="#ctx0" brushRef="#br0" timeOffset="4657.619">8536 8626 411 0,'0'0'87'0,"-5"-5"1"0,-1 1-76 16,-1 4-4-16,-6 0-4 0,-1 0-2 0,-8 0 0 15,-3-4 0-15,-7 4 2 0,-1 0 0 16,-1 0 1-16,-1 0 0 0,0 0 1 15,0 0-1-15,2 0-1 0,6 0-3 0,-1 0-9 16,4 0-84-16,6 0-80 0,7 4-206 16</inkml:trace>
  <inkml:trace contextRef="#ctx0" brushRef="#br0" timeOffset="5057.824">8586 8703 541 0,'16'-28'117'0,"5"-2"1"0,2 5-98 15,1 8-5 1,-4 8-8-16,2 3-4 0,-1 2-2 0,-5 4-2 16,0 0 0-16,-6 0-1 0,-3 5 0 15,-7 2 0-15,0 4 0 0,-6 3 3 16,-4 3 0-16,-7 6 1 0,-2 2 1 16,-4 4 0-16,-5 4 0 0,-1 1-1 15,-1 3-1-15,4 1-3 0,3-3-3 16,6-3-1-16,1-3-3 0,8-5-3 0,3-4-3 0,5-7-4 15,0-4-16-15,0-9-79 0,13 0-85 16,4-12-213-16</inkml:trace>
  <inkml:trace contextRef="#ctx0" brushRef="#br0" timeOffset="5612.305">9067 8606 581 0,'-5'-26'120'0,"5"3"1"0,-4 8-115 16,-1 9-4-16,-1 6-7 0,-1 9-2 15,-1-2-2-15,-3 2 0 0,1 0 0 16,-2 0 2-16,0-3 3 0,5-2 6 0,-1-1 4 16,3-3 2-16,5 0 0 0,0 0 1 15,0 0 0-15,3 0-2 0,4 5-5 16,2-5-5-16,-2 5-3 0,3-5-1 15,0 5 0-15,-3-5 0 0,-2 4 0 16,-3-4 3-16,-2 0 4 0,5 0 3 16,-5-5 4-16,0 1 0 0,0 1 0 0,0-1 0 0,0 1 0 15,0 3-2-15,0-5-1 0,0 5-3 16,0-4 0-16,0 4 0 0,0 0-1 16,0-4 1-16,0 4 0 0,0-4 2 15,0 4 1-15,0 0 0 0,0-3 1 16,-5 3-1-16,3 0 1 0,-3 0-2 0,1 0 0 15,-1 5-3 1,0 1 1-16,-4 1-1 0,0 2 0 16,1 2 0-16,-4 1 1 0,3 0-1 15,-3 3 0-15,-1 2 0 0,1 1 0 16,4-1 0-16,-2-1 0 0,6-2-1 16,-1 0-1-16,5 1-1 0,5-5 1 15,1 3-1-15,3 5 1 0,4 3 0 0,6 8 1 16,1 3 0-16,0 6 1 0,4 4-1 0,-3-5 1 15,-3 1 0-15,-3-4 0 0,-6-3 1 16,-3-7 1-16,-6-4 1 0,0-5 3 0,-7-3 1 16,1-2 2-16,-5-4 0 15,1-1-1-15,-6-1 0 0,2-4-2 0,-5 0-6 16,-3-4-9-16,0-2-16 0,-4-4-58 16,-1-2-48-1,2-3-97-15,6-10-212 0</inkml:trace>
  <inkml:trace contextRef="#ctx0" brushRef="#br0" timeOffset="5759.549">9082 8584 609 0,'25'-45'141'0,"12"5"1"16,4 5-100-16,4 7-12 0,2 11-12 0,3 7-11 16,7 10-12-16,-3 6-11 0,0 5-13 0,-3 9-20 15,6 3-93-15,-3 4-107 0,-2-3-250 16</inkml:trace>
  <inkml:trace contextRef="#ctx0" brushRef="#br0" timeOffset="8388.98">16808 9261 458 0,'-6'-18'105'0,"-2"-4"1"16,8 0-76-16,0 0-7 0,9 1-10 15,4 0-7-15,1-1-3 0,2-1-1 16,0-2-2-16,-3 2 1 0,-1 1-1 0,-1 2 1 16,-1 7-1-16,-3 3 0 0,0 10-1 15,-1 11 2-15,-1 8-1 0,-3 6 1 16,-2 8 1-16,5 8 0 0,-5 3 0 0,-5 2 1 0,5 2 0 16,-2 1-1-16,2 1-1 0,0-3-1 15,2-3 1-15,4-3 0 0,4-6-2 16,1-8-2-16,2-4-5 0,4-8-10 15,-2-3-52-15,4-5-40 0,2-1-79 16,-1-11-178-16</inkml:trace>
  <inkml:trace contextRef="#ctx0" brushRef="#br0" timeOffset="8727.114">17114 9030 514 0,'-9'-41'108'0,"2"-2"0"16,7 5-98-16,9 12-2 0,9 6-5 0,3 5-2 0,1 6-3 16,2 3 0-16,0 6 0 0,-3 0-1 15,-6 10 1-15,4 2 0 0,-5 6 2 16,0 7 1-16,-3 6 2 0,-3 4-1 16,0 5 2-16,-8 2-1 0,0 5 2 15,-9 1-2-15,-3-3 0 0,-1-3-1 0,-3-3 0 16,-1-5 0-1,-2-2 3-15,5-6 0 0,1-4 0 16,5-1 0-16,3-4 0 0,5-2 0 16,11 2-1-16,9-2-1 0,9-2-1 15,10-7 0-15,7 0 0 0,7-6 0 16,4 0-2-16,2-11-3 0,-2-2-2 0,2 1-3 16,-6-3-4-16,0 0-5 0,-2 1-9 15,-9 1-46-15,-4 3-41 0,-11-5-78 0,-7 1-176 16</inkml:trace>
  <inkml:trace contextRef="#ctx0" brushRef="#br0" timeOffset="8958.203">18052 8894 496 0,'8'-22'109'0,"-2"2"1"16,-1 3-75-16,0 12-27 0,-5 5-4 15,3 7-2-15,-3-1-2 0,-12 3 0 16,-2 2 0-16,-5 0 0 0,-10 3 2 16,-5 1-1-1,-6 1 1-15,-3 3-1 0,1 1-1 16,-3 3-9-16,6 2-10 0,4-1-40 16,4-3-51-16,8-3-83 0,6 0-187 15</inkml:trace>
  <inkml:trace contextRef="#ctx0" brushRef="#br0" timeOffset="9158.11">17865 8750 503 0,'0'-19'112'0,"0"4"0"0,-5 15-85 0,0 5-9 15,2 16-9-15,-1 8-6 0,1 13-2 16,3 7-1-16,0 5 2 0,0-2-2 16,3 1 1-16,3-5-1 0,1-7-1 15,0-11-3-15,0-6-2 0,0-6-2 16,-1-7 1-1,4-7-1-15,0-4 0 0,2-7-3 0,1-6-2 16,7-9-9-16,0-11-54 0,-1-14-29 16,1-9-75-16,1-6-159 0</inkml:trace>
  <inkml:trace contextRef="#ctx0" brushRef="#br0" timeOffset="9458.383">18128 8487 388 0,'5'-47'102'0,"1"7"5"0,-6 9-51 15,5 9-17-15,-2 14-12 0,-3 8-9 0,5 13-7 0,-5 13-4 16,4 10-4-16,-4 7-1 0,0 3 0 15,3 4 0-15,-3 1 1 0,6-2-1 16,-1-10-1-16,2-9 1 0,6-5 0 16,0-9 0-16,6-5 0 0,1-11 1 15,6-9-1-15,3-7 1 0,2-7-1 16,-2-8 0-16,2-7-1 0,-1-12 0 0,-5-4 0 0,-3 1 0 16,-6 3-1-16,-1 4 0 0,-4 8 0 15,-1 10 0-15,-2 15-1 0,-2 13-1 16,-3 15 0-16,-3 12 1 0,0 12-1 15,-7 8 1-15,-3 7 0 0,-2 6 1 16,1-1 1-16,-2 5 0 0,1-3 0 16,4 1 0-16,0-1 1 15,8-2-1-15,0-7-4 0,0-2-9 16,9-8-11-16,-1-5-58 0,2-11-33 16,2-4-79-16,1-10-172 0</inkml:trace>
  <inkml:trace contextRef="#ctx0" brushRef="#br0" timeOffset="9659.3">19288 8416 545 0,'-19'-24'116'0,"-5"2"0"0,0 8-100 16,2 14-5-1,-4 13-5-15,-1 7-6 0,-3 10-6 16,-4 2-5-16,-6 3-5 0,-2 1-4 16,-1 0-8-16,0-2-16 0,4-7-70 15,6-2-77-15,8 0-189 0</inkml:trace>
  <inkml:trace contextRef="#ctx0" brushRef="#br0" timeOffset="9790.923">19241 8715 571 0,'-23'0'120'0,"-12"4"2"0,-3 10-105 16,-5 13-20-16,-2 8-22 0,-1 8-94 16,0 1-99-16,1-5-247 0</inkml:trace>
  <inkml:trace contextRef="#ctx0" brushRef="#br0" timeOffset="10509.873">19490 8308 469 0,'0'-19'101'16,"10"-10"-1"0,5 4-85-16,5 1-6 0,6-1-6 15,4-5-5-15,0-2-1 0,-3-4-1 0,-3-1 1 16,-6 1 0-16,-4 4 3 0,-5 5 2 15,-5 7 0-15,-4 13 1 0,0 17-1 16,-6 14 1-16,-3 11 0 0,-1 9-2 16,-6 9-1-16,2 9 2 0,-3 5 0 15,0 1 0-15,4-2-1 0,3-2 1 0,0-8-1 0,7-5 0 16,3-12-2-16,0-10-1 0,11-14-5 16,1-12-11-16,9-14-53 0,5-14-31 15,8-12-72-15,7-12-160 0</inkml:trace>
  <inkml:trace contextRef="#ctx0" brushRef="#br0" timeOffset="10811.205">20385 7654 400 0,'-4'-16'102'0,"-8"4"0"16,-7 3-31-16,-1 5-52 0,0 4-5 16,-6 4-7-16,0 5-4 0,-3 1-1 15,-3 6-1-15,-1 1 0 0,1 3 0 16,3 1 0-16,-2 4 0 15,4 5 0-15,5 8 0 0,-1 8 0 16,3 8 0-16,4 6 0 0,4 6 0 16,5 1 0-16,7 3 1 0,4-1-1 15,9-5 1-15,9-6 0 0,5-6-1 16,7-10 1-16,6-8 0 0,3-18 3 0,0-9 3 16,-1-15 2-16,3-14 2 0,-4-9 2 15,-5-7 2-15,-8-1 1 0,-8-6-3 0,-10 0-4 16,-10 3-1-16,-16 7-3 0,-5 6-2 15,-8 5-3-15,-8 10 0 0,-2 11-1 16,-1 6-4-16,0 10-5 0,-1 5-9 0,-2 10-11 16,1 7-95-16,1 9-99 0,-1 4-241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185.49207" units="1/cm"/>
          <inkml:channelProperty channel="Y" name="resolution" value="2107.20264" units="1/cm"/>
          <inkml:channelProperty channel="F" name="resolution" value="0.00409" units="1/dev"/>
          <inkml:channelProperty channel="T" name="resolution" value="1" units="1/dev"/>
        </inkml:channelProperties>
      </inkml:inkSource>
      <inkml:timestamp xml:id="ts0" timeString="2020-01-09T09:24:10.24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6083 7924 209 0,'0'-6'61'15,"-2"1"5"-15,2-1-23 0,-6 2-5 16,6 0-3-16,0-2-4 0,7-1-3 16,-7 2-3-16,6-1-3 0,-3-1-5 15,1 2-1-15,-4-2-2 0,0 1-4 16,5 3-2-16,-5 3-3 0,0-5-3 15,0 5 0-15,0 0-1 0,2 0-1 16,-2 0 1-16,0 0 0 0,0 0 0 0,0 0 2 16,0 0-1-16,0 3 2 0,5-3 0 15,-5 5 1-15,0-5 0 0,0 6 0 16,3 1 2-16,-3-1 0 0,0 4 1 16,0 3 1-16,0 4 2 0,0 5-1 15,-4 4 1-15,4 5-1 0,-7 5-2 16,-4-2 0-16,-3 5-3 0,-2 2-1 0,0-1-1 15,1 4-1-15,-4 0-1 0,5 3 0 16,3 4 1-16,6 1 1 0,1-2 0 16,-1 1 0-16,5-5 1 0,0 1 0 15,0-6-1-15,0-3 1 0,0-1 0 16,0 0-2-16,5 1 1 0,-5 1-1 16,6-4 0-16,-6 1-1 0,2-2 0 15,4-4-1-15,-6-5 1 0,4-4-1 0,-4-6 1 16,4-2 0-16,-4-8 1 0,5-2 3 15,-5-3 3-15,0 0 0 0,0 0 1 16,0 0-1-16,0 0 1 0,0 0-2 16,0-3-2-16,-5 3-3 0,5-3-1 15,-6 3 0-15,6 0 0 0,-7 0-1 16,4-4 1-16,-2 4-1 0,-1 0 0 16,1 0 1-16,2-4-1 0,-4 4 0 15,2-7 1-15,-1 3-1 0,0-2 0 0,4 2 0 16,-3-1 0-16,-2-2 1 0,5-2-1 15,-3 1-1-15,1-3 1 0,0 0-1 16,-1-4 0-16,-1 2 0 0,-2-4-1 16,-2 2 0-16,0-2 0 0,-3-2 0 15,-3 0 0-15,-1 1 0 0,3-2 1 16,-5 1 0-16,6-4 0 0,-1 1 0 16,2 3 0-16,5 0 0 0,-1 2 0 0,3 2 0 15,5 0 0-15,-2 6-1 0,2 0 2 16,0 3 0-16,0 2 0 0,0 0 0 15,0-1 0-15,0 5-1 0,0 0 1 16,0 0-1-16,0 0 0 0,0-3 1 16,2 3-1-16,-2 0-1 0,0 0 2 15,0 0-1-15,0 0 0 0,0 0 1 16,5 3-1-16,-5-3 1 0,3 5-1 16,3-5 1-16,0 7 0 0,3-4 0 0,1 5 0 15,3 0 1-15,0 4 0 0,1 2 0 16,0 4 0-16,0 1 1 0,-1 2 0 15,-2 1-1-15,-2 3 0 0,-1 0 0 16,-3-1 0-16,0 2 1 0,-5 2-1 16,6 1 0-16,-6 0 0 0,3-3 0 15,-3 0 0-15,5-3-1 0,-5-2 1 16,3-5-1-16,-3-3 0 0,4-3 0 0,-4-3 0 16,0-3 1-16,5 1-1 0,-5-5 0 15,0 5 1-15,2-5 0 0,-2 0 1 16,0 0 0-16,0 0 1 0,0-7-1 15,0 4 1-15,0-4-1 0,0 0-1 16,0-5 0-16,0-1 0 0,5-3-1 16,-3-4 1-16,4-2-1 0,0-3 0 0,0 0 0 15,4-1 0-15,6 1 0 0,5-3 0 16,1 3 1-16,3-1-1 0,1 3 0 16,7 2 0-16,-1-2 0 0,-4 1 0 15,-3 3 0-15,-5 3 0 0,-1 3 0 16,0 2 0-16,-12 4 0 0,-1 4-1 15,-3 3 1-15,3 0 0 0,0 0 0 16,-1 0 0-16,-2 0-1 0,3 0 1 16,0 0 0-16,-1 3 0 0,-3-3 0 15,4 0 0-15,-4 0-1 0,-2 0 1 16,5 5 0-16,-5-5 0 0,0 0-1 0,3 0 1 16,-3 2 0-16,0-2 0 0,0 0 1 15,0 0-2-15,0 5-3 0,0-5-5 16,-5 3-9-16,0 2-10 0,-3 0-99 15,-3 5-99-15,-2-1-246 0</inkml:trace>
  <inkml:trace contextRef="#ctx0" brushRef="#br0" timeOffset="3999.926">10647 9350 125 0,'-5'4'30'0,"5"-4"5"0,0 3-11 16,0-3 5-16,0 0 5 0,0 0 3 15,9 0 3-15,-5 0 2 0,6 6-3 16,-1-6-7-16,3 5-7 0,3 1-6 16,1-2-3-16,1 2-4 0,0 1-2 15,3 2-3-15,-1 1-2 0,2 2 0 16,1 0 1-16,3 1-1 0,1 1 1 0,1-1 1 16,6-1 0-16,4-4 0 0,7 1-1 15,6 0 0-15,5-1 0 0,9-2-1 16,2 0 0-16,3-6 0 0,8 4 0 15,3-4-1-15,3 0 0 0,-2-7-1 16,0 3 0-16,-1-1 0 0,-5 0-1 0,-6 2-1 16,-4-3 0-16,-7 6 0 0,-2 0 0 15,-3 0-1-15,-4 0 0 0,-2 4 0 16,-5-4 1-16,-2 0 0 0,-3-6 0 16,-3 1 0-16,2-5 1 0,-4 3 0 15,-2-3-1-15,2 1 1 0,-4 2 0 16,-1 0-1-16,-4 1 0 0,-7 6 0 15,1-5 0-15,-7 5-1 0,-2 8 1 16,-4-4 0-16,2 1 0 0,-6 1 0 0,4-1 0 16,-4-2 1-16,0-3 0 0,0 0 1 15,0-6-1-15,0 3 1 0,-3-1-1 16,-4 1 0-16,6 3-1 0,-4 0 0 16,-1-6-1-16,0 6 1 0,-1 0-1 15,-1 0 0-15,1 4 0 0,-2-4 1 16,0 4-1-16,0-1 0 0,-2-3 0 15,4 5 0-15,-2-5 1 0,1 5-1 16,2-5 0-16,2 0 0 0,-2 0 1 0,1 0-1 16,1-3 0-16,-2 3 0 0,1-7 0 15,-2 7 1-15,1-7-1 0,-3 3 0 16,1 1 0-16,-1-1 0 0,1 1 0 16,1-2 0-16,0-3 1 0,-1 2-1 15,1-4 0-15,-3 1 0 0,3-2 1 16,-2-3-1-16,-2 1 0 0,-1-1 0 15,2 0 0-15,-1 2 0 0,1 0 0 0,0 2 0 16,-3 4 0-16,1-1 0 0,1 3-1 16,1 4 1-16,-2-6 0 0,3 6 0 15,0 0 0-15,3 0-1 0,0 0 1 16,2 0 0-16,4 5 0 0,-5-5-1 16,5 5 0-16,0-5 1 0,0 5-1 0,0-5 0 15,0 6 1-15,0-3-1 0,5 1 1 16,-1-1-1-16,-1 2 1 15,3-5 0-15,0 6-1 0,4-6 1 0,0 4 0 16,4 0 0-16,3 0 1 0,3 1-1 16,-1 1 0-16,4 2 1 0,1 0-1 15,2 2 0-15,-1-1 1 0,0 3-1 16,3-3 0-16,0 1 0 0,-2 1 0 16,0-1 0-16,-3 0 0 0,-3-1 0 15,-1 0 1-15,-8-2-1 0,-2 2 0 0,-1 0 0 16,-3-2 0-16,-5 4 1 0,-6-4 0 15,-4 3 1-15,-2 3-1 0,-6 1 1 16,-4 0 0-16,-2 0 0 0,-2 1 0 16,-3 3 0-16,1 2 0 0,-1-3 0 15,5 4 0-15,1-1 0 0,0 1 0 16,3-3 0-16,5-1-1 0,1-1 0 16,2-2 0-16,5 0 0 0,0-3 0 0,5 2 0 15,-3-1 0-15,2-1-2 0,-1-2-1 16,1 0-6-16,-1 0-10 0,-2-3-88 15,-5-3-87-15,3-3-220 0</inkml:trace>
  <inkml:trace contextRef="#ctx0" brushRef="#br0" timeOffset="8764.891">19173 8856 282 0,'0'0'73'0,"0"0"5"15,0 0-36-15,0 0-12 0,0 0-6 16,3 0-2-16,-1 0-3 0,3 0-4 16,0-5-3-16,2 1-3 0,4 0-1 15,2-4-2-15,2 1-2 0,2-1-1 16,3-1-2-16,1-1 0 0,1 2 0 0,1-3 0 16,1 1-1-16,0-3 1 0,1 0 0 15,-2-2-1-15,-2-1 1 0,-5 1 0 16,3-1 1-16,-8 0 0 0,-1 3 1 15,-4 1 1-15,-3 1 0 0,-3-2 1 16,-7 4-1-16,-2 0 0 0,-4 1-1 16,-1-1-1-16,-5 3-1 0,-2 2 0 15,2 4 0-15,-2-5-1 0,-1 5 0 0,3 5 1 16,1 0 0-16,1 3 2 0,2 0 0 16,-5 5 1-16,4 3 1 0,-1 1 0 15,1 5-1-15,1 2 1 0,2-1-1 16,0 2 0-16,6-3 0 0,1-1 1 15,2-2 0-15,4-3 1 0,0-4 2 16,0 1 1-16,0 0 0 0,5-2 0 16,3-1 0-16,0 0 0 0,4-4-2 15,1 2-1-15,2 0-1 0,3-2-1 0,6-3-1 16,0-3 0-16,3 0-1 0,2-3-1 16,0 3-1-16,-2-9-2 0,0 4-3 15,-2 5-2-15,-4-4-6 0,-2 4-6 16,-5 0-10-16,-4 0-45 0,0 3-40 15,-4 1-76-15,-3-4-171 0</inkml:trace>
  <inkml:trace contextRef="#ctx0" brushRef="#br0" timeOffset="9184.405">19801 8928 403 0,'0'0'83'0,"0"0"1"0,0 0-73 15,0 0-6-15,0 0 2 0,0 4 4 0,0-4 3 16,0 0 0-16,0 0 1 0,0-6-1 16,0 2 1-16,0-3 0 0,0-1-2 15,-2 0-4-15,2 1 1 0,0-3-1 16,-5 3 1-16,5 0-2 0,-6 2 0 16,6 5-2-16,-8-3-1 0,2 3 0 15,-1 0-1-15,-3 7-2 0,-1 1 0 16,0 1 1-16,0 0 0 0,1-1-1 0,1-1 1 15,4 0-1-15,5-3 0 16,-5-4-1-16,5 5 0 0,0-5-1 0,6 0 0 16,-6 0-1-16,7-3-1 0,-4 0-1 15,1-3-3-15,2 0-5 0,1 1-7 16,0-1-11-16,-1 1-50 0,1 0-34 16,3 2-74-16,0 3-163 0</inkml:trace>
  <inkml:trace contextRef="#ctx0" brushRef="#br0" timeOffset="9769.886">20374 8697 456 0,'3'-15'92'0,"-3"2"1"0,6 2-91 16,-2 0 0-16,-2 1-1 0,-2-3 2 15,0-1 4-15,0-1 5 0,0 2 3 16,-10 3 4-16,-2 1 3 0,-1 3 1 16,-5 0-2-16,-1 6-3 0,-2 0-5 15,-1 10-2-15,-1 3-5 0,-1 1-3 16,0 4-1-16,1 2 0 0,6 0-1 0,1 0 0 16,6-4-1-16,4 1 0 0,6-7-1 15,5-3 1-15,4-3-2 0,9-4-1 16,4-7 0-16,3-1-1 0,5-4 0 15,8-5 0-15,-3 2 0 0,2-1 1 16,-4 2 1-16,-4 1 1 0,-5-1 3 16,-5 5 3-16,-7 2 0 0,-9 3 0 15,-3 4 0-15,-3 0 1 0,-9 10 0 0,-2 3 0 16,-9 9-1-16,-2 7 2 16,-5 10 0-16,-4 8 2 0,1 10 1 0,1 5-1 15,-1 4-1-15,2-1-2 0,2 5-1 16,2-4-1-16,1 0-1 0,5-3-1 15,-4-4 0-15,5-2-1 0,1-6 0 16,1-5-1-16,3-6 1 0,-1-8 0 16,-2-6 0-16,5-8 0 0,-5-5 2 0,3-7 0 15,0-6 2-15,-1 0-1 0,-1-7 0 16,1-12 0-16,3-9 0 0,7-10-2 16,6-9-2-16,6-10 0 0,11-5-2 15,10-4-1-15,6 1-1 0,7-2-1 16,4 4-1-16,-2 1-1 0,4 10-2 15,-1 2-4-15,-6 7-7 0,-5 7-12 16,-4 11-24-16,-1 8-74 0,-7 5-92 16,2 3-215-16</inkml:trace>
  <inkml:trace contextRef="#ctx0" brushRef="#br0" timeOffset="10174.81">20712 8832 440 0,'0'0'105'0,"0"0"6"0,0 0-73 16,0 0-10-16,0 0-5 0,0 0 0 15,0 0-1-15,0 0-11 0,0 0-4 16,0 0-1-16,0-4-2 0,0 0 1 15,0-1 0-15,0-1-2 0,0 0 0 0,0-1 1 16,0 0 0-16,-4 0 2 16,4 3 0-16,-4 0 0 0,4 4 0 0,-5-6-1 15,5 6-1-15,-7-3-1 0,2 3-2 16,1 0 0-16,1 3 0 0,-3-3-1 16,3 0 1-16,-2 4-1 0,5-4-1 15,-2 0-1-15,2 0-1 0,0 0-1 16,2 0 1-16,4-4 0 0,0 4 0 15,-3 0 1-15,1-3 1 0,-2 3 1 0,-2 0 1 16,5 0-1-16,-5-3 0 0,0 3 0 16,-5 3 1-16,1 0-1 0,0 3-3 15,-3 2-6-15,1-1-11 0,1 3-29 16,-1-4-74-16,6-2-95 0,9-4-222 16</inkml:trace>
  <inkml:trace contextRef="#ctx0" brushRef="#br0" timeOffset="11368.45">21719 8209 302 0,'0'-3'66'0,"-6"-3"6"0,6 3-54 16,-2 3 3-16,2-5 0 0,-6 5 3 15,1-6 0-15,3 6-1 0,-4 0-3 16,0 0-4-16,3 0-2 0,-3 0-3 15,1 0-1-15,0 7-1 0,-3 1-2 16,1 2-2-16,0 5-1 0,-4-1 2 16,0 2 1-16,-3 6 1 0,-3 4 2 15,-3 7 0-15,-6 4 1 0,-5 2 1 16,-2 8-1-16,-4 2-2 0,-1-4-1 0,-1-2-1 16,4-2-1-16,3-4 0 0,4-8 0 15,4-5 1-15,4-3 1 0,6-7 0 16,3-3 2-16,3-6 0 0,2-5 0 15,4 3-3-15,2-3-1 0,0 0-2 16,5-7-1-16,3-1-3 0,0-6-3 16,5-4-1-16,5-5-2 0,3-2-1 0,6-7 0 15,4-1-1-15,3-5 0 0,2-2 1 16,2 0 2-16,-3-2 1 0,-2-2 1 16,-3 1 1-16,-7 6 1 0,-4 7 0 15,-1 4 1-15,-9 3 0 0,3 7 0 16,-5 4 0-16,-2 3 0 0,-5 0 0 15,5 5-1-15,-5 1 1 0,3 3 0 16,-3 0 0-16,0 4 2 0,0 5 1 16,0 1 3-16,0 7 0 0,0 7 1 15,0 7 1-15,-6 9-1 0,0 4 0 0,-1 3-3 16,1 4-1-16,-1-1-1 0,0-3 0 16,1-3-1-16,-1-5 0 0,5-8 0 15,2-7 0-15,-5-4 0 0,5-5 0 16,0-5 0-16,0-3 0 0,0-7 2 0,0 5 2 15,5-5 0-15,-3-5 0 16,5-6 0-16,5-6 1 0,2-7-2 0,5-5-1 16,6-9-2-16,4-7 0 0,4-4-1 15,6-1 1-15,1 0-1 0,0 1 1 16,1 7-1-16,-1 6 1 0,-5 9 0 16,-6 6-1-16,-8 7 1 0,-4 5-1 15,-7 4 1-15,-4 0 0 0,-1 2-2 0,-5 3-1 16,0 0-4-16,0-3-9 15,0 3-11-15,0 0-13 0,0 0-90 0,0 4-96 16,0-4-232-16</inkml:trace>
  <inkml:trace contextRef="#ctx0" brushRef="#br0" timeOffset="11849.821">22528 8312 436 0,'10'-9'90'15,"-5"2"-1"-15,-1 1-82 0,0 3-4 0,-1-2-1 16,-3 2 3-16,5-4 2 0,-5 1 3 16,-5-1 2-16,-4 1 2 0,-2 2 1 15,-9 4 1-15,1-5-2 0,-10 5-1 16,-2 7-3-16,-2 1-1 0,-5 5-1 16,-1 3-1-16,0 4 0 0,-2 4 1 0,4 4-1 15,3 3 1-15,1 3 0 0,3-2 1 16,2 4-1-16,5-4 0 0,0 0-2 15,6 1 0-15,3-1-2 0,3 1-1 16,6-4 0-16,5 0 0 0,8 1 0 16,2-3 2-16,5-1 1 0,5-6 1 15,2-4 0-15,4-1 1 0,5-6-1 16,1-9 0-16,9 0-2 0,-2-10-1 0,6-1 0 16,-1-4-4-16,2-1-4 15,0-1-5-15,-4-1-9 0,-2 0-10 0,-3-1-15 16,-7 0-89-16,-2 3-97 0,-4 1-226 15</inkml:trace>
  <inkml:trace contextRef="#ctx0" brushRef="#br0" timeOffset="12698.212">23311 8266 386 0,'0'-17'92'0,"4"0"5"15,-4 4-65-15,0-2-2 0,0 2-2 0,0 1-2 16,0 1-4-16,-7 1-4 0,1 3-2 16,-1 0-1-16,-3 2-3 0,0 1-1 15,-4 4-1-15,1 0 0 0,-6 0-2 16,-1 9-2-16,-3 0-1 0,-4 1-1 16,-4 5-1-16,-5 4 0 0,-3 2 0 15,-5 4-1-15,-1 6 0 0,-1 2 0 16,3 7 0-16,3 1-1 0,3 3 1 15,8 0-1-15,7-2-1 0,7-6 1 0,3 0 0 16,9-7-1-16,3-6 1 0,5-7-1 16,5 0 1-16,5-8 0 0,7 2 1 15,7-7 0-15,9-3 0 0,4 0-1 16,4 0 1-16,3-7 0 0,1 1-1 16,-4 0 0-16,-5 1-1 0,-8 5 0 15,-7-3 0-15,-4 6 0 0,-7 5 1 16,-5 7-1-16,-7 3 2 0,-3 6 0 0,-9 6 0 15,2 5 0-15,-7 7 0 0,0 0 1 16,-5 2-1-16,1 2 1 0,-3-3 0 16,0 1 0-16,-5-5 1 0,-2 0-1 15,-4-4 1-15,-2 0-1 0,1 1 0 16,1-6-1-16,0 1-1 0,5-6 0 16,2-4 0-16,4-4 0 0,3-5-1 0,3-7 2 15,1-5-1-15,1-9 0 0,2-6 0 16,6-8-1-16,5-10 1 0,0-8-1 15,14-6 0-15,1-4 0 0,8-6 0 16,7-3 0-16,7 2 0 0,5 4 0 16,1 3 0-16,1 9-3 0,2 3-4 15,-1 8-9-15,-4 4-12 0,-5 4-53 16,-5 3-50-16,-3 5-94 0,-5-2-205 0</inkml:trace>
  <inkml:trace contextRef="#ctx0" brushRef="#br0" timeOffset="13281.226">23388 8186 422 0,'-7'-3'87'0,"2"-2"0"16,5 5-82-16,-2-4-2 0,2 4 1 15,5-6 2-15,-3 6 4 0,5-5 3 16,-4 0 5-16,-3 2 1 0,4-1 2 15,-4 0 0-15,6 0-2 0,-6-1-3 16,0 1-4-16,0 1-3 0,5 3-2 16,-5-5-1-16,0 5-1 0,0 0-1 15,0 0-1-15,-6 0-1 0,1 0-1 0,-2 6 1 16,-2 0 0-16,0 1 0 0,-1 3 0 16,-2 0 0-16,4 0 0 0,1 0 0 15,1-1 0-15,0-2-1 0,6 1 0 16,0-4-1-16,0 2 1 0,0-6-1 15,0 5 1-15,0-5 0 0,6 0 0 16,-6-4 0-16,4 4 0 0,0-7 0 0,1 1 1 16,-3-1-1-16,4 0-1 0,-1 2 1 15,-1-1 1-15,-4 2 1 0,0 4-1 16,0 0 1-16,0 0-1 0,-7 0 1 16,1 10 0-16,-3 1-1 0,-5 0 0 15,0 4-1-15,-2 1 1 0,0 0-1 16,2 2 0-16,2 0-6 0,1-3-8 15,2 1-14-15,5-3-95 0,4-3-100 16,0-6-245-16</inkml:trace>
  <inkml:trace contextRef="#ctx0" brushRef="#br0" timeOffset="15780.718">21366 9175 320 0,'3'-7'72'0,"-3"0"7"16,0 1-54-16,0-2-2 0,0 1 1 16,-7-1 2-16,7 0 0 0,-3 0 0 15,-1-2-3-15,-2 0-1 0,3 1-1 16,-2-3-1-16,0 3-1 0,-2-1-2 15,0-3-1-15,0 2-4 0,-1 3-2 16,-4 1-2-16,-2 2-2 0,0 5-1 16,-5 0 0-16,-2 10-2 0,-2 3 1 15,-4 3 1-15,-2 3 1 0,-4 5 2 0,-7 6 0 16,-3 6 2-16,0 5-1 0,-4 9 0 16,2 6-1-16,-1 5-2 0,8 0-2 15,5 0-1-15,6-2-1 0,7-8-1 16,8-8-1-16,7-5 0 0,5-8 0 15,8-9 0-15,5-4 0 0,7-4 0 16,6-6 0-16,4-7 1 0,8 0 0 0,4-4 1 16,3-1-1-16,0-2 0 0,-3-2 0 15,-2 0 0-15,-3 5-1 0,-9 4 1 16,-2 0-1-16,-6 6 1 0,-3 6-1 16,-6 5 1-16,0 7 0 0,-4 6 0 15,-4 3 0-15,-3 5 1 0,0 3-1 16,0 2 0-16,-8-2 1 0,0-3-1 15,-5-1 0-15,0-6 0 0,-3-2 0 0,-1-5 0 16,-3-2 0-16,1-5 1 0,2-3-1 16,-6-5 1-16,4-4 0 0,-1-5 0 15,0 0-1-15,6-11 0 0,-2-2 0 16,4-4 0-16,5-4-1 0,2-2 0 16,5-4 0-16,6-6-1 0,2-7 1 15,5-2-1-15,7-5 0 0,0 1-1 16,4-1-4-16,-2-2-4 0,4 6-5 0,4 2-8 15,-2 2-7-15,1 1-8 16,3 2-32-16,-1 0-57 0,3-1-82 0,-5-1-188 16</inkml:trace>
  <inkml:trace contextRef="#ctx0" brushRef="#br0" timeOffset="16283.494">21396 9194 325 0,'0'-3'71'16,"0"-1"1"-16,0-2-47 0,0-1-21 15,0 1-1-15,6-5 1 0,-1 1 1 16,1 1 2-16,1-3 5 0,0 2 6 0,0-2 4 16,0 2 3-16,0-1 1 15,0 2 0-15,-1 1 0 0,-2-1-4 0,-1 3-4 16,-3 1-5-16,0 5-3 0,4-5-1 15,-4 5-1-15,0-4 0 0,0 4 0 16,0-4 1-16,0 4 1 0,0-4-1 16,0 4 1-16,0-4-2 0,0 4 0 15,0-4-2-15,0 4-1 0,0 0-2 16,0 0 0-16,0 5 0 0,-10 1 0 0,3 5 0 16,0 2 0-16,-6 1 0 0,0 4 1 15,-4-2 0-15,-1 1-1 0,0 0 1 16,4-4-1-16,-2-2 0 0,-1-2 0 15,4-1 0-15,5-2-1 0,0-2-2 16,1-4-4-16,3 5-6 0,4-5-5 16,0 5-6-16,0-5-8 0,4 5-13 15,3-2-83-15,1-3-88 0,4 6-210 0</inkml:trace>
  <inkml:trace contextRef="#ctx0" brushRef="#br0" timeOffset="17233.303">21656 9587 239 0,'5'0'62'15,"1"-6"9"-15,0 6-24 0,1-5-14 0,3 1 4 16,-2 0 5-16,-3-1 3 0,2-1-6 16,-4-1-6-16,2 0-7 0,-1-3-4 15,-4-1-4-15,4-2-4 0,-4-2-1 16,0-1-3-16,0-1-2 0,0 0 1 15,-7-1-1-15,1 4 1 0,-1-1-2 16,-4 5 0-16,-1-1-1 0,-1 5 0 16,-4 6-1-16,3 0-1 0,-5 0 0 0,3 4 0 15,-7 6 1-15,2 3 0 0,-5 3 1 16,2 5 1-16,-4 2 0 0,0 2 0 16,-1 3 1-16,3-2-2 0,1 0-1 15,6-3-1-15,4-1-1 0,4-3-2 16,8 0 0-16,3-4 0 0,9-3-1 15,5-3 0-15,6-3 0 0,6-3 1 0,4-3 0 16,3-3 0-16,3-3 0 0,-2-4 0 16,4-3 0-16,2-2 0 0,-6-4-1 15,3-2 0-15,-4-2 0 0,-4 0 0 16,-2 4 0-16,-4-1 0 0,-8 2 1 16,-1 2-1-16,-7 3 1 0,-2 5-1 15,-5-2 1-15,0 3-1 0,0 7 1 16,-6-4-1-16,0 7 0 0,-7 5 0 0,2 2 0 15,-4 6 1-15,2 4 0 0,-2 1 0 16,2 2 0-16,1-1 0 0,5-1 0 16,5-4-1-16,2-3 1 0,0-2-1 15,9-3 0-15,2-2 0 0,2-7 0 16,6 4 0-16,6-4 1 0,4-4-1 16,4-4 0-16,2 1 1 0,3-3-1 0,1 1 1 15,1-5-1-15,-5-3 1 0,-2-4-1 16,-2-1 0-16,-5-2 0 0,-6 0 1 15,-2 1-1-15,-1 0 0 0,-5 4 0 16,-2 3 0-16,0 4 1 0,-4 3-1 16,-2 1 0-16,0 3 1 0,-4 0-1 15,0 5 0-15,0-5 0 0,3 5 0 16,-3 0 0-16,0 5-1 0,4 1 0 16,-4 3 1-16,9 2-1 0,-2 4 1 0,2 3-1 15,1 1 1-15,2 6 0 0,-1 2 0 16,2-1 0-16,-5-1 1 0,-1 1-1 15,-1-1 0-15,-6-1 0 0,0-2 0 16,0-5 0-16,-4 1 0 0,-6-1 1 16,-2-3-1-16,-2-1 1 0,-3-2 0 15,1-4 0-15,-4 0 0 0,0-2 0 16,1-5 0-16,1 0-1 0,2 0 1 16,-1 0-1-16,3-7 0 0,5 2 1 0,2-1-2 15,1 2-2-15,1 1-5 0,1-2-8 16,4 1-11-16,0 4-15 0,4-6-90 15,-4 1-99-15,8 5-234 0</inkml:trace>
  <inkml:trace contextRef="#ctx0" brushRef="#br0" timeOffset="18879.934">22726 9533 349 0,'-3'-4'94'16,"-3"4"3"-16,0 0-47 0,-5 0-10 0,1 8-9 16,-5 4-6-16,-3 2-4 0,-7 9-5 15,-4 5-1-15,-7 8-2 0,-10 8 0 16,2 6-1-16,-3 9 1 0,-1 3-1 15,1 5-1-15,5 0 0 0,2 4-1 0,5-8 0 16,4 0-2-16,-2-4-2 16,10-2-1-16,0-7-2 0,4-5 1 0,6-6 0 15,2-4 0-15,2-11-2 0,7-7 1 16,2-7 0-16,0-7 0 0,0-6 0 16,9-11-1-16,0-9 0 0,6-8 1 15,3-9-1-15,8-10 0 0,4-8-2 16,6-8-1-16,-1-3 0 0,9-5-2 15,3-2 1-15,4 0-1 0,-1 3 0 16,1 3 0-16,-5 7 1 0,3 6 1 16,-6 8-1-16,-3 5 1 0,-6 2 0 0,-4 6 0 15,-3 4 0-15,-2 6 0 0,-3 7 0 16,-5 3 0-16,-3 7 1 0,2 9-1 16,-5 0 1-16,0 6-1 0,0 3 1 15,-4 4 1-15,0 5 1 0,-2 1 1 16,-5 4 1-16,0 1 1 0,-5 2 0 0,5-2 0 15,-3 1-1-15,3-5-1 0,3 0 0 16,5-3-2-16,4-2 1 0,3-5-2 16,5-2 1-16,2-3-1 0,6-5 1 15,2 0 0-15,3-8-1 0,4-3 1 16,1-2-1-16,0-5 0 0,2 2 1 16,-4-1-1-16,2 0 0 0,-4-1 0 15,-7 5 1-15,-1 3-1 0,-7 3 2 16,-6 3 0-16,-5-1 3 0,-2 5 0 0,-6 0 1 15,-6 0 0-15,0 6 1 0,0 1 0 16,-5 1-1-16,2 2-1 0,1 0-2 16,1 1 0-16,0 0 0 0,2 0-2 15,5-1 0-15,0-1-1 0,10-3 1 16,0 1-1-16,3-4 0 0,7-3 0 16,3 0 0-16,0 0 1 0,6-4-1 0,0-4 1 15,-1-2-1-15,-1-3 0 16,-2-4-1-16,-4-3 0 0,-5-4 1 0,-1-1-1 15,-7-3 0-15,-3 0 1 0,-5-1 0 16,-4 4 0-16,-4 0 1 0,-5 4-1 16,-5 6-1-16,-3 3 1 0,-5 4-1 15,-3 8 1-15,-3 0-1 0,-2 9 1 16,1 3 1-16,2 4 0 0,4 3 0 16,6 5 0-16,3 1 1 0,11 4 0 15,7 0-1-15,0 0 1 0,14 0-1 0,11-3 1 16,5-2-1-16,7-6 0 0,10-3 1 15,4-9-2-15,3-1 1 0,2-5 0 16,1-5 0-16,2-3 0 0,-4-1-1 16,0-1 1-16,-6-2-1 0,-5 1 1 15,-5 0-1-15,-10 0 1 0,-9 1 0 16,-8-2 0-16,-6 4 3 0,-6-1 1 0,-12 2 2 16,-2 3-1-16,-5 4 1 0,-3 0 0 15,-3 7 0-15,-2 1-2 0,1 4-2 16,1-1-1-16,8 1-1 0,1-1 0 15,4 0-1-15,8-1-1 0,4-1 1 16,3 0-1-16,9-1 0 0,2-2 1 16,6 0 0-16,6-6 0 0,1 2 0 15,5-2 1-15,-1-6-2 0,-1-2 0 16,1-4-1-16,-5-4-1 0,-6-3 0 0,0-4 0 16,-6-4 0-16,-4-1 0 0,-6 0 1 15,-4 2 2-15,0 2 0 0,-7 4 0 16,-5 6 0-16,2 4 0 0,-9 5 0 15,1 5 0-15,-3 3 1 0,-4 8-1 16,-2 3 2-16,0 5-1 0,-1 4 1 16,2 1 0-16,1 2 0 0,5-3 0 15,8-1-1-15,5-2-1 0,7-3 1 0,12-3-1 16,7-3 0-16,6-4 0 0,5-2 0 16,10-5 1-16,4 0 0 0,3-7-1 15,1-4 1-15,4-2 0 0,5-6 0 16,0-6-1-16,2-6 1 0,-2-1-1 15,-2-9 0-15,-2-3-1 0,0-3-1 16,-8-3 2-16,-6 0-3 0,-6 3 0 16,-5-2 0-16,-1 3 1 0,-8 1 0 0,-2 4 1 15,-8 2-1-15,-1 5 2 0,-2 5-1 16,-1 4 1-16,-5 8-1 0,0 4 0 16,0 6-1-16,-8 7 0 0,-3 0 1 15,-2 14 0-15,-6 11 2 0,-3 6 1 16,-9 9 1-16,-2 7 2 0,-3 4 2 15,-8 4 1-15,4 2 0 0,1-1 0 16,-1 0 0-16,6 1 1 0,5 0-1 16,7-4 0-16,11-2-1 0,7-9-1 0,8-3 0 15,10-11-1-15,6-4 0 0,6-6-1 16,3-3 2-16,5-5-1 0,-1-2 1 16,6-8 0-16,-4 0-1 0,3-6 0 15,1-5-2-15,1-1-1 0,-1-4-6 16,1-1-12-16,-2-2-15 0,-3-2-15 15,-4-1-1-15,-10-3-121 0,-7-6-122 0,-8 2-280 16</inkml:trace>
  <inkml:trace contextRef="#ctx0" brushRef="#br0" timeOffset="26114.708">16481 11165 223 0,'-9'0'58'16,"2"-3"2"-16,2-2-26 0,1 2-6 15,-1-1-5-15,-1 1-4 0,0-1-1 16,0 4-2-16,0-4-1 0,0 4 0 15,0-5 0-15,0 5-2 0,1 0 0 16,5 0 0-16,-5 0-1 0,5 0-1 0,0 0 1 16,0 0 0-16,0 6 0 0,6-6 3 15,0 7 0-15,2-3 2 0,8 2-1 16,1-1-1-16,3 0-1 0,6-2-2 16,0 0-2-16,7-3-3 0,0 5 0 0,2-5-2 15,3 3-2-15,2-3 0 0,6 6-1 16,-1-2-1-16,1 2 0 0,-2 1-1 15,1 1 1-15,0-5-1 0,0-3 1 16,-3 4-1-16,-2-4 1 0,6 0 0 16,0 0-1-16,1 0 1 0,5 0 0 15,-1 6 0-15,1-3 0 0,-2-3 0 16,2 0 1-16,-1-3-1 0,-1-1 1 16,1 0 0-16,2-1-1 0,1 0 1 0,4 5 0 15,-5 0 0-15,1 0 1 0,-1 0-1 16,-3 0 0-16,-2 0 0 0,-1-4 0 15,-1 4-1-15,3 0 1 0,0 4-1 16,4-4-1-16,0 7 1 0,-1-7 0 16,1 0 0-16,1 0-1 0,-2 0 1 15,0 0 0-15,2-5 0 0,0 2 1 16,1 3 0-16,2 0 1 0,-2 0 0 0,-3 0 1 16,-2-5 0-16,-3 5-1 15,-6 0-1-15,1-4 0 0,-3 4-1 0,-3 0 0 16,2 0 0-16,2 0-1 0,-2 0 0 15,0 0 1-15,-2 4-1 0,-1-4 2 16,-4 0 0-16,-5 0 1 0,-2 0 1 16,-4 0 1-16,-8 0 0 0,-1 0-1 15,-1 0 1-15,-5 0-1 0,-1 0 0 16,-4 0-1-16,0 5 1 0,0-5 0 16,0 0-1-16,0 0 0 0,0 0 0 0,0 0-1 15,0 0-1-15,0 0-4 0,0 0-3 16,0 0-9-16,0 3-13 0,-6-3-101 15,2 9-102-15,1-6-256 0</inkml:trace>
  <inkml:trace contextRef="#ctx0" brushRef="#br0" timeOffset="27480.538">15360 11829 366 0,'-3'-8'88'0,"0"1"2"0,-1 1-56 0,-1-1-10 15,5 4-3-15,-5-1-2 0,5 0-2 16,-6-1-2-16,2 1-2 0,1-1-1 15,-3 1-1-15,1-4-1 0,-3 3-2 16,1-1-2-16,-2 1-2 0,-2 1-1 16,0 1-2-16,-4-1 0 0,2 4 0 15,-2-4 0-15,0 4 1 0,-3-3 1 16,3 3 1-16,-4 0 0 0,4 0 0 0,-4 0 0 16,1 7 1-16,-1-4-2 0,-1 0-1 15,1 2 0-15,-4 1 0 0,-1-2-2 16,-4 2 1-16,2-2-1 0,-5 0 1 15,-1-1-1-15,-4 2 1 0,2-5-1 16,0 4 0-16,0-4 0 0,-3 0 1 16,2 0-1-16,-3 0 0 0,3 3 1 15,-3-3-1-15,2 4 1 0,-8-4-1 16,3 6 0-16,-4-6 1 0,0 0-1 16,-1 0 0-16,-3 0 0 0,-2 0 0 0,8 0 0 15,-7 0 1-15,5 0-1 0,-3 0 0 16,2 0 1-16,-3 0-1 0,0 0 1 15,-4 0-1-15,3 0 1 0,-5 0 0 16,6 0-1-16,3 0 0 0,0 0 0 0,4 0 1 16,-2 0-1-16,5 0 0 15,-1 0 0-15,1-3 1 0,4-1-1 16,-3-1 2-16,5 0-1 0,-1 0 2 0,4 2 0 16,1-1 1-16,3 0 0 0,3-1 0 15,0 5-1-15,2-5 0 0,2 5-1 16,4-3 0-16,-3-1-1 0,4 0 1 15,0 0 1-15,2-2 0 0,-1 1 1 16,2-2 1-16,1 3-1 0,3-1 1 16,-1 5-1-16,2-4-2 0,1 4 0 0,5 0-1 15,0 0-1-15,0 0 0 0,0 0 0 16,0 4-2-16,5 1-4 0,-1-1-5 16,1 1-9-16,4 2 26 0,-1-7-129 15,3 6-100-15,3-6-259 0</inkml:trace>
  <inkml:trace contextRef="#ctx0" brushRef="#br0" timeOffset="39879.817">2918 16375 355 0,'0'-6'80'16,"4"-1"3"-16,-4 3-56 0,2 0-7 15,-2-1-1-15,6 2-1 0,-4 0 3 16,-2 3 0-16,6-6 1 0,-6 6-2 15,4-3-2-15,-4 3-1 0,3-4-3 16,-3 4-2-16,0 0-3 0,0 0-1 16,0 0-1-16,0-4-1 0,0 4-1 0,0 0-1 15,-3-3 0-15,-1 3-1 0,4-4 0 16,-8 4 0-16,2 0-1 0,0-4 1 16,0 4-1-16,-1 0 0 0,0 0 0 15,-1-3 1-15,-2 3 1 0,0 0 0 16,1 0 0-16,-1-4 0 0,-3 4 0 0,3 0 0 15,0 0-2-15,-3 0-1 16,1 6 0-16,-2-6-1 0,2 8 1 0,2-3-1 16,-7 2 0-16,4 2 0 0,3 0 0 15,-1 1 0-15,3 3 1 0,-3 5-1 16,5 0 1-16,6 7 0 0,0 1-1 16,0 1 1-16,9 4 0 0,2 0 0 15,2-1 0-15,5 0-1 0,-4-2 0 16,3-1 1-16,-4 0-1 0,-3 0 0 0,-4-3 0 15,-6 0-1-15,0 0 0 16,-6-1 0-16,-7-1 0 0,-1-5 0 0,-5 1-1 16,-1-4 1-16,0-2 0 0,-1-5 0 15,-1-7 0-15,-1 0 0 0,1-7 1 16,-3-5 0-16,4 0 1 0,-1-3 1 16,2 1 0-16,4 0 0 0,2 4 1 15,3 1 0-15,4 2 1 0,4 4-2 16,3 3 1-16,0 0-2 0,0 0-5 0,5 0-10 15,0 6-15-15,1 0-95 0,6 5-98 16,2-2-246-16</inkml:trace>
  <inkml:trace contextRef="#ctx0" brushRef="#br0" timeOffset="40515.284">3103 16471 457 0,'-6'0'104'0,"-1"5"2"16,1 6-73-16,0 4-10 0,-1 3-5 16,4 2-3-16,-3 2-3 0,6-1-1 0,-7-3-3 15,7-1-2-15,9-4-2 0,-2-1-1 16,6-7-2-16,6-5-1 0,5 0 0 15,3-9 0-15,1-4-1 0,10-4 1 16,-4-4 0-16,-5-3 0 0,2 0 0 16,-6-1 1-16,-9 3 3 0,-2 3 2 15,-7 5 3-15,-1 5 2 0,-6 9 1 16,0 10 3-16,-3 12 1 0,-9 7-1 0,-1 11-3 16,-6 10-1-16,-1 6-2 15,-3 9-2-15,-2 2-3 0,0-1-1 0,5 2-1 16,0-5-1-16,0-5 0 0,1 1-1 15,4-7 1-15,-3-3-1 0,-3-6 1 16,-4-4-1-16,3 0 0 0,-3-4 1 16,-1-4 0-16,4-4 1 0,-3-3 2 15,3-6 0-15,-2-6 1 0,2-6-1 0,-4-6 1 16,6-11-1-16,-2-8-1 0,5-7-1 16,5-11-1-16,12-7 0 0,6-5-1 15,33-65 1-15,-4 50-1 16,8 3 1-16,6 2-1 0,2 6 1 15,3 4-1-15,1 10 1 0,2 9-7 16,-6 8-11-16,-8 7-18 0,-6 7-105 16,-8 8-113-16,-10 0-278 0</inkml:trace>
  <inkml:trace contextRef="#ctx0" brushRef="#br0" timeOffset="41445.127">3702 16443 368 0,'0'-14'97'16,"-5"0"5"-16,5 0-49 0,-5 5-9 0,5 1-10 15,-4 3-6-15,4 5-7 16,-4 0-4-16,4 6-2 0,-7 7-1 0,-4 5-2 16,3 6-3-16,-5 6 0 0,0 4-2 15,1-4-1-15,-3 3-2 0,1-2-1 16,-3-5-1-16,2-4 0 0,3-2-1 16,4-7 0-16,0 1 0 0,4-6-1 15,4-4-1-15,6-4 0 0,5-10-1 0,3-1-1 16,1-4 1-16,5-5 0 0,0 0 0 15,4-5 0-15,-2-2 1 0,5 4 2 16,-1-1 1-16,-3 2 0 0,-4 3 1 16,-1 6 1-16,-1 5-1 0,-8 3 2 15,-2 5-1-15,-2 7 0 0,-5 4 0 16,0 4 0-16,-12 4 0 0,1 2-1 16,0 2-1-16,-3 1 0 0,-2-3-1 15,2-2 0-15,5-3-1 0,4-4 0 0,5-2 0 16,3-4 1-16,6-2-2 0,6-4 1 15,8-5 0-15,1-5 0 0,7-3 0 16,1-5 0-16,1-2 1 0,3-1 1 16,-3-1 2-16,-1 3 0 0,-4 3 2 15,-3 4 0-15,-1 8 0 0,-7 4 0 16,-4 7-1-16,-3 2-2 0,-5 4 0 0,-5 1-2 16,0 0 1-16,-5 3-1 15,-1 0 1-15,1 0-1 0,-1 1 0 0,4 0-1 16,2-1 1-16,0-2-1 0,5-1 1 15,4-2-1-15,4-2 0 0,0-4 0 16,2-6 0-16,2 4 0 0,4-4-2 16,-2-6-4-16,5-1-4 0,0-3-7 15,2 0-9-15,0-1-9 0,0-1-37 16,-5-3-60-16,0-1-88 0,3 0-199 16</inkml:trace>
  <inkml:trace contextRef="#ctx0" brushRef="#br0" timeOffset="42194.489">4547 16449 492 0,'0'-7'113'15,"0"-2"0"-15,0 3-72 0,0 6-17 16,0 0-6-16,0 3-2 0,0 4-1 0,0 7 1 16,-10 3 1-16,2 2-1 0,-4 5-2 15,-2 1-2-15,1 0-2 0,-1-2-2 16,2-2-1-16,1-4-2 0,1-3 0 16,5-4-1-16,0-2-1 0,5-6-1 15,6-2 0-15,4-5-1 0,6-6-1 16,5-4 1-16,5-5-1 0,3-2 0 15,6-5-1-15,-1-2 1 0,0 2 0 0,-1 1 0 16,-2 6 0-16,-6 3 0 0,-3 4 1 16,-3 7-1-16,-4 6 0 0,-9 5 1 15,-6 6 0-15,-9 7 0 0,-5 4 1 16,-1 3-1-16,-5 3 1 0,1-1-1 16,0 0 0-16,2-3 0 0,5-6-1 15,6-5 1-15,1-4-2 0,5-3 1 16,7-6 0-16,6 0 0 0,8-8 0 0,8-2 0 15,5-4 0-15,1-1 0 16,3-5 0-16,3 0 0 0,-1 3 1 0,-6 1-1 16,-5 3 1-16,-6 7 0 0,-3 6 0 15,-4 6 0-15,-6 3 0 0,-6 6 1 16,-4 2-1-16,0 3 0 0,0 2 0 16,-9-1 0-16,5 0 0 0,0-2 0 15,4-2 0-15,0-3-1 0,14-3 1 16,3-5-1-16,12-6 0 0,11 0 1 15,6-11 0-15,7-2-1 0,0-4 1 0,-1-3-1 16,0-5 1-16,-10-3-1 0,-6-3 0 16,-7-1 0-16,-3 1 0 0,-6 0 1 15,-3 6 2-15,-4 2 2 0,-8 8 1 16,-5 5 1-16,0 5 0 0,-9 5 1 16,-4 7-1-16,-5 4-1 0,0 5-1 15,-2 5 0-15,-2 4 4 0,1 2 1 16,1 3 2-16,1-1 0 0,3 0 0 0,5 0-1 15,5-3-2-15,6 0-3 0,6-2-3 16,7 0-1-16,6-7 0 0,5-5-1 16,7-7-1-16,8-5-7 0,1 0-9 15,2-7-10-15,-2-3-10 0,-2 0-17 16,-1 1-109-16,-9-1-119 0,-9-2-273 16</inkml:trace>
  <inkml:trace contextRef="#ctx0" brushRef="#br0" timeOffset="43178.918">6427 16012 438 0,'0'-31'105'0,"5"4"7"0,-5 2-66 15,0 8-4-15,0 4-5 0,0 6-4 16,-6 2-3-16,3 5-2 0,-8 15-2 16,-1 9-3-16,-3 9-3 0,-10 12-1 15,-7 9-2-15,-10 9-2 0,-1 10-2 0,-5 4-2 16,-3-2-5-16,1 0-1 0,5-4-2 16,4-7-2-16,8-5 0 0,7-8 0 15,1-12-1-15,11-8-1 0,7-8 0 16,1-9 0-16,6-4-2 0,0-10-1 15,0-9-3-15,5-5 0 0,1-7-1 16,0-6 1-16,-1-6 0 0,-1-10 0 0,2-3 3 16,-6 0 2-16,0 1 2 0,0 0 0 15,0 3 1-15,-7 5 1 0,7 11 0 16,0 7 0-16,0 4 1 0,0 5-1 16,7 4 0-16,-7 3-1 0,6 3 0 15,1-5 0-15,7 1-1 0,5 4 0 16,7 0 1-16,8 0-1 0,0 0 1 15,10 7-1-15,2-3 0 0,1 2 1 0,-2-1 0 16,-1 1 0-16,-5 0 2 0,-1 0 1 16,-4 1 1-16,-10 2 2 0,-8 2 1 15,1-4 2-15,-9 0 2 0,-2 0 2 16,-3 1 1-16,-3-1 0 0,-3 1 1 16,-3 0-2-16,-2 7-1 0,-3 1-2 15,-3 3-3-15,1 4-3 0,-4-3-1 16,2 2-2-16,1-1 0 0,2-1-1 15,4-1 0-15,1-2-1 0,1-1 1 0,6 1-1 16,4 0 0-16,6-3 0 0,3 1-1 16,6-5 0-16,7-5-3 0,2-5-3 15,10-6-4-15,7-4-1 0,4-4-1 16,2-2 1-16,2-1 1 0,-6 2 2 16,-6 5 4-16,-9 2 6 0,-10 2 5 15,-10 6 2-15,-12 0 0 0,-2 6 0 16,-11 4 0-16,-6 5 0 0,-2 3-2 0,-3 4-3 15,-2 0-2-15,5 1-1 0,1 0-3 16,6-5-12-16,6-3-13 0,2-3-15 16,6-2-15-16,9-4-105 0,2-6-118 15,1 0-265-15</inkml:trace>
  <inkml:trace contextRef="#ctx0" brushRef="#br0" timeOffset="43407.581">6975 16362 608 0,'-7'-7'135'16,"0"1"0"-16,-1 6-99 0,-2 7-14 15,1-1-2-15,1 3-4 0,1-1 0 16,2-2-1-16,-1-1 0 0,6-5-1 16,0 0-4-16,0 0-1 0,0 0-2 15,0 0 1-15,0-5 2 0,5 1 2 0,-5 2 1 16,0-3 2-16,0 5 0 0,0-5-2 15,0 5-1-15,0 0-4 0,0-3-3 16,0 3-2-16,0 0-2 0,0 0-14 16,-6 0-18-16,6 0-14 0,6-4-53 15,2-2-70-15,5-4-116 0,1-1-250 16</inkml:trace>
  <inkml:trace contextRef="#ctx0" brushRef="#br0" timeOffset="44094.764">7430 16517 446 0,'7'-13'109'0,"-2"-2"5"0,-2 3-64 16,-3 3-7-16,6-1-5 0,-6 0-2 16,-3-1-2-16,-1 3-1 0,-3 2-4 15,-6 2-3-15,-1 4-4 0,-6 0-5 16,-7 10-3-16,-5 4-3 0,0 5-2 15,-2 3-2-15,1 2-1 0,1-1 0 0,10 2-2 16,5-2 0-16,9-3-1 0,8-1-1 16,7-2-1-16,5 0-1 0,9-1 1 15,7-3-1-15,4-1-1 0,5 0 0 16,-1-4-3-16,3-1-4 0,1-4-3 16,0-3-1-16,-4-3-3 0,-1-5-1 15,-1 2-2-15,-1-3 2 0,0-2 2 16,-2-1 1-16,-4 0 0 0,-5 1 0 15,0 3-1-15,-5-4 3 0,-3 3 1 16,-2-1 1-16,-5 4 2 0,-1 2 2 16,-6 0 3-16,0-1 2 0,0 2 1 0,0 3 1 15,-6 0-1-15,2 0 0 0,1 0-1 16,-1 0-7-16,0 6-7 0,0-1-6 16,-2 0-8-16,2 1-17 0,0 1-78 15,4 0-87-15,0-2-200 0</inkml:trace>
  <inkml:trace contextRef="#ctx0" brushRef="#br0" timeOffset="44644.32">7828 16648 364 0,'13'0'101'0,"-1"-5"5"16,-4 5-21-16,3-6-40 0,-3 3-8 15,-1-2-4-15,3 0-2 0,-2-1-1 16,-4-1-2-16,-1-2-2 0,-3-1-2 16,0-2-2-16,0 0-1 0,0-2-1 15,-7 1-2-15,2-1 0 0,-3 1-2 16,-1 1-3-16,2 3 0 0,-8 3-4 15,2 2 0-15,-3 4-3 0,-1 8-3 0,-3 3 0 16,2 2-2-16,0 3 0 0,2 2-1 16,6 1 0-16,1 1 0 0,9-2 0 15,0 0-2-15,7-3-3 0,5-3-1 16,5-4-3-16,5-1 0 0,5-7 0 16,1 0 1-16,2-7 0 0,-2-3 3 15,1 0 2-15,-4-3 2 0,-3 2 1 0,-7 0 2 16,-3-1 3-16,-4 4 4 0,-8 0 1 15,0 8 1-15,-6 0 0 0,-3 0 0 16,-2 9 0-16,-2 2-4 0,4 2-4 16,-2 4-1-16,6 0 0 0,5 1-1 15,0-2-1-15,4-3 0 0,10-3 0 16,5-4-1-16,10-6 0 0,4-4 0 16,8-5 0-16,9-7-2 0,11-5 1 15,2-6-2-15,3-12 0 0,2-5-2 0,3-8 0 16,-2-3 0-16,-3-1 0 0,-6-3 1 15,-4 6 1-15,-6 5 2 0,-10 6 3 16,-10 9 2-16,-7 4 2 0,-10 8 1 16,-8 4 0-16,-5 8 1 0,-12 5-1 15,-9 8-1-15,-5 8-1 0,-9 10-3 16,-8 7 1-16,-4 9 0 0,-1 12 1 0,-3 6 1 16,8 6 1-16,0 3 0 15,8-1 0-15,10-3 0 0,6 4-1 0,9-10-1 16,10-5-2-16,0-12 0 0,16-9-2 15,2-5-7-15,10-10-9 0,5-8-9 16,7-6-13-16,0-4-17 0,-1-7-106 16,1-3-117-16,-6-1-268 0</inkml:trace>
  <inkml:trace contextRef="#ctx0" brushRef="#br0" timeOffset="45877.446">3374 17323 466 0,'-5'4'108'0,"1"3"4"16,-5 3-74-16,1 1-9 16,-6 2-6-16,2 5-2 0,0 2-3 0,-3 0-4 15,1 2-3-15,0-1-3 0,1 2-3 16,1-3-2-16,3 1-2 0,-1-4-4 15,4-2-8-15,6-3-9 0,0-3-12 16,0-9-90-16,12 0-97 0,-1-13-231 16</inkml:trace>
  <inkml:trace contextRef="#ctx0" brushRef="#br0" timeOffset="46241.613">3448 17131 531 0,'-3'0'118'0,"-4"0"2"0,-3 0-89 15,7 9-11-15,-1-1-8 0,4-1-2 16,-3 0-4-16,3 1-2 0,0 1 0 16,0-4-2-16,0-2-1 0,7-3 0 15,-4 0 0-15,8-4-1 0,-3-2 1 16,0-2 0-16,2-2 0 0,-4 0 0 15,-3 1 2-15,-3 2 2 0,0-1 2 0,0 5 1 16,-9 3 0-16,-2 0 0 0,-1 5 0 16,2 3-2-16,-7 0-2 0,4 3-1 15,3 0-1-15,-1-3-1 0,4 0-1 16,5-2 1-16,2-6 0 0,0 5-1 16,4-5 0-16,2-7 0 0,1 2 0 15,2-2 0-15,0 0 0 0,-4-1-1 16,-3-1-5-16,-2 5-5 0,0 0-11 15,0 4-14-15,0 0-97 0,0 0-103 16,5 5-249-16</inkml:trace>
  <inkml:trace contextRef="#ctx0" brushRef="#br0" timeOffset="46861.576">3669 17243 468 0,'-4'0'109'0,"4"-3"3"16,-6 3-70-16,6 3-11 0,-2 5-4 15,2 2-3-15,-7 5-2 0,-3 3-1 16,1 3-1-16,-3 5-5 0,-3 0-4 0,-2 2-2 15,1-1-2-15,-1-1-3 0,3-2 0 16,6-4-2-16,-3-3-1 0,8-6 0 16,3-5 0-16,3-6-1 0,8 0 1 15,-2-13-1-15,8 0 0 0,-1-4 0 16,8-3 1-16,-2-1-1 0,3-2 1 16,1 2-1-16,0 3 0 0,0 0 1 0,-5 7-1 15,-2 1 2-15,-4 3 0 16,-2 4 2-16,-1 3 1 0,-8 6 3 0,-4 2 0 15,0 5 2-15,0 2-2 0,-5 2 1 16,-5 2-3-16,3 2-1 0,0-3-2 16,0 0-1-16,0-4-1 0,7-2 0 15,0-3-1-15,8-1-1 0,3-8 1 16,3 0-1-16,6 0-2 0,1-12 0 16,6-5-1-16,5-2 0 0,1-5 0 0,4-1 0 15,-1 3 0-15,-3 2 2 0,-1 4 1 16,-5 6 1-16,-6 6 1 0,-5 4-1 15,-6 11 1-15,-4 2 1 0,-6 6 0 16,0 3 0-16,0 2 1 0,-6 2-1 16,6-1 0-16,-2 0-1 0,2-4 1 15,6-4-2-15,2-5 1 0,3-5 0 16,6-2-1-16,7-5 1 0,5-12-3 16,2-1-8-16,2-6-15 0,2-3-75 0,3-3-43 15,-4-3-103-15,-7 2-227 0</inkml:trace>
  <inkml:trace contextRef="#ctx0" brushRef="#br0" timeOffset="47835.84">4831 17220 271 0,'-12'7'71'0,"-3"3"1"0,0 1-13 0,-4 4-40 16,0 2-12-16,3 0-4 0,-1 0-2 15,7-2 0-15,1-3 5 0,4-2 7 16,5-3 5-16,-4-3 5 0,4 1 4 16,0-5 4-16,0 0 3 0,0 0-1 15,0 0-2-15,0 0-2 0,0 0-4 0,0 0-1 16,0 0-3-16,0-5-3 0,0-1-5 15,0 1-4-15,9-5-3 16,4-4-1-16,2-4-3 0,7-5-1 0,7-4 0 16,5-8 0-16,5-6 1 0,-2-8 0 15,2-8 1-15,3-2 2 0,-3-4 0 16,-4 1 0-16,-5-1 1 0,-4 7 0 16,-9 11 1-16,-4 8 1 0,-13 6 1 15,-14 9 0-15,-7 12 1 0,-9 10-1 16,-8 10-1-16,-10 12 0 0,-9 9-2 0,-3 17-1 15,1 14 1-15,-1 6-1 0,-2 8 2 16,2 9-1-16,12-1 1 0,7 5-1 16,8-7-1-16,7-6-1 0,13-4-1 15,13-13-1-15,11-8-1 0,7-12 0 16,8-8-1-16,1-9 0 0,4-10 0 16,1-4 0-16,-3-8 0 0,-3 0 1 0,-2-7-1 15,-4-1 1-15,-5-3 0 0,-7-2 0 16,-5-5 0-16,-3-2 0 0,-8-4 0 15,-4-2 0-15,-5-2 0 0,-4 1 1 16,-4 2-1-16,-7 5 2 0,-1 2-1 16,-1 6 0-16,2 4-1 0,1 4 1 15,5 4-1-15,3 0-1 0,8 0-6 16,5 8-9-16,6-2-11 0,4 4-19 16,0 2-107-16,14-1-117 0,-1 0-282 15</inkml:trace>
  <inkml:trace contextRef="#ctx0" brushRef="#br0" timeOffset="48777.593">5284 17477 308 0,'4'-10'92'0,"3"-1"7"16,-1-3-26-16,-1 1-14 0,-3-4-10 15,4-2-7-15,-6 1-4 0,0-3-3 16,0-2-1-16,-7 1-2 0,1-1-1 16,-7 0-2-16,-1 3-2 0,-2 4-2 0,-8 1-3 15,2 8-4-15,-1 2-3 0,-7 5-4 16,0 13-3-16,-3 5-4 0,3 10-2 16,0 5-1-16,2 4 0 0,3 4 0 15,5 1-1-15,8-3 0 0,8-3 0 16,4-7 0-16,9-6-1 0,4-4 1 15,4-9-1-15,7-5-1 0,5-10 1 0,2-5 0 16,8-5 0-16,6-5 0 0,-1-3 0 16,-1 2 1-16,-3-2 0 0,-7 4 0 15,-7 6 1-15,-9 1 2 0,-9 6 2 16,-8 4 0-16,-4 2 0 0,-4 4 1 16,-5 5-1-16,-6 3 0 0,1 1-3 15,0 4 0-15,1 3-1 0,5 0 0 16,8-1-1-16,4 0 1 0,12-4-1 15,6 0 0-15,7-3 1 0,4-7-1 0,4-5 0 16,2-7 0-16,1-9 0 0,3-8-1 16,1-5 1-16,0-6-1 0,0-3 1 15,5-2-1-15,3-4 1 0,3 1 0 16,-3-3 1-16,-1-3-1 0,-1-3 0 16,1-3 0-16,-6 3 0 0,-8 2 0 15,-8 5 1-15,-11 4-1 0,-8 8 1 16,-6 6 2-16,-14 6 1 0,-1 9 0 15,-6 5 1-15,-4 7 0 0,4 0 0 0,-4 12-2 16,-1 9 0-16,-1 8-2 0,1 7 0 16,-2 7-1-16,-3 6 1 0,4 5-1 15,0 3 1-15,7 1-1 0,1-2 1 16,5-2-1-16,6-1 1 0,3-2-1 16,5-5 1-16,13-4-1 0,-1-7 0 15,3-2 0-15,7-9 1 0,7-7-1 16,4-8-1-16,2-9 1 0,8-8-7 0,3-8-8 15,-1-5-11-15,-2-2-14 0,0-2-17 16,-5 0-104-16,-5 0-118 0,-8 2-265 16</inkml:trace>
  <inkml:trace contextRef="#ctx0" brushRef="#br0" timeOffset="49726.935">6616 17481 430 0,'0'-17'112'0,"0"-1"5"16,0 1-37-16,0-3-39 0,0 2-9 15,-5 0-3-15,5 0-3 0,0 1-1 16,-2 2-3-16,-3 2-2 0,-2 0-2 16,1 0-1-16,-2 5-1 0,-3 2-2 15,-5 6-3-15,-2 0-2 0,-2 7-1 0,-5 5-2 16,-2 7-3-16,-2 2-1 0,-2 2-1 16,4 2 0-16,-2 3 0 0,6-2-1 15,2 1 0-15,7-1 0 0,7-1 0 16,7-5-1-16,0 0-1 0,15-4 0 15,3-2-1-15,3-6-1 0,4-3 0 16,3-5-1-16,0-11 2 0,4-2 0 16,-6-5 1-16,1-3 0 0,-1-3 1 15,-5 2 0-15,-3 2 1 0,-4 3 2 0,-6 5 4 16,-2 3 3-16,-6 3 3 0,0 6 1 16,0 0 0-16,-8 0 1 0,1 11-2 15,-1 1-3-15,-2 2-3 0,3 4-3 16,5 0-1-16,2 0 0 0,3-2-2 15,8-2 0-15,3-3-1 0,5-2 0 0,6-4 0 16,9-5 0-16,6 0 0 0,1-4 1 16,6-7-1-16,-1-6 0 0,5-6 1 15,-4-4-1-15,-1-2 0 0,-5-2 1 16,-2 3-1-16,-6 0 1 0,-2 5 0 16,-9 9 0-16,-2 2 0 0,-12 5 2 15,-3 4-1-15,-5 3 1 0,-12 3 0 16,-1 7 0-16,-3 3 0 0,-8 7 0 15,3 5 0-15,-3 2-1 0,2 1-1 16,6 2 1-16,0-2-1 0,9-7 0 0,5-1 0 16,2-6 0-16,7-6-1 0,5-4 1 15,4-9 0-15,8-5 0 0,2-3 0 16,7-6 0-16,7-4 0 0,2-3 0 16,4-1 0-16,-1 2 0 0,-4 1 0 15,-3 4 0-15,-8 4 0 0,-7 3-1 16,-8 5 1-16,-6 8 0 0,-5 0 0 0,-4 7 0 15,-6 4 0-15,-2 5 0 0,-4 4 0 16,1 2 1-16,0 1-1 0,-1 0 1 16,2 1-1-16,5-2 1 0,5-2 0 15,3-1-1-15,4-2 0 0,7-4 1 16,8-4 0-16,6-4-1 0,6-5-2 16,6 0-15-16,0-7-14 0,4 0-17 15,3-4-100-15,-3-1-12 0,-2-6-103 16,-6-2-190-16</inkml:trace>
  <inkml:trace contextRef="#ctx0" brushRef="#br0" timeOffset="50459.74">8147 17383 481 0,'4'-7'107'0,"-4"1"7"0,6 0-81 16,-2 0-5-16,0 0 1 0,0-2 1 15,-4 0 1-15,5 1 0 0,-5-2-1 16,-9 0-2-16,4 2-1 0,-4 1-2 16,-5 2-3-16,-4 4-3 0,-4 0-3 15,-5 8-4-15,-2 5-3 0,0 3-3 16,-1 2-1-16,3 3-1 0,4 2 0 0,3 1-3 16,5 1 1-16,5 2-1 0,4 1 0 15,6-2-1-15,6 1 0 0,8-1-1 16,4-5 0-16,8-4 1 0,7-6 0 15,4-5 0-15,7-6 0 0,2 0 0 16,9-2 0-16,2-5 0 0,-1-1 0 16,-4-4 0-16,1-7 0 0,-5-3 0 0,-3-3 0 15,-8-5 1-15,-8 1-1 0,-6-2 0 16,-6 4 1-16,-10 6 1 0,-7 3 1 16,-7 5 2-16,-7 7 0 0,-8 1 1 15,-1 5 0-15,-4 9 0 0,0 3 0 16,-2 4 0-16,2 3-1 0,3 8 0 15,5 1 0-15,6 3 0 0,9 0-1 16,8 0-1-16,9-2 0 0,9-1-2 16,6-9 0-16,9-7-1 0,8-6 1 15,5-6-1-15,3-5-5 0,6-2-9 0,1-1-14 16,-3-1-15-16,-2-1 51 0,-6-1-175 16,-5-12-133-16,-11 0-325 0</inkml:trace>
  <inkml:trace contextRef="#ctx0" brushRef="#br0" timeOffset="51725.434">9514 17361 155 0,'8'-6'36'0,"1"2"3"16,-3 4-18-16,2-4-1 0,-3 4 5 15,1-6 7-15,1 6 7 0,-1-8 6 16,0 4 3-16,0-4 2 0,-6 2-1 16,4 0-3-16,-4 1-4 0,0-1-3 15,0 0-1-15,0 1-5 0,-8 2-3 0,5 3-2 16,-4 0-4-16,-4 0-3 0,-2 3-5 15,4 7-4-15,-6 4-2 0,2 6-2 16,-3 5-3-16,1 10-1 0,-4 7-1 16,1 6 0-16,-3 7 0 0,-3 0 0 15,-4 5-1-15,0-2 1 0,1 1 0 16,-2 0 0-16,5-3 1 0,0-3-1 16,3-4 1-16,4-5-1 0,1-2 0 0,4-7-1 15,4-5 0-15,0-8-1 0,1-4 0 16,1-2-1-16,6-6 0 0,-2-3 0 15,2-4 0-15,0-3 0 0,0 0 0 16,2-10 0-16,6-4 0 0,1-4 1 16,3-7-1-16,5-12 1 0,4-8-1 15,4-5 0-15,0-5-1 0,5-5 0 16,2-7-1-16,-1-3-1 0,3 1 0 16,-5-3 1-16,3 1 0 0,-2 5 0 0,1 6 1 15,3 4 0-15,2 9 1 0,0 8 1 16,6 12-1-16,0 6 1 0,-3 5 1 15,-5 7-1-15,-6 9 2 0,-3 0 2 16,-12 12 3-16,-7 7 1 0,-12 5 1 16,-2 6 1-16,-9 4 0 0,-3 6-1 15,-1-1-1-15,3-3-3 0,3-2-1 0,4-8-2 16,8-4-1-16,3-4-1 0,12-9 1 16,5-5-1-16,9-9-1 0,7-8 1 15,1-10-1-15,4-5 1 0,2-10-1 16,0-5 0-16,-3-4 0 0,-7-1 1 15,1 3-1-15,-6 7 0 0,-5 4 0 16,-5 9 0-16,-4 6 1 0,-5 7-1 16,-3 6 1-16,-3 6-1 0,0 0 0 15,5 6 1-15,-2 2-1 0,3 3 0 16,0 5 0-16,6-1 0 0,3 2 1 0,4 2-1 16,6-3 0-16,2-1 0 0,1-3 1 15,2 1-1-15,-3-3 0 0,-4 0 1 16,-4-4 2-16,-1 0 2 0,-10 0 6 15,-1 0 4-15,-7-2 1 0,-7 3 2 16,-2 2 0-16,-9 2 0 0,-4-1-3 0,-2 5-6 16,-4 2-2-16,2-1-3 0,0 3 0 15,4-1-2-15,5 1 0 0,4 0-1 16,7-4-1-16,6 0 1 0,0-3-2 16,13-1 1-16,1-2 0 0,11-3-1 15,2-1 1-15,6-5 0 0,5 0 0 16,-3-6 0-16,4-4 0 0,-7-1 1 15,-7 1-1-15,-5 0 0 0,-5 2 0 0,-7 2 0 16,-2 9 0-16,-6 4 1 0,0 4-1 16,-5 2 1-16,1 4-1 0,-3 0 1 15,2 3 0-15,0-2-1 0,2 0 1 16,3-5-2-16,0-1-5 0,3-6-8 16,3-6-17-16,2 0-14 0,5-3-19 15,0-9-109-15,5-3-123 0,2-10-282 16</inkml:trace>
  <inkml:trace contextRef="#ctx0" brushRef="#br0" timeOffset="51968.327">10799 17219 579 0,'-5'-4'128'0,"1"4"3"0,-2 0-94 16,1 0-11-16,0 0-3 0,3 0-4 0,2 4-4 15,-5-4-1-15,5 5-2 0,0-5-5 16,0 0-4-16,0 0-1 0,5 0-1 16,-5 0 5-16,5 0 5 0,-5 0 4 15,0 0 4-15,0 0 0 0,0-4 2 16,0 4-2-16,-6 0-3 0,1-3-6 16,-2 3-7-16,2 0-14 0,3 0-14 15,2 0-13-15,-5 6-17 0,10-6-78 0,0 7-30 16,3 0-99-16,0 4-187 0</inkml:trace>
  <inkml:trace contextRef="#ctx0" brushRef="#br0" timeOffset="52460.458">11097 17386 503 0,'6'-6'117'0,"0"0"6"0,0-1-82 15,0 1-4-15,-3-1-3 0,3 0 1 16,1 0 0-16,-7 0 0 0,0 1 0 16,0 2-2-16,-4-1-2 0,-5 5-3 15,-4 0-5-15,-1 0-5 0,-3 11-4 0,-1 0-4 16,-2 3-4-16,-4 5-2 16,4 3-2-16,1 2 0 0,3 5-2 0,3 2 1 15,5 0-1-15,4 1 1 0,8-1-1 16,5-3-1-16,5-5 1 0,7-6-1 15,10-6 0-15,3-7 0 0,6-4 0 16,7 0-2-16,10-8 0 0,3 1 0 16,0-3-1-16,-2-3 1 0,-1-3-1 15,-4-6 0-15,-4-6 1 0,-14 0 1 16,-7-1 0-16,-11 0 0 0,-8 2 2 0,-9 7 2 16,-12 6 2-16,-5 2 2 0,-8 5 2 15,-3 4 0-15,-4 3 2 0,-2 5 0 16,-5 5-2-16,6 3-2 0,0 7 0 15,7 5-1-15,8 5-3 0,7 0 1 16,11 3-2-16,7-1 0 0,10 2 0 16,8-6-1-16,7-4 0 0,2-5 1 0,11-6 0 15,0-3 0-15,2-5 0 0,0-5 0 16,0-6-1-16,-2-1-11 0,-5-2-26 16,-4-2-21-16,-12-2-116 0,-8 1-134 15,-9-5-320-15</inkml:trace>
  <inkml:trace contextRef="#ctx0" brushRef="#br0" timeOffset="56110.254">13370 16281 362 0,'-3'-5'89'0,"-3"0"1"0,-4 5-43 0,-1 0-24 16,-3 6-7-16,-5 4-2 0,1 8 0 15,-4 3 1-15,-3 8 2 0,-4 8 0 16,-2 7 0-16,-2 7 1 0,0 8-2 15,-5 1-3-15,0 1-4 0,-5 1-2 16,3 0-3-16,-3-5 0 0,5-6-1 16,3-4-1-16,2-6 0 0,7-5 1 15,7-7-1-15,5-10 0 0,7-5 0 16,4-9 0-16,3-5 0 0,7-13-1 0,4-6 0 16,5-8 0-16,4-6 0 15,5-9 0-15,3 1-1 0,4-10 1 0,0-1-1 16,2 0 0-16,0-3 1 0,-3-5-1 15,0-1 0-15,-2-5 1 0,-3 7-1 16,4 4 3-16,-1 5 2 0,-1 8 1 16,-1 9 2-16,0 8 0 0,-3 8 0 15,-8 9 1-15,3 2-2 0,-6 10 0 0,-3 6-1 16,-6 5 0-16,-4 8 0 0,0 6 1 16,-8 5 0-16,2 7 0 0,-3-2 1 15,-1 1 0-15,1-2-1 0,4-7 1 16,5-4-1-16,0-8-1 0,5-6-1 15,6-7-1-15,7-6-1 0,9-6-2 16,7-7 1-16,3-9-2 0,8-6 1 16,2-8 0-16,4-1-1 0,-3 0 1 15,-3 3-1-15,-5 3 0 0,-4 6 1 16,-4 4-1-16,-11 6 1 0,-5 7 3 0,-6-1 2 16,-10 9 1-16,0 0 1 0,-10 5 0 15,-1 1 1-15,-2 6-1 0,-1 0-3 16,-1 5-2-16,0-2 0 0,5 3-1 15,2-4-1-15,2 2 1 0,6-1-1 16,-4-2-1-16,4-2 1 0,0 1 0 0,6-2-1 16,-1 3 0-16,1 1 1 0,0-1-1 15,2 0 0-15,1 0 0 0,1 2 1 16,-1-1-1-16,-1-6 0 0,3 1 0 16,1-2 0-16,-3 0 0 0,2-4 0 15,3-3 0-15,1 0 0 0,2-3 1 16,-2-5-1-16,3-2 0 0,-3-3 1 15,0-2-1-15,-8-3 1 0,-1-3 0 16,-1 2-1-16,-5-3 1 0,-8-5-1 16,-3 3 1-16,-5 1 0 0,-3 3 0 0,-6 4 2 15,-2 3-1-15,-4 2 1 0,1 5 0 16,0 6 0-16,2 0 0 0,2 6-2 16,7 0-7-16,4 1-9 0,7 5-8 15,8 2-11-15,8-3-13 0,7 1-20 16,10-3-87-16,2-5-99 0,7-4-229 0</inkml:trace>
  <inkml:trace contextRef="#ctx0" brushRef="#br0" timeOffset="56842.667">14288 16286 465 0,'0'-5'112'16,"-3"1"5"-16,-1-2-68 0,1 3-12 16,-1-1-8-16,-3 0-3 0,4 4-3 0,-2-4-2 15,0 4-2-15,-1-2-2 0,4 2-1 16,-5 0-2-16,7 0-3 0,-4 0-2 15,4 0-1-15,0 0-3 0,0 5-1 16,7 1-2-16,3 2-1 0,-1 0-1 16,5 2 1-16,-2 1 0 0,1 4-1 15,4 2 0-15,-3 3 1 0,-4 0-1 16,0 7 0-16,-8 1 1 0,-2 2-1 16,0-2 0-16,-10-1 1 0,-2 0-1 0,-6-3 1 15,-2-2 0-15,-1-7 0 0,-4-2 1 16,-2-3 0-16,1-2 1 0,1-5 1 15,5-3 0-15,0-3-1 0,4-1 1 16,5-4-1-16,5-4-1 0,6-1 0 16,0-3-1-16,6 0 0 0,5 0 0 15,3 1-1-15,0 5-1 0,1 1-9 0,2 5-11 16,-2 4-18-16,-2 10-107 0,0 3-117 16,-2 5-282-16</inkml:trace>
  <inkml:trace contextRef="#ctx0" brushRef="#br0" timeOffset="57105.018">14721 16393 513 0,'-6'0'126'15,"-4"0"3"-15,-2 0-60 0,-3 13-35 16,1 5-7-16,-3 6-4 0,1 1-5 16,2 2-3-16,0 2-4 0,3-2-2 15,5 0-5-15,4-4-8 0,2-5-9 16,5-3-12-16,3-6-15 0,3-9-100 15,3 0-109-15,1-5-258 0</inkml:trace>
  <inkml:trace contextRef="#ctx0" brushRef="#br0" timeOffset="57364.937">14842 16197 585 0,'-7'0'135'0,"-8"0"3"0,-2 7-93 0,1 4-10 15,0 1-8-15,2 2-6 0,0-1-5 16,7 1-2-16,1-1-4 0,6-2-3 16,5-4-3-16,3-2-3 0,6-1 0 15,4-4 0-15,2-4-1 0,0-4 1 16,0-3-1-16,-2-1 2 0,-4-1-1 16,-5-1 3-16,-5 1 1 0,-4 3 0 15,-5-1 0-15,-2 4 1 0,0 2-2 0,-5 5-2 16,3 0-13-16,-1 0-13 0,1 5-20 15,3 1-110-15,1 3-121 0,5 1-292 16</inkml:trace>
  <inkml:trace contextRef="#ctx0" brushRef="#br0" timeOffset="58297.327">15118 16356 398 0,'0'-13'103'0,"7"-5"1"16,4-3-7-16,2 0-82 0,5 2-5 0,4-4-2 15,9-5 2-15,4-6 2 0,7-6 3 16,2-4 3-16,3-5 0 0,0-3 2 16,1 1-1-16,-3 0 1 0,-4 2-2 15,-11 11 0-15,-7 8 1 0,-6 9 0 16,-5 8-3-16,-12 10-2 0,-9 12-1 15,-9 16-2-15,-7 12-2 0,-8 13-2 16,-8 11-1-16,-5 6 0 0,-7 7 0 16,1 0-1-16,0 0-2 0,4-6 0 15,1-4 0-15,8-4-2 0,4-6 1 16,5-5-1-16,6-7-1 0,5-8 1 0,2-8-1 16,6-8 1-16,1-6-1 0,1-5 0 15,4-7 0-15,0-7 0 0,2-5 0 16,-2-6 0-16,5-5 0 0,-7-6 0 15,7-2 0-15,0-3 0 0,6 0 1 16,-1 2-1-16,2 1 1 0,5 4-1 0,6 5 0 16,1 3 1-16,6 3-1 0,4 6 2 15,8 4 0-15,2 6 2 0,2 0 0 16,2 6 3-16,0 7 0 0,-2 2 1 16,-3 7 1-16,-5-1-1 0,-4 5 0 15,-9 0-1-15,-3 0 0 0,-7 0-1 16,-5-5 0-16,-5 0 0 0,0-3-2 15,0-2 1-15,-6-3-1 0,0-1-2 16,0-5 1-16,0-1-1 0,0-2-1 0,1-4-6 16,1 0-12-16,1 0-12 0,3-6-11 15,0 0-16-15,4-2-9 0,1-5-102 16,2-2-106-16,3-1-239 0</inkml:trace>
  <inkml:trace contextRef="#ctx0" brushRef="#br0" timeOffset="58598.274">15740 16162 594 0,'-3'-8'133'0,"-3"3"4"0,-3 5-98 16,-2 0-11-16,0 5-6 15,0 2-5-15,0-1-3 0,4 0-2 0,0 0-4 16,7-2-4-16,0-4-2 0,0 0-1 16,0 0 0-16,5 0 0 0,-2-4 0 15,2 4 1-15,-5-6 2 0,4 6 1 16,-4-4 0-16,0 4 1 0,0 0-1 16,0 0 0-16,0 0-2 0,0 0-2 0,-4 7-10 15,4-2-12-15,-5 1-18 0,5 1-32 16,0 0-79-16,8 0-109 0,0 0-242 15</inkml:trace>
  <inkml:trace contextRef="#ctx0" brushRef="#br0" timeOffset="59175.701">16035 16279 564 0,'0'-9'129'0,"-6"1"5"15,2 8-86-15,0-6-16 0,-2 6-7 16,0 6-2-16,0 0-4 0,-1 3 0 16,-3 2-3-16,-1 6-2 0,-3 4-1 15,-2 2-3-15,-1 3 0 0,2 3-1 16,-1 3-2-16,5 0-2 0,4-4-2 0,7-4-1 16,0-1-1-16,13-4-2 0,5-7 0 15,7-6-2-15,3-6-2 0,8-12-1 16,1-5-2-16,2-7 0 0,-1-3 1 15,-3-3 0-15,1-3 1 0,-6 2 2 16,-5 5 2-16,-4 4 2 0,-2 5 2 16,-9 2 1-16,-1 6 1 0,-2 1 0 0,-3 3 0 15,0 5 1-15,2 0-2 16,1 0 0-16,5 0-2 0,3 0-1 0,8 0 1 16,5 5-1-16,1-5 0 0,6 0 0 15,4 3 0-15,6-3 0 0,-1-3 1 16,1 3-1-16,-3-7 0 0,4 1 0 15,-1-2 0-15,-9 1 0 0,-4-3 0 16,-6 1 0-16,-7 1 0 0,-6-4 1 16,-11 1 2-16,-4 3 3 0,-9 2 2 15,-7 1 2-15,-4 5 1 0,-5 0 2 0,-2 0 0 16,-4 9 0-16,0 6-2 0,0 1-2 16,2 6 0-16,4 6-2 0,1 5-2 15,10 3 0-15,5-1-2 0,3 2-1 16,8 1-1-16,3-7 0 0,10-3-1 15,5-6 1-15,6-8-1 0,6-2 0 16,9-7-4-16,3-5-13 0,4-5-18 16,2-2-22-16,-4-2-113 0,-4-4-129 0,-8-3-307 15</inkml:trace>
  <inkml:trace contextRef="#ctx0" brushRef="#br0" timeOffset="60093.935">17821 16612 438 0,'0'-4'94'0,"0"4"5"0,0-6-76 15,0 6-4-15,0-4 0 0,0-2 3 16,0 2 2-16,-5-1-1 0,3-4-3 15,-4-1-3-15,-1 0-2 0,1-6-3 16,-1-4-3-16,-2-4-3 0,-2-2-2 16,2-5-2-16,-2-1-1 0,-1-6 0 15,4-2-1-15,-1 0 1 0,4-1-1 16,-1-5 0-16,6 0 0 0,0-3 0 0,0-1 1 16,7 3-1-16,4 6 0 0,-2 1 1 15,10 6-1-15,-2 8 1 0,5 5-1 16,-1 9 0-16,-1 1 1 0,5 3 0 15,-3 5 1-15,1 3 2 0,-6 0 2 16,2 6 1-16,-5-1 2 0,-4 6 1 16,-3 3 3-16,-7 0 2 0,-4 4 0 15,-9 7 1-15,-8 4-1 0,-5 4 0 16,-9-1-3-16,-4 3-3 0,-6 4-2 0,-4-1-3 16,0-1-2-16,2-5-1 0,2-1-1 15,2-1 1-15,3 0-1 0,3 0 1 16,4-1-1-16,5-1 0 0,6 4 1 15,4 1-1-15,6 3 0 0,12-2 0 16,5-2 0-16,8-3 0 0,7 0 0 16,4-6 0-16,7-5 0 0,7-7 0 0,3-4 0 15,5-7 1-15,1-8 0 0,4-3-1 16,-2-6 1-16,1-4-1 0,-3-3 0 16,-6-3-4-16,-5 3-6 0,-7-2-7 15,-6 4-10-15,-8 3-16 0,-7 5-103 16,-8 3-111-16,-5 1-261 0</inkml:trace>
  <inkml:trace contextRef="#ctx0" brushRef="#br0" timeOffset="61359.246">18586 16349 306 0,'0'-6'74'0,"0"0"7"16,0 0-44-16,0 0-4 0,0 6-1 16,0-8 0-16,0 3 2 0,3 2-3 15,-3 3-1-15,0-5-1 0,0 5-3 16,4-5-2-16,-4 5-2 0,0 0-1 0,-5 5-3 15,1-1-3-15,-1 9-2 0,-4 1-2 16,-3 6-2-16,-5 2 0 0,1 5-1 16,-4 0-1-16,-1 4-1 0,-1-4-1 15,-3-2-1-15,6-3-1 0,0-3 0 16,2-3 0-16,5-6-2 0,3-3 1 0,2-3-1 16,7-4-1-16,0 0 1 0,2-6 0 15,11-6-1-15,2-6 0 0,9-4 0 16,5-6 1-16,4-2-1 0,4-6-1 15,0 2 1-15,5 2 1 0,-6 4-1 16,2 5 0-16,-6 4 0 0,-4 6 1 16,-5 7 0-16,-6 6 0 0,-5 0 1 15,-6 0 2-15,-6 7 0 0,-4 2 2 16,-4 2 0-16,-2 3 0 0,0 3-1 16,-1-1 0-16,2 4-2 0,6-1-1 0,3-2-1 15,6-3 0-15,6-1-1 0,7-4 1 16,6-2-1-16,5-4 0 0,6-3 1 15,4 0-1-15,0-7 0 0,2-4 0 16,-4 1 1-16,2 0-1 0,-4-7 0 16,-3 0 0-16,-1-1 0 0,-1-4 0 0,-3-1 0 15,-5-1 0-15,-3 2 1 0,-5 4-1 16,-6 2 0-16,-6 0 1 0,-3 4 0 16,-4 3 0-16,-7 4 1 0,0 5 1 15,-2 0 0-15,-4 4 1 0,1 6 0 16,-2 5 2-16,-1 1 0 0,-1 3 1 15,7 6-1-15,-1 4 1 0,2-2-1 16,6 1 0-16,6 1-2 0,3-1 0 16,7 0-1-16,9-9-1 0,7-4 0 15,9-3-1-15,10-8-4 0,5-4-9 16,2-8-9-16,1-3-12 0,-3-1-15 0,-7 2-105 16,-7-6-112-16,-7 4-264 0</inkml:trace>
  <inkml:trace contextRef="#ctx0" brushRef="#br0" timeOffset="61959.338">19958 16427 493 0,'24'-23'114'15,"-2"-2"5"-15,-5 4-77 0,-1 1-9 16,-3 1-3-16,-4-2 2 0,-2 2-1 16,-7 2-2-16,-4 2-3 0,-6 1-2 15,-3 5-4-15,-9 6-4 0,-7 8-3 0,-4 6-4 16,-2 6-3-16,0 2-3 15,0 6-2-15,2 2 0 0,7 4-1 0,9-2 0 16,6-1 0-16,9-1-3 0,4 3-1 16,8-6 0-16,5-6-1 0,4-5-1 15,4-7 1-15,3-6 0 0,-1 0 2 16,0-11 2-16,0-1 0 0,-9 1 0 16,-3 1 1-16,-4 2 1 0,-9 2-1 15,0 6 1-15,-10 6 0 0,-3 6 1 16,-7 7-1-16,0 8 0 0,-5 7 0 15,-2 4 1-15,-4 7-1 0,-3 3 1 16,3 6 0-16,0 4 0 0,-1 3 0 0,0 1 0 16,4-2-1-16,2-3 1 0,-1-7-1 15,1-5 0-15,0-7 0 0,3-7 1 16,-1-7 1-16,0-3 1 0,2-4 2 16,2-5 0-16,1-5 1 0,2-7 0 0,1 0-1 15,5-13 0-15,1-5-2 16,3-7 0-16,7-3-2 0,6-12 0 0,5-10-1 15,8-7 0-15,6-2-1 0,10-1 0 16,2-2 0-16,8 2 0 0,1 6 1 16,5 5-1-16,2 12 0 0,2 5 0 15,4 1-4-15,2 6-14 0,-1 3-18 16,-4 3-112-16,0-2-9 0,-2-4-103 16,-9 2-210-16</inkml:trace>
  <inkml:trace contextRef="#ctx0" brushRef="#br0" timeOffset="63024.237">20644 16418 312 0,'4'-12'89'0,"1"-2"6"15,0-3-27-15,-2 1-21 0,2-2-5 16,-5-1-2-16,5-2-2 0,-5 1-5 15,-5 3-2-15,0 0-1 0,-6 0-2 16,-4 0-1-16,0 5-3 0,-10 5-4 16,-3 3-3-16,-6 4-4 0,-6 9-3 0,-4 5-3 15,2 4-4-15,-3 5-1 0,5 2 0 16,4 2-2-16,8 1 1 0,13-3-1 16,8-3 0-16,9-2-1 0,11-2 1 15,13-8 0-15,8-10-1 0,7-3 1 16,9-10 0-16,-1-4-1 0,2-4 1 15,-1-5 0-15,-7 0 0 0,-10 2 1 16,-7 5 0-16,-7 3 3 0,-9 4 1 16,-6 3 1-16,-4 9-1 0,-6 0 1 0,-3 11-1 15,-3-3 0-15,-3 6-4 0,-2 1 0 16,2 3-1-16,3-1 1 0,4 2-1 16,3-3 0-16,5 2 0 0,7-4 0 15,6-2 0-15,11-5 1 0,4-7-1 16,6 0-1-16,13-6 1 0,8-8 0 15,7-4 0-15,6-2-1 0,2-9-3 16,-1-3-1-16,7-3-1 0,-6-2-1 0,2-5-1 16,-2-8 0-16,-8-5 0 0,-3 1 3 15,-6 2 1-15,-6 0 2 0,-9 1 1 16,-10 5 1-16,-3 12 0 0,-6 5 0 16,-3 10 0-16,-4 5 0 0,-5 5 0 15,-7 9 0-15,0 9 2 0,-9 5 1 16,-6 11 2-16,-3 14-1 0,-3 12 2 15,-5 7 1-15,-5 9-1 0,-4-2 0 0,-2 6-2 16,1-5 0-16,-3-3-1 0,-1-7 0 16,0-6 0-16,3-2-1 0,3-2 0 15,2-7 1-15,3-3 0 0,-1-9-1 16,4-3 1-16,4-5 0 0,-3-8-1 16,6-4 1-16,3-7-1 0,3-12-1 15,2-5 0-15,4-5 0 0,4-7 0 16,3-2 0-16,0-5 0 0,6 1 1 0,3-1 2 15,2 10 1-15,4 1 0 0,4 4 0 16,4 5 0-16,4 7 0 0,5 4-1 16,2 5-2-16,9 0 1 0,3 3 1 15,0 5 2-15,0 4 1 0,-3 4 0 16,-4 1-1-16,-5 1 1 0,-6 3-1 0,-7 0-2 16,-10 1-1-16,-3-3-2 0,-4-3-1 15,-4-1-3-15,0-1-7 0,-6 1-6 16,0-3-7-16,2-3-5 0,0-1-6 15,1-1-7-15,-1-3-8 0,4-4-7 16,-5 0-90-16,5-4-98 0,0-4-242 16</inkml:trace>
  <inkml:trace contextRef="#ctx0" brushRef="#br0" timeOffset="63301.461">21819 16130 575 0,'-6'-4'124'0,"-4"4"6"15,-2 0-96-15,-1 3-14 0,1 3-6 16,5 4 0-16,-2-3-2 0,3 1-2 16,1-2-4-16,5-3-2 0,0-3-2 0,11-3-1 15,-2-4 1-15,4 0 0 0,4-2 2 16,-4-3 3-16,0 3 3 0,-3-1 3 15,-3 3 1-15,-1 3 0 0,-6-1 0 16,0 5-3-16,0 0-3 0,0 5-2 16,-6 0-4-16,3 2-3 0,-3 2-6 15,-2 0-7-15,-2 0-10 0,3 1-12 16,0-4-17-16,0 1-97 0,7 1-109 0,0-2-250 16</inkml:trace>
  <inkml:trace contextRef="#ctx0" brushRef="#br0" timeOffset="63927.123">22162 16154 565 0,'0'-5'122'0,"0"5"4"16,0 0-96-16,0 0-10 0,-4 7-3 15,4 3 1-15,-5 0 2 0,0 1 0 16,-1 6-1-16,0 0-1 0,-2-1 0 15,-2 5-2-15,0-2-2 0,0 6-3 16,1 0-2-16,2 0-3 0,3 0-2 0,4 2-1 16,0-2-2-16,9-4 0 0,4-3 0 15,4-6-1-15,4-5 0 0,7-7 0 16,3 0-1-16,4-10-1 0,5-2 0 16,1-4-1-16,0-6 0 0,0-3 1 15,-1 2-1-15,-4 2 2 0,-6-2 0 16,-10 2 2-16,-4 1 1 0,-8 6 3 15,-8 1 1-15,0 1 0 0,-4 3 1 16,-3 0-1-16,-2 3-1 0,2 2-1 0,1 4-3 16,6 0 0-16,-4 0-1 0,4 6-1 15,7 1 1-15,6 1 0 0,0-1-1 16,9 0 1-16,2 1 0 0,2-2-1 16,8-6 1-16,3 0 1 0,-1 0-2 15,5-5 1-15,3 1 0 0,-1-4 0 16,0 1 0-16,-5-1 0 0,-3 1 0 15,-2-3 1-15,-10 1 1 0,-6 0 5 0,-3-2 5 16,-9 0 3-16,-5-2 1 0,0 1 0 16,-12 2 1-16,2 0-2 0,-8 2-5 15,-4 3-5-15,-5 5-1 0,-2 0-2 16,-2 5-1-16,-1 1 0 0,2 6 0 16,4 1 0-16,5 2-1 0,5 4 1 15,3 3-1-15,5 1 0 0,5 1 1 16,3 4-1-16,4-1 1 0,7 1-1 15,4 0 0-15,7-1 1 0,7-2-1 16,4 0 0-16,5-5 1 0,0-4-1 0,4-2 0 16,-1-6 0-16,1-4-4 0,-1-4-14 15,-3 0-20-15,-4-3-22 0,-4-6-114 16,-1-6-130-16,-8-2-311 0</inkml:trace>
  <inkml:trace contextRef="#ctx0" brushRef="#br0" timeOffset="65626.292">14212 16345 272 0,'0'-7'75'0,"0"2"5"16,0-3-32-16,0 1-3 0,0 3-5 15,3-1-5-15,-3 1-3 0,0 1-2 16,0-1-3-16,0 4-3 0,0-4-3 15,0 4-3-15,0-4-2 0,0 4-2 16,0 0-1-16,-3-4 0 0,3 4-1 16,-5 0-1-16,5 0 1 0,-7 4-1 0,0-4-1 15,-4 6 1-15,-3 0-2 16,-1 4 1-16,-6 2-1 0,-2 2-2 0,1 4 0 16,-4 5-1-16,-1-2-6 0,-3 3-9 15,1 1-13-15,1-4-9 0,-2-4-101 16,3-4-104-16,4-8-252 0</inkml:trace>
  <inkml:trace contextRef="#ctx0" brushRef="#br0" timeOffset="66299.354">13540 17267 324 0,'-2'-5'99'0,"-2"-1"6"0,4 2 2 16,-8 4-54-16,8 0-9 0,-5 0-6 0,2 0-5 15,-3 6-4-15,-1 2-4 0,-5 2-5 16,-1 1-5-16,-1 6-4 0,-4 2-4 16,3 1-2-16,-4 4-3 0,-1 1-5 15,0 1-7-15,6 2-9 0,2-2-11 16,3-5-102-16,4-2-103 0,5-8-253 16</inkml:trace>
  <inkml:trace contextRef="#ctx0" brushRef="#br0" timeOffset="66665.579">13603 16989 519 0,'-5'0'117'0,"-1"-5"3"0,1 5-87 16,3 0-6-16,-3 0-2 0,3 5-1 15,-3-1-1-15,2 0-1 0,-2-1-3 16,-1 3-3-16,4-1-3 0,2 1-2 16,-4-6-4-16,4 6-3 0,0-3-2 15,0-3-1-15,4 0 0 0,-4 0 0 16,8 0-1-16,-2-5 0 0,1-1 1 0,-1-3-1 16,1-2 1-16,0 2-1 0,-1-3 1 15,-4 1-1-15,-2 2 3 0,5 0 3 16,-5 4 1-16,-5-1 1 0,3 2 1 15,-3 4 0-15,-2-3 0 0,1 3-2 16,-1 0-4-16,0 0-1 0,0 3-2 16,0 1-5-16,2 1-9 0,-1-1-9 0,6 3-11 15,0-1-16-15,0 3-100 0,11-1-111 16,1-2-253-16</inkml:trace>
  <inkml:trace contextRef="#ctx0" brushRef="#br0" timeOffset="67542.185">13863 17151 505 0,'-6'-9'119'16,"-2"5"4"-16,-3 1-83 0,4 3-5 15,0 0-5-15,0 0-2 0,0 7-4 16,-6 0-3-16,1 3-3 0,-3 4-3 15,-2 0-2-15,1 3-2 0,-2 2 0 16,1 0-2-16,-1 1-1 0,4-1-2 0,2-1-1 16,3-2-1-16,3-4-1 0,6-2-2 15,0-5 0-15,2-5-1 0,6 0 1 16,5-8 0-16,3 0-1 0,1-4 1 16,7-5-1-16,3-1 1 0,2-2-1 15,4 0 1-15,0 0-1 0,4 1 0 16,-3 3 0-16,-1 0 0 0,-5 4 0 15,-2 2 1-15,-7 2-1 0,-4 5 1 0,-4 3 3 16,-5 0 1-16,-6 8 0 0,0 5 1 16,-6 1 1-16,0 5-2 0,-3 3 0 15,-2 1-1-15,2 1-3 0,0-2 0 16,6-3 0-16,3-1-1 0,0-4 1 16,0-3-1-16,7-4 0 0,2-7 0 15,9-4-1-15,3-3 1 0,3-6-1 16,5-3 1-16,2-1-1 0,-2-1 1 15,3 4-1-15,-5 2 1 0,-6 1-1 16,-3 8 1-16,-5 3 0 0,-5 0-1 0,1 5 1 16,-6 4 0-16,-3 1 0 0,0 3 0 15,5 0 0-15,-5 2 0 0,0 1 0 16,3-1 0-16,3-4 0 0,5-3 0 16,5-3 0-16,9-5 0 0,2-5-1 15,10-4 1-15,0-8 0 0,8-6-1 16,1-3 1-16,4-1 0 0,-1-4 0 0,2-6 0 15,-2-6-1-15,4-5 0 0,-6-3 0 16,0-2 1-16,-5-1-1 0,-4-2 0 16,-8 5 1-16,-9 7 0 0,-2 8 1 15,-10 10 1-15,-3 2 2 0,-6 10 1 16,0 6 0-16,-9 8-1 0,-1 0 1 0,-7 9 0 16,-1 8-1-16,-8 4-1 0,-1 8 0 15,-4 5 1-15,-2 10 1 0,-2 5 0 16,2 4 0-16,4-4 0 0,2 4-1 15,3-3 0-15,4-5-1 0,9-2 0 16,5-6-1-16,6-5 0 0,0 0-1 16,13-5 0-16,4-5 0 0,4-3 0 15,4-7-1-15,4-5 1 0,1-7-1 16,-2 0 1-16,2-11-1 0,-8-2 1 16,1-6 0-16,-12-1 1 0,-1-4-1 0,-7-1 3 15,-6 1 4-15,-7 4 2 0,-1 0 0 16,-9 6 1-16,-4 4-1 0,-5 4-1 15,-1 6-2-15,-2 0-8 0,1 0-9 16,1 7-10-16,3-1-15 0,4 5-12 16,7-3-19-16,4 1-110 0,7 2-122 15,5-3-281-15</inkml:trace>
  <inkml:trace contextRef="#ctx0" brushRef="#br0" timeOffset="68909.52">15479 17327 366 0,'0'-9'95'15,"-5"-4"6"-15,5-1-46 0,0-4-7 16,0 3-8-16,5-3-1 0,-5 2-1 16,-6 0-1-16,1 4-1 0,-4 2-2 15,-6 3-3-15,-3 1-4 0,-5 6-3 0,-4 0-4 16,-2 6-3-16,-2 1-4 15,-2 7-4-15,1 3-3 0,1 3-1 0,4 1-2 16,5 0-2-16,4-3 0 0,5 2-1 16,7-6 0-16,6-5 0 0,12-6 0 15,7-3 0-15,7-7-2 0,9-6-1 16,7-6 1-16,4-1-1 0,5-2 0 16,-2 2 0-16,-6-2 1 0,-5 4 1 15,-7 5 1-15,-8 3 1 0,-9 1 3 0,-7 6 3 16,-7 3 4-16,-4 3 2 15,-7 6 4-15,-2 2 0 0,-4 3 1 0,1 2-4 16,0 3-2-16,6 0-4 0,6-3-2 16,4 2-4-16,7-2 0 0,4-3-1 15,8-4-1-15,4-5 0 0,7-4-2 16,4-3 0-16,2-5-1 0,7-6-1 16,6-2 0-16,3-4-1 0,1-2 1 0,-2 0 1 15,1-6 0-15,-2-4-1 0,-1-4 0 16,-6-6 0-16,-2-5 0 0,-3-3 1 15,-4-1-1-15,-1 0 1 0,-4 0 1 16,-5 6 1-16,-5 8 1 0,-4 7 0 16,-7 6 1-16,-8 6 1 0,0 8 0 15,-9 6 1-15,-4 8 0 0,-1 5 0 16,-6 9 1-16,-3 5 0 0,-1 9-2 16,-2 8 1-16,-1 7 0 0,2 6 1 15,-2 7 0-15,5-1 1 0,2-1-1 16,2 1-1-16,3-7 1 0,4-2-2 0,1-7 0 15,7-6-1-15,3-3 0 0,6-5-1 16,5-5 0-16,3-5 0 0,7-7-1 16,1-5 1-16,9-7-1 0,2 0 0 15,7-6 1-15,6-5-1 0,7-3 1 0,1-5 0 16,2 0 1-16,0-7-1 16,-3-3 0-16,-5 0 0 0,-6-1 0 0,-7 0 0 15,-8 1 0-15,-7 1 1 0,-9 4-1 16,-9 2 2-16,-2 4 1 0,-13 2 2 15,0 4 2-15,-6 3 1 0,-3 6 1 16,-3 3-1-16,-2 0 0 0,-1 5-2 16,2 2-2-16,-2 1-2 0,4 5 0 15,1 0-2-15,4 3 1 0,3 2-1 16,7 2 0-16,3 2 0 0,6 1 1 0,0 1 0 16,8-2-1-16,5-2-2 0,7-5-2 15,6-4-3-15,1-6-2 0,5-5-2 16,1-12-2-16,1-3 1 0,0-5 1 15,2 2 2-15,-6-4 3 0,2 1 2 16,-5 3 2-16,-2 2 1 0,-10 3 1 16,-2 3 2-16,-3 1 1 0,-7 3 0 15,-3 6 2-15,-6-5-1 0,-1 5 0 16,-3 4 1-16,-3 0-1 0,-5 1 0 0,2 5 1 16,-1 0 1-16,3 2 0 0,0 2 1 15,3 2-1-15,3 1 0 0,3 2-1 16,5-3-1-16,0 0-1 0,5 0-1 15,3-1-1-15,3-3 1 0,4-2-1 16,6-4-1-16,2-2-5 0,7-4-9 16,3 0-16-16,5-6-14 0,-1-2-19 0,0-5-112 15,0-4-127-15,-4 3-288 0</inkml:trace>
  <inkml:trace contextRef="#ctx0" brushRef="#br0" timeOffset="70377.739">17233 17200 263 0,'0'-5'52'16,"-7"2"-3"-16,1-2-51 0,2 2-1 0,-1-1-3 15,0 1 4-15,0-1 7 0,3 0 12 16,2 0 12-16,0 0 9 0,0-1 7 16,0 0 4-16,0 0 3 0,0 1-1 15,0 0-5-15,0 4-4 0,-6 0-6 16,6 0-5-16,-7 5-2 0,1 4-5 16,-2 4-3-16,-4 2-5 0,-1 5-2 15,-1 3-2-15,-1 2-1 0,-3 0 1 0,4-1-1 16,-1-1-1-16,3-1-1 0,1-5-1 15,3-3-2-15,4-2-2 0,4-5-1 16,0-3-2-16,5-4 0 0,6-10 0 16,4-2-1-16,5-8 1 0,7-5 0 15,4-5-1-15,3-1 1 0,5 0-1 0,0 2 0 16,-3 4 0-16,-3 4 0 0,-2 7 1 16,-10 3-1-16,-2 4 2 0,-8 7 4 15,-8 0 2-15,-3 6 1 0,-8 6 1 16,-3 2 1-16,-3 3 0 0,1 2-2 15,-3 0-3-15,0 1-2 0,6-1-1 16,2-1 0-16,8-1-1 0,0-4-1 16,3 0 1-16,12-7-1 0,9 1-1 15,3-7 1-15,6 0-1 0,2-5 1 16,7-3 0-16,1-7-1 0,3-1 0 16,1 1 1-16,-2-1-1 0,-1 1 0 0,-1 2 0 15,0 3 0-15,-7 2 0 0,-2 5 0 16,-5 3 0-16,-5-4 0 0,-5 4 0 15,-6 0 0-15,-1 4 0 0,-7-4 0 16,-5 5 0-16,3-5 0 0,-3 6 0 16,0-6 0-16,0 3 0 0,0-3 1 0,0 0 0 15,-6 4 0-15,6-4 0 0,0 0 0 16,0 0 0-16,0 0 1 0,0 0-1 16,-2 0-1-16,2 0 0 0,0 0 1 15,0 0-1-15,0 0 0 0,0 0 0 16,0 0 0-16,0 0 0 0,0 0 0 15,2 0 0-15,-2 5 0 0,0-5 0 16,0 0 0-16,5 0 1 0,-5 0-1 16,0 0 0-16,0 0 0 0,0 0 0 0,0 0 0 15,0 0 0-15,0 0 0 0,0 0 1 16,0 0-1-16,0 0 0 0,0 0 0 16,0 0 1-16,-5 0 0 0,5 0 0 15,-7-6 0-15,0 6 3 0,-1-5 0 16,-3 5 2-16,-4 0 0 0,0 0 2 15,-4 0 0-15,-2 0 0 0,-2 8-2 16,2-3 0-16,0 4-2 0,2 3-1 16,0 2 0-16,5 1-2 0,2 1 0 0,9 1 0 15,3 0-1-15,3 3 0 0,9-4 0 16,5 0 0-16,11-1-2 0,6-4-1 16,8-6-2-16,3-5-1 0,3 0 0 15,4-12 0-15,5-3 0 0,-3-4 1 16,-1-1 3-16,-2-3 0 0,-2-2 2 15,-5 1 0-15,-7 2 0 0,-10 1 0 16,-5 0 4-16,-13 2 2 0,-9 6 2 0,-5 3 2 16,-10 2 3-16,-6 8 2 0,-6-3 1 15,-4 6-2-15,-2 5-1 0,0 5-2 16,6 3-3-16,5 2-1 0,5 4-3 16,11 2-1-16,6 0-2 0,11 0 0 15,10 1-1-15,8-5 0 0,9 0 0 16,9-3-2-16,3-4-5 0,2-7-9 0,0-1-15 15,-2-5-16-15,-2-6-19 16,-11-1-113-16,-6-5-128 0,-10 0-295 0</inkml:trace>
  <inkml:trace contextRef="#ctx0" brushRef="#br0" timeOffset="72475.25">19377 17195 460 0,'7'-20'107'0,"-3"4"6"0,-4 2-73 0,0 4-5 15,0 2-8-15,-4 8-3 0,-6 0-1 16,-4 13-2-16,-5 3-3 0,-5 11-3 16,-5 10 1-16,-2 11 0 0,-4 11-1 15,1 7 0-15,-2 5-2 0,-3 4-3 16,2 1-2-16,-5 1-2 0,4-3-3 0,0-3-1 16,0-4-1-16,5-10-1 0,3-6 1 15,7-8-1-15,6-11 0 0,6-11 1 16,4-8-1-16,3-5 0 0,4-8 0 15,8-4 0-15,4-9 1 0,5-8-1 16,5-12 0-16,5-12 0 0,6-7-2 16,3-8 0-16,1-8-1 0,0-3 1 15,-1-4-1-15,-1 2 0 0,-2 1 1 16,0 4 1-16,-3 5 1 0,-3 6 0 16,-3 11 0-16,-4 11 0 0,-4 11-1 15,-2 9 1-15,-7 7 0 0,2 8-1 0,-4 0 1 16,0 7-1-16,1 2 1 0,-2 4-1 15,0 3 1-15,1 2 1 0,-1 2-1 16,1 2 1-16,-1-1 0 0,4 0 1 16,-1-2-1-16,4 0 0 0,1-4 1 15,4-4-1-15,3 0 0 0,1-7 0 0,6-8 0 16,1-4 0-16,3-7-1 0,2-5 1 16,1-8 0-16,0-5-1 0,-2-1 1 15,-1 1-1-15,-1-2 0 0,-3 6 1 16,-6 2-1-16,-6 3 3 0,-1 10 4 15,-7-1 2-15,-4 5 2 0,-2 4 1 16,0 1 0-16,0 5-1 0,0-3-2 16,0 3-3-16,0 0-4 0,5 0-1 15,-2 3-1-15,1-3 0 0,-1 0 1 16,2 5-1-16,3-5 0 0,-3 0 0 0,1 3 0 16,0-3 1-16,1 0-1 0,-2 0 0 15,-3 0 1-15,-2 0 0 0,0 0 2 16,0 0 1-16,0 0 3 0,0 0 0 15,0 0 0-15,0 0 1 0,0 0 0 16,-2-3-2-16,-3 3-1 0,1 0-2 16,1-5 0-16,-3 5 0 0,2 0 0 15,0-4 0-15,-1 4 0 0,1 0 0 0,-1 0 0 16,0 0 1-16,-1 0 0 0,4-4-1 16,-3 4 1-16,2-3-2 0,3 3 1 15,-3-3-2-15,3 3 0 0,0 0 0 16,0 6-1-16,0 1 0 0,6-1 0 15,-1 1 1-15,2-1-1 0,4 0 0 16,2-2 0-16,5-4 0 0,3 6 1 16,3-6-1-16,5 6 0 0,2-2 0 15,-2-4 0-15,1 5 1 0,-3-5-1 0,0 0 0 16,-6 4 0-16,-3-4 0 0,-6 0 0 16,-3 0 0-16,-3 0 1 0,-6-4 1 15,0 4 3-15,0 0 1 0,-9 0 1 16,-3 0 2-16,-1 5 0 0,-7-2 0 15,-3 3 0-15,-4 2-2 0,-4 1-1 16,-1 4 0-16,0 2-2 0,-1 2-1 16,6 4 0-16,4 0-1 0,5 0-1 0,7 2 0 15,3-2-1-15,8-1 0 0,14-3-1 16,3 0 0-16,11-3 0 0,5-7-1 16,8-3 0-16,1-4-2 0,7-8-1 15,-1-3 0-15,5-7 0 0,-2 0 0 16,2 2 0-16,-4-2 2 0,2 4 1 15,-10 2 2-15,-4 4 0 0,-10 5-1 0,-9-1 2 16,-8 4-1-16,-10 0 1 16,-6 6-1-16,-4 1 1 0,-4 4 0 0,-3 3 0 15,-1-1 0-15,-3 2-1 0,3-1 0 16,3-1-6-16,5-1-8 0,5-2-11 16,5 0-13-16,3-2-8 0,7-3-15 15,4-1 48-15,5-4-157 0,1-4-115 16,-1-3-290-16</inkml:trace>
  <inkml:trace contextRef="#ctx0" brushRef="#br0" timeOffset="72743.324">20708 17074 567 0,'-9'0'124'0,"-2"0"6"0,4 0-94 15,-1 0-12-15,1 5-6 0,6-5 0 16,1 4-2-16,-4-4-2 0,4 0-6 16,0 0 0-16,0 0 1 0,4 0 4 15,-4 0 5-15,0-3 4 0,0 3 3 16,0-4 0-16,-4 4-1 0,-2 0-2 16,1 0-4-16,-5 0-4 0,5 0-5 15,-2 0-3-15,0 5-2 0,0 0-4 0,4 1-7 16,3 0-10-16,0-3-13 0,0-3-12 15,3 3-16-15,5-3-110 0,3 0-120 16,1 0-274-16</inkml:trace>
  <inkml:trace contextRef="#ctx0" brushRef="#br0" timeOffset="73389.742">21057 17179 509 0,'4'0'120'0,"-4"0"5"0,0-5-77 16,0 5-9-16,3 0-3 0,-3-4-1 15,5 4 0-15,-5-4-1 0,0 4 1 16,5-4 0-16,-5 4-2 0,0-6-1 16,0 6-3-16,-6-4-2 0,-1 4-4 15,-5-4-5-15,-2 4-3 0,-4 0-3 16,-2 0-1-16,-2 0-1 0,-2 6-1 0,3-2-1 16,0 3-2-16,1 1 0 0,4 0-2 15,2 3-1-15,5 2-2 0,2 1 0 16,3 4 0-16,4 0-1 0,0 1 1 15,12 0-1-15,3-1 0 0,8 0-1 16,5-6 1-16,5 1-1 0,7-5-1 16,0-2-2-16,4-6-1 0,0 0-2 15,1-4-1-15,2-4-1 0,-2-3 0 0,1-3 0 16,0 0 1-16,-1-1 1 0,-5-1 1 16,-5 0 2-16,-4-2 1 0,-8 2 1 15,-6-2 2-15,-7 2 1 0,-4 3 3 16,-6 1 2-16,-7 0 1 0,-7 2 1 15,-4 3 1-15,-6-1 0 0,-8 8-1 16,-2 0-1-16,-2 0-1 0,2 8-3 0,1 0 0 16,7 6-2-16,6 5 1 15,7 1-2-15,5 4 1 0,8 4-2 0,0 0 2 16,8 0-1-16,5-2 0 0,7-2 0 16,5-3 0-16,3-3-1 0,11-4 0 15,0-4-2-15,2-3-3 0,-2-7-3 16,2 0-4-16,-2-4-8 0,-3-4-13 15,-7-3-18-15,-4-1-15 0,-7 0-112 16,-5-1-125-16,-3 3-297 0</inkml:trace>
  <inkml:trace contextRef="#ctx0" brushRef="#br0" timeOffset="84055.997">4703 17368 314 0,'0'0'72'0,"0"0"2"0,0 0-44 16,0 0-16-16,-1 0-6 0,1 0 1 16,0 0 1-16,-3 0 1 0,3 0 3 0,-7 0 2 15,7 0 1-15,-6 0 0 16,2 6 0-16,-2-1-3 0,0 1-1 0,-4 0-3 15,1 2-2-15,1-1-2 0,-2-1-2 16,-3 1 0-16,6-1 0 0,-2 0 1 16,-1-2 1-16,1 0 0 0,1-1 1 15,-2-3 2-15,3 4 0 0,-2-4 0 16,1 0 1-16,-2 0-1 0,4 0-1 16,-3 3-1-16,5-3-1 0,-3 0-1 0,3 6-1 15,1-6-1-15,-1 3 0 0,0-3 0 16,4 4-1-16,0-4 0 0,0 0-1 15,0 0 0-15,0 0-1 0,5 0 1 16,2-4-1-16,3 1 1 0,0-3 0 16,2 0 0-16,0 2 1 0,0-1-1 15,-3 1 0-15,-2 4 1 0,-3-4 0 16,-4 4 3-16,0 4 2 0,0 1 1 0,-8 2 1 16,-4 3 1-16,-1 2 2 0,-1 3-1 15,-5-2 0-15,1 3-2 0,1-4 0 16,0-3 0-16,6-1-1 0,-1-2-1 15,6-2-2-15,1-4-2 0,5 0-1 16,0-7-1-16,0-2 0 0,11-2-3 16,3-7-4-16,9-5-5 0,4-1-8 15,6-2-9-15,3-4-16 0,2 3-90 0,3-1-98 16,0 5-232-16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5" y="2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42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108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5" y="9721108"/>
            <a:ext cx="3076363" cy="511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47" tIns="47374" rIns="94747" bIns="47374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CDB261C-854E-4DE0-8EF9-C88376CD1D7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817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Long-term contracts are imperfect substitute for vertical integration.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219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In </a:t>
            </a:r>
            <a:r>
              <a:rPr lang="de-DE" dirty="0" err="1"/>
              <a:t>point</a:t>
            </a:r>
            <a:r>
              <a:rPr lang="de-DE" dirty="0"/>
              <a:t>-</a:t>
            </a:r>
            <a:r>
              <a:rPr lang="de-DE" dirty="0" err="1"/>
              <a:t>to</a:t>
            </a:r>
            <a:r>
              <a:rPr lang="de-DE" dirty="0"/>
              <a:t>-point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imbalance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contract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priced</a:t>
            </a:r>
            <a:r>
              <a:rPr lang="de-DE" dirty="0"/>
              <a:t>.</a:t>
            </a:r>
          </a:p>
          <a:p>
            <a:r>
              <a:rPr lang="de-DE" dirty="0"/>
              <a:t>In </a:t>
            </a:r>
            <a:r>
              <a:rPr lang="de-DE" dirty="0" err="1"/>
              <a:t>entry</a:t>
            </a:r>
            <a:r>
              <a:rPr lang="de-DE" dirty="0"/>
              <a:t>-exit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net</a:t>
            </a:r>
            <a:r>
              <a:rPr lang="de-DE" dirty="0"/>
              <a:t> </a:t>
            </a:r>
            <a:r>
              <a:rPr lang="de-DE" dirty="0" err="1"/>
              <a:t>imbalance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considered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38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Point-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tariffs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, </a:t>
            </a:r>
            <a:r>
              <a:rPr lang="de-DE" dirty="0" err="1"/>
              <a:t>ideally</a:t>
            </a:r>
            <a:r>
              <a:rPr lang="de-DE" dirty="0"/>
              <a:t>, </a:t>
            </a:r>
            <a:r>
              <a:rPr lang="de-DE" dirty="0" err="1"/>
              <a:t>reflect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</a:t>
            </a:r>
            <a:r>
              <a:rPr lang="de-DE" dirty="0" err="1"/>
              <a:t>extension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eliminate</a:t>
            </a:r>
            <a:r>
              <a:rPr lang="de-DE" dirty="0"/>
              <a:t> </a:t>
            </a:r>
            <a:r>
              <a:rPr lang="de-DE" dirty="0" err="1"/>
              <a:t>congestion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B261C-854E-4DE0-8EF9-C88376CD1D71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48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4910138"/>
            <a:ext cx="8061325" cy="381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659438"/>
            <a:ext cx="8061325" cy="279400"/>
          </a:xfrm>
        </p:spPr>
        <p:txBody>
          <a:bodyPr anchor="b">
            <a:spAutoFit/>
          </a:bodyPr>
          <a:lstStyle>
            <a:lvl1pPr marL="0" indent="0"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</a:p>
        </p:txBody>
      </p:sp>
      <p:pic>
        <p:nvPicPr>
          <p:cNvPr id="4105" name="Picture 9" descr="TU_Logo_lang_RGB_rot_PPT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539750"/>
            <a:ext cx="2160587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13EBFF1-42FF-4AC1-B19B-C9E8D436070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81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86538" y="1357313"/>
            <a:ext cx="2014537" cy="463391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1357313"/>
            <a:ext cx="5894388" cy="463391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0534A37-F467-4360-8F69-0FF6DFA7E7B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33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03.05.2017 | D. Schröder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66A7B7C-08CC-4993-82C8-3B54832252F2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539750" y="519113"/>
            <a:ext cx="3168650" cy="431800"/>
          </a:xfrm>
        </p:spPr>
        <p:txBody>
          <a:bodyPr/>
          <a:lstStyle>
            <a:lvl1pPr>
              <a:defRPr lang="de-DE" sz="140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Gliederungspunkt</a:t>
            </a:r>
          </a:p>
        </p:txBody>
      </p:sp>
    </p:spTree>
    <p:extLst>
      <p:ext uri="{BB962C8B-B14F-4D97-AF65-F5344CB8AC3E}">
        <p14:creationId xmlns:p14="http://schemas.microsoft.com/office/powerpoint/2010/main" val="321903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C699646-8D76-45C1-A4D1-ADB95AEFC49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0383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924050"/>
            <a:ext cx="3954463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924050"/>
            <a:ext cx="3954462" cy="406717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0B24EB3-407C-4619-928C-4FFE767EED3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852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032089C-48BA-4FFA-B15F-550F5F96E85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435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56C82CA-C742-4A77-A832-FD3195E2DA9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1868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E3C5A61-BD4D-4A2F-9BDC-17F2388A4C3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183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D75F7A0-C4E5-4479-8E46-3C0827B297D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13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Präsentationstitel Blindtext Lorem ipsum dolores </a:t>
            </a:r>
            <a:r>
              <a:rPr lang="de-DE" b="0"/>
              <a:t>|</a:t>
            </a:r>
            <a:r>
              <a:rPr lang="de-DE"/>
              <a:t> </a:t>
            </a:r>
            <a:r>
              <a:rPr lang="de-DE" b="0"/>
              <a:t>M. Mustermann | Anlass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9529DC1-5053-40CB-8504-2F4D3AFC8F7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57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357313"/>
            <a:ext cx="80613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Titel durch Klicken hinzufügen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5617" y="1924050"/>
            <a:ext cx="6768752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 durch Klicken hinzufügen</a:t>
            </a:r>
          </a:p>
          <a:p>
            <a:pPr lvl="1"/>
            <a:r>
              <a:rPr lang="de-DE" dirty="0" err="1"/>
              <a:t>Xxx</a:t>
            </a:r>
            <a:endParaRPr lang="de-DE" dirty="0"/>
          </a:p>
        </p:txBody>
      </p:sp>
      <p:pic>
        <p:nvPicPr>
          <p:cNvPr id="1031" name="Picture 7" descr="TU_Logo_lang_RGB_rot_PPT-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539750"/>
            <a:ext cx="13684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372225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Energiesysteme – 2. Übung: Lineare Programmierung </a:t>
            </a:r>
            <a:r>
              <a:rPr lang="de-DE" b="0" dirty="0"/>
              <a:t>| 21.05.2014 | L. Koch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557963"/>
            <a:ext cx="66246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Seite </a:t>
            </a:r>
            <a:fld id="{383A9892-AD99-4BCA-8A0E-FE41FC512E8C}" type="slidenum">
              <a:rPr lang="de-DE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lnSpc>
          <a:spcPts val="2200"/>
        </a:lnSpc>
        <a:spcBef>
          <a:spcPts val="500"/>
        </a:spcBef>
        <a:spcAft>
          <a:spcPct val="0"/>
        </a:spcAft>
        <a:defRPr sz="1800" kern="1200">
          <a:solidFill>
            <a:srgbClr val="000000"/>
          </a:solidFill>
          <a:latin typeface="+mn-lt"/>
          <a:ea typeface="+mn-ea"/>
          <a:cs typeface="+mn-cs"/>
        </a:defRPr>
      </a:lvl1pPr>
      <a:lvl2pPr marL="784225" indent="-24447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92213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539750" y="4982166"/>
            <a:ext cx="8061325" cy="956672"/>
          </a:xfrm>
        </p:spPr>
        <p:txBody>
          <a:bodyPr/>
          <a:lstStyle/>
          <a:p>
            <a:r>
              <a:rPr lang="de-DE" dirty="0"/>
              <a:t>Chair </a:t>
            </a:r>
            <a:r>
              <a:rPr lang="de-DE" dirty="0" err="1"/>
              <a:t>of</a:t>
            </a:r>
            <a:r>
              <a:rPr lang="de-DE" dirty="0"/>
              <a:t> Energy Systems</a:t>
            </a:r>
          </a:p>
          <a:p>
            <a:r>
              <a:rPr lang="de-DE" dirty="0"/>
              <a:t>Prof. Dr. Boris Heinz | Dr. Elena </a:t>
            </a:r>
            <a:r>
              <a:rPr lang="de-DE" dirty="0" err="1"/>
              <a:t>Timofeeva</a:t>
            </a:r>
            <a:endParaRPr lang="de-DE" dirty="0"/>
          </a:p>
          <a:p>
            <a:r>
              <a:rPr lang="de-DE" dirty="0"/>
              <a:t>elena.timofeeva@tu-berlin.de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772B61D-E828-A84A-8A11-1AEBDBE77B9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9084" y="3861048"/>
            <a:ext cx="8061325" cy="743280"/>
          </a:xfrm>
        </p:spPr>
        <p:txBody>
          <a:bodyPr/>
          <a:lstStyle/>
          <a:p>
            <a:r>
              <a:rPr lang="de-DE" altLang="de-DE" b="1" dirty="0"/>
              <a:t>Integrated course „Energy Economics“</a:t>
            </a:r>
            <a:br>
              <a:rPr lang="de-DE" altLang="de-DE" b="1" dirty="0"/>
            </a:br>
            <a:r>
              <a:rPr lang="de-DE" altLang="de-DE" b="1" dirty="0"/>
              <a:t>- Natural Gas </a:t>
            </a:r>
            <a:r>
              <a:rPr lang="de-DE" altLang="de-DE" b="1" dirty="0" err="1"/>
              <a:t>Markets</a:t>
            </a:r>
            <a:endParaRPr lang="de-DE" altLang="de-DE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C0B6B03-73C0-4A75-8B2E-574BB6C7C4BC}"/>
                  </a:ext>
                </a:extLst>
              </p14:cNvPr>
              <p14:cNvContentPartPr/>
              <p14:nvPr/>
            </p14:nvContentPartPr>
            <p14:xfrm>
              <a:off x="1116000" y="4953960"/>
              <a:ext cx="761040" cy="5781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C0B6B03-73C0-4A75-8B2E-574BB6C7C4B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6640" y="4944600"/>
                <a:ext cx="779760" cy="59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3205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8D9F6F3B-A6B6-44BA-A5BB-D492DD4450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844824"/>
            <a:ext cx="6568414" cy="406717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German Gas Import Prices </a:t>
            </a:r>
            <a:r>
              <a:rPr lang="en-GB" sz="1800" i="1" dirty="0"/>
              <a:t>[monthly mean; source BAFA]</a:t>
            </a:r>
            <a:endParaRPr lang="en-US" sz="1800" i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819F274-3322-49CF-8273-56FC154E5B7E}"/>
              </a:ext>
            </a:extLst>
          </p:cNvPr>
          <p:cNvSpPr txBox="1"/>
          <p:nvPr/>
        </p:nvSpPr>
        <p:spPr>
          <a:xfrm>
            <a:off x="5292080" y="6357164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3B9F120-45F1-401A-B59B-4C575C58DC15}"/>
              </a:ext>
            </a:extLst>
          </p:cNvPr>
          <p:cNvSpPr txBox="1"/>
          <p:nvPr/>
        </p:nvSpPr>
        <p:spPr>
          <a:xfrm>
            <a:off x="1043608" y="608191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Brent DTD: Platts Dated Brent – physical cargoes of light North Sea crude</a:t>
            </a:r>
          </a:p>
          <a:p>
            <a:pPr algn="l"/>
            <a:r>
              <a:rPr lang="en-GB" dirty="0"/>
              <a:t>oil assigned to specific delivery dates.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12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168" y="1335557"/>
            <a:ext cx="8061325" cy="743280"/>
          </a:xfrm>
        </p:spPr>
        <p:txBody>
          <a:bodyPr/>
          <a:lstStyle/>
          <a:p>
            <a:r>
              <a:rPr lang="en-US" dirty="0"/>
              <a:t>Heating Oil Dependency of German Natural Gas Border Prices </a:t>
            </a:r>
            <a:r>
              <a:rPr lang="en-GB" sz="1800" i="1" dirty="0"/>
              <a:t>[monthly mean; source BAFA]</a:t>
            </a:r>
            <a:endParaRPr lang="en-US" sz="1800" i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819F274-3322-49CF-8273-56FC154E5B7E}"/>
              </a:ext>
            </a:extLst>
          </p:cNvPr>
          <p:cNvSpPr txBox="1"/>
          <p:nvPr/>
        </p:nvSpPr>
        <p:spPr>
          <a:xfrm>
            <a:off x="5292080" y="6357164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06F0E2D2-4A0A-4EB2-9F55-1CF9184A0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6149" y="2080968"/>
            <a:ext cx="6511361" cy="406717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2535AB5-6FBB-4AB8-B27F-229F9A4060B1}"/>
              </a:ext>
            </a:extLst>
          </p:cNvPr>
          <p:cNvSpPr txBox="1"/>
          <p:nvPr/>
        </p:nvSpPr>
        <p:spPr>
          <a:xfrm>
            <a:off x="1115616" y="6148143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HEL-Rhein – light heating oil </a:t>
            </a:r>
            <a:r>
              <a:rPr lang="en-GB" dirty="0" err="1"/>
              <a:t>Rheinschiene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0946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995033"/>
            <a:ext cx="8061325" cy="743280"/>
          </a:xfrm>
        </p:spPr>
        <p:txBody>
          <a:bodyPr/>
          <a:lstStyle/>
          <a:p>
            <a:r>
              <a:rPr lang="en-US" dirty="0"/>
              <a:t>Heating Oil Dependency of German Natural Gas</a:t>
            </a:r>
            <a:br>
              <a:rPr lang="en-US" dirty="0"/>
            </a:br>
            <a:r>
              <a:rPr lang="en-US" dirty="0"/>
              <a:t>Border Prices </a:t>
            </a:r>
            <a:r>
              <a:rPr lang="en-GB" sz="1800" i="1" dirty="0"/>
              <a:t>[monthly mean; source BAFA]</a:t>
            </a:r>
            <a:endParaRPr lang="en-US" sz="1800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819F274-3322-49CF-8273-56FC154E5B7E}"/>
              </a:ext>
            </a:extLst>
          </p:cNvPr>
          <p:cNvSpPr txBox="1"/>
          <p:nvPr/>
        </p:nvSpPr>
        <p:spPr>
          <a:xfrm>
            <a:off x="5292080" y="6357164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7ED63C8-7735-4510-B0F7-B6D806ECC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034314"/>
            <a:ext cx="6768752" cy="422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6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US Heating Oil and Natural Gas Price </a:t>
            </a:r>
            <a:r>
              <a:rPr lang="en-GB" sz="1800" i="1" dirty="0"/>
              <a:t>[Data source: DOE 2010]</a:t>
            </a:r>
            <a:endParaRPr lang="en-US" sz="1800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819F274-3322-49CF-8273-56FC154E5B7E}"/>
              </a:ext>
            </a:extLst>
          </p:cNvPr>
          <p:cNvSpPr txBox="1"/>
          <p:nvPr/>
        </p:nvSpPr>
        <p:spPr>
          <a:xfrm>
            <a:off x="5292080" y="6357164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58F0346-C214-4ACB-8056-28B69CA72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35" y="1859663"/>
            <a:ext cx="7382753" cy="437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5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GB" dirty="0"/>
              <a:t>Gas Extraction in the US </a:t>
            </a:r>
            <a:r>
              <a:rPr lang="en-GB" sz="1600" dirty="0"/>
              <a:t>[lower 48 states, source: EIA]</a:t>
            </a:r>
            <a:endParaRPr lang="en-US" sz="1600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819F274-3322-49CF-8273-56FC154E5B7E}"/>
              </a:ext>
            </a:extLst>
          </p:cNvPr>
          <p:cNvSpPr txBox="1"/>
          <p:nvPr/>
        </p:nvSpPr>
        <p:spPr>
          <a:xfrm>
            <a:off x="5292080" y="6357164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C402169-3C70-4371-8D29-FB6773EE2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01680"/>
            <a:ext cx="6674807" cy="4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22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GB" dirty="0"/>
              <a:t>Gas and Heating Oil Prices</a:t>
            </a:r>
            <a:endParaRPr lang="en-US" sz="1600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15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F252601-3E31-4F4E-B8BB-645585F04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1900521"/>
            <a:ext cx="6696744" cy="465744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819F274-3322-49CF-8273-56FC154E5B7E}"/>
              </a:ext>
            </a:extLst>
          </p:cNvPr>
          <p:cNvSpPr txBox="1"/>
          <p:nvPr/>
        </p:nvSpPr>
        <p:spPr>
          <a:xfrm>
            <a:off x="5292080" y="6357164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</p:spTree>
    <p:extLst>
      <p:ext uri="{BB962C8B-B14F-4D97-AF65-F5344CB8AC3E}">
        <p14:creationId xmlns:p14="http://schemas.microsoft.com/office/powerpoint/2010/main" val="2210148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GB" dirty="0"/>
              <a:t>Analysis of Non-stationary Time Series</a:t>
            </a:r>
            <a:endParaRPr lang="en-US" sz="1600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62D8729-64A6-4D03-BFF8-CDB3EFA57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775582"/>
            <a:ext cx="5978252" cy="484654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819F274-3322-49CF-8273-56FC154E5B7E}"/>
              </a:ext>
            </a:extLst>
          </p:cNvPr>
          <p:cNvSpPr txBox="1"/>
          <p:nvPr/>
        </p:nvSpPr>
        <p:spPr>
          <a:xfrm>
            <a:off x="5292080" y="6357164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</p:spTree>
    <p:extLst>
      <p:ext uri="{BB962C8B-B14F-4D97-AF65-F5344CB8AC3E}">
        <p14:creationId xmlns:p14="http://schemas.microsoft.com/office/powerpoint/2010/main" val="2425498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GB" dirty="0"/>
              <a:t>Error Correction Model</a:t>
            </a:r>
            <a:endParaRPr lang="en-US" sz="1600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E5868AA-D084-4246-B5E2-18D580B4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688005"/>
            <a:ext cx="6840760" cy="496218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819F274-3322-49CF-8273-56FC154E5B7E}"/>
              </a:ext>
            </a:extLst>
          </p:cNvPr>
          <p:cNvSpPr txBox="1"/>
          <p:nvPr/>
        </p:nvSpPr>
        <p:spPr>
          <a:xfrm>
            <a:off x="5292080" y="6357164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</p:spTree>
    <p:extLst>
      <p:ext uri="{BB962C8B-B14F-4D97-AF65-F5344CB8AC3E}">
        <p14:creationId xmlns:p14="http://schemas.microsoft.com/office/powerpoint/2010/main" val="4146287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GB" dirty="0"/>
              <a:t>Test of Statistical Significance</a:t>
            </a:r>
            <a:endParaRPr lang="en-US" sz="1600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819F274-3322-49CF-8273-56FC154E5B7E}"/>
              </a:ext>
            </a:extLst>
          </p:cNvPr>
          <p:cNvSpPr txBox="1"/>
          <p:nvPr/>
        </p:nvSpPr>
        <p:spPr>
          <a:xfrm>
            <a:off x="5292080" y="6357164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BF2F02B-1886-42FA-99A4-695FD1038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874158"/>
            <a:ext cx="7344816" cy="45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050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Lacking</a:t>
            </a:r>
            <a:r>
              <a:rPr lang="de-DE" dirty="0"/>
              <a:t> </a:t>
            </a:r>
            <a:r>
              <a:rPr lang="de-DE" dirty="0" err="1"/>
              <a:t>transparency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Reduced</a:t>
            </a:r>
            <a:r>
              <a:rPr lang="de-DE" dirty="0"/>
              <a:t> </a:t>
            </a:r>
            <a:r>
              <a:rPr lang="de-DE" dirty="0" err="1"/>
              <a:t>liquidity</a:t>
            </a:r>
            <a:r>
              <a:rPr lang="de-DE" dirty="0"/>
              <a:t> on </a:t>
            </a:r>
            <a:r>
              <a:rPr lang="de-DE" dirty="0" err="1"/>
              <a:t>wholesale</a:t>
            </a:r>
            <a:r>
              <a:rPr lang="de-DE" dirty="0"/>
              <a:t> </a:t>
            </a:r>
            <a:r>
              <a:rPr lang="de-DE" dirty="0" err="1"/>
              <a:t>markets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Barrier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entry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competitors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Downside of Long Term Contracts</a:t>
            </a:r>
          </a:p>
        </p:txBody>
      </p:sp>
    </p:spTree>
    <p:extLst>
      <p:ext uri="{BB962C8B-B14F-4D97-AF65-F5344CB8AC3E}">
        <p14:creationId xmlns:p14="http://schemas.microsoft.com/office/powerpoint/2010/main" val="690614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Natural gas </a:t>
            </a:r>
            <a:r>
              <a:rPr lang="de-DE" dirty="0" err="1"/>
              <a:t>reserves</a:t>
            </a:r>
            <a:r>
              <a:rPr lang="de-DE" dirty="0"/>
              <a:t> and </a:t>
            </a:r>
            <a:r>
              <a:rPr lang="de-DE" dirty="0" err="1"/>
              <a:t>production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Long </a:t>
            </a:r>
            <a:r>
              <a:rPr lang="de-DE" dirty="0" err="1"/>
              <a:t>distance</a:t>
            </a:r>
            <a:r>
              <a:rPr lang="de-DE" dirty="0"/>
              <a:t> gas </a:t>
            </a:r>
            <a:r>
              <a:rPr lang="de-DE" dirty="0" err="1"/>
              <a:t>pipelines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Gas </a:t>
            </a:r>
            <a:r>
              <a:rPr lang="de-DE" dirty="0" err="1"/>
              <a:t>storage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/>
              <a:t>LNG </a:t>
            </a:r>
            <a:r>
              <a:rPr lang="de-DE" dirty="0" err="1"/>
              <a:t>markets</a:t>
            </a: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r>
              <a:rPr lang="de-DE" dirty="0" err="1">
                <a:highlight>
                  <a:srgbClr val="F79646"/>
                </a:highlight>
              </a:rPr>
              <a:t>Wholesale</a:t>
            </a:r>
            <a:r>
              <a:rPr lang="de-DE" dirty="0">
                <a:highlight>
                  <a:srgbClr val="F79646"/>
                </a:highlight>
              </a:rPr>
              <a:t> </a:t>
            </a:r>
            <a:r>
              <a:rPr lang="de-DE" dirty="0" err="1">
                <a:highlight>
                  <a:srgbClr val="F79646"/>
                </a:highlight>
              </a:rPr>
              <a:t>markets</a:t>
            </a:r>
            <a:r>
              <a:rPr lang="de-DE" dirty="0">
                <a:highlight>
                  <a:srgbClr val="F79646"/>
                </a:highlight>
              </a:rPr>
              <a:t> </a:t>
            </a:r>
            <a:r>
              <a:rPr lang="de-DE" dirty="0" err="1">
                <a:highlight>
                  <a:srgbClr val="F79646"/>
                </a:highlight>
              </a:rPr>
              <a:t>for</a:t>
            </a:r>
            <a:r>
              <a:rPr lang="de-DE" dirty="0">
                <a:highlight>
                  <a:srgbClr val="F79646"/>
                </a:highlight>
              </a:rPr>
              <a:t> </a:t>
            </a:r>
            <a:r>
              <a:rPr lang="de-DE" dirty="0" err="1">
                <a:highlight>
                  <a:srgbClr val="F79646"/>
                </a:highlight>
              </a:rPr>
              <a:t>natural</a:t>
            </a:r>
            <a:r>
              <a:rPr lang="de-DE" dirty="0">
                <a:highlight>
                  <a:srgbClr val="F79646"/>
                </a:highlight>
              </a:rPr>
              <a:t> gas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highlight>
                  <a:srgbClr val="F79646"/>
                </a:highlight>
              </a:rPr>
              <a:t>Retail gas </a:t>
            </a:r>
            <a:r>
              <a:rPr lang="de-DE" dirty="0" err="1">
                <a:highlight>
                  <a:srgbClr val="F79646"/>
                </a:highlight>
              </a:rPr>
              <a:t>markets</a:t>
            </a:r>
            <a:endParaRPr lang="de-DE" dirty="0">
              <a:highlight>
                <a:srgbClr val="F79646"/>
              </a:highlight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121237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sz="1600" dirty="0"/>
              <a:t>Initial rationale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oil-based</a:t>
            </a:r>
            <a:r>
              <a:rPr lang="de-DE" sz="1600" dirty="0"/>
              <a:t> </a:t>
            </a:r>
            <a:r>
              <a:rPr lang="de-DE" sz="1600" dirty="0" err="1"/>
              <a:t>indexation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that</a:t>
            </a:r>
            <a:r>
              <a:rPr lang="de-DE" sz="1600" dirty="0"/>
              <a:t> </a:t>
            </a:r>
            <a:r>
              <a:rPr lang="de-DE" sz="1600" dirty="0" err="1"/>
              <a:t>users</a:t>
            </a:r>
            <a:r>
              <a:rPr lang="de-DE" sz="1600" dirty="0"/>
              <a:t> </a:t>
            </a:r>
            <a:r>
              <a:rPr lang="de-DE" sz="1600" dirty="0" err="1"/>
              <a:t>can</a:t>
            </a:r>
            <a:r>
              <a:rPr lang="de-DE" sz="1600" dirty="0"/>
              <a:t> </a:t>
            </a:r>
            <a:r>
              <a:rPr lang="de-DE" sz="1600" dirty="0" err="1"/>
              <a:t>choose</a:t>
            </a:r>
            <a:r>
              <a:rPr lang="de-DE" sz="1600" dirty="0"/>
              <a:t> </a:t>
            </a:r>
            <a:r>
              <a:rPr lang="de-DE" sz="1600" dirty="0" err="1"/>
              <a:t>between</a:t>
            </a:r>
            <a:r>
              <a:rPr lang="de-DE" sz="1600" dirty="0"/>
              <a:t> </a:t>
            </a:r>
            <a:r>
              <a:rPr lang="de-DE" sz="1600" dirty="0" err="1"/>
              <a:t>burning</a:t>
            </a:r>
            <a:r>
              <a:rPr lang="de-DE" sz="1600" dirty="0"/>
              <a:t> gas and </a:t>
            </a:r>
            <a:r>
              <a:rPr lang="de-DE" sz="1600" dirty="0" err="1"/>
              <a:t>oil</a:t>
            </a:r>
            <a:r>
              <a:rPr lang="de-DE" sz="1600" dirty="0"/>
              <a:t> </a:t>
            </a:r>
            <a:r>
              <a:rPr lang="de-DE" sz="1600" dirty="0" err="1"/>
              <a:t>products</a:t>
            </a:r>
            <a:r>
              <a:rPr lang="de-DE" sz="1600" dirty="0"/>
              <a:t>.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Early </a:t>
            </a:r>
            <a:r>
              <a:rPr lang="de-DE" sz="1600" dirty="0" err="1"/>
              <a:t>liberalised</a:t>
            </a:r>
            <a:r>
              <a:rPr lang="de-DE" sz="1600" dirty="0"/>
              <a:t> gas </a:t>
            </a:r>
            <a:r>
              <a:rPr lang="de-DE" sz="1600" dirty="0" err="1"/>
              <a:t>markets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US and </a:t>
            </a:r>
            <a:r>
              <a:rPr lang="de-DE" sz="1600" dirty="0" err="1"/>
              <a:t>the</a:t>
            </a:r>
            <a:r>
              <a:rPr lang="de-DE" sz="1600" dirty="0"/>
              <a:t> UK </a:t>
            </a:r>
            <a:r>
              <a:rPr lang="de-DE" sz="1600" dirty="0" err="1"/>
              <a:t>with</a:t>
            </a:r>
            <a:r>
              <a:rPr lang="de-DE" sz="1600" dirty="0"/>
              <a:t> a liquid </a:t>
            </a:r>
            <a:r>
              <a:rPr lang="de-DE" sz="1600" dirty="0" err="1"/>
              <a:t>wholesale</a:t>
            </a:r>
            <a:r>
              <a:rPr lang="de-DE" sz="1600" dirty="0"/>
              <a:t> </a:t>
            </a:r>
            <a:r>
              <a:rPr lang="de-DE" sz="1600" dirty="0" err="1"/>
              <a:t>trading</a:t>
            </a:r>
            <a:r>
              <a:rPr lang="de-DE" sz="1600" dirty="0"/>
              <a:t> in </a:t>
            </a:r>
            <a:r>
              <a:rPr lang="de-DE" sz="1600" dirty="0" err="1"/>
              <a:t>natural</a:t>
            </a:r>
            <a:r>
              <a:rPr lang="de-DE" sz="1600" dirty="0"/>
              <a:t> gas </a:t>
            </a:r>
            <a:r>
              <a:rPr lang="de-DE" sz="1600" dirty="0" err="1"/>
              <a:t>resulted</a:t>
            </a:r>
            <a:r>
              <a:rPr lang="de-DE" sz="1600" dirty="0"/>
              <a:t> </a:t>
            </a:r>
            <a:r>
              <a:rPr lang="de-DE" sz="1600" dirty="0" err="1"/>
              <a:t>into</a:t>
            </a:r>
            <a:r>
              <a:rPr lang="de-DE" sz="1600" dirty="0"/>
              <a:t> gas-</a:t>
            </a:r>
            <a:r>
              <a:rPr lang="de-DE" sz="1600" dirty="0" err="1"/>
              <a:t>to</a:t>
            </a:r>
            <a:r>
              <a:rPr lang="de-DE" sz="1600" dirty="0"/>
              <a:t>-gas </a:t>
            </a:r>
            <a:r>
              <a:rPr lang="de-DE" sz="1600" dirty="0" err="1"/>
              <a:t>competition</a:t>
            </a:r>
            <a:r>
              <a:rPr lang="de-DE" sz="1600" dirty="0"/>
              <a:t>.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Long-term </a:t>
            </a:r>
            <a:r>
              <a:rPr lang="de-DE" sz="1600" dirty="0" err="1"/>
              <a:t>supply</a:t>
            </a:r>
            <a:r>
              <a:rPr lang="de-DE" sz="1600" dirty="0"/>
              <a:t> </a:t>
            </a:r>
            <a:r>
              <a:rPr lang="de-DE" sz="1600" dirty="0" err="1"/>
              <a:t>contracts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Continental Europe </a:t>
            </a:r>
            <a:r>
              <a:rPr lang="de-DE" sz="1600" dirty="0" err="1"/>
              <a:t>were</a:t>
            </a:r>
            <a:r>
              <a:rPr lang="de-DE" sz="1600" dirty="0"/>
              <a:t> </a:t>
            </a:r>
            <a:r>
              <a:rPr lang="de-DE" sz="1600" dirty="0" err="1"/>
              <a:t>initially</a:t>
            </a:r>
            <a:r>
              <a:rPr lang="de-DE" sz="1600" dirty="0"/>
              <a:t> </a:t>
            </a:r>
            <a:r>
              <a:rPr lang="de-DE" sz="1600" dirty="0" err="1"/>
              <a:t>linked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oil</a:t>
            </a:r>
            <a:r>
              <a:rPr lang="de-DE" sz="1600" dirty="0"/>
              <a:t> </a:t>
            </a:r>
            <a:r>
              <a:rPr lang="de-DE" sz="1600" dirty="0" err="1"/>
              <a:t>prices</a:t>
            </a:r>
            <a:r>
              <a:rPr lang="de-DE" sz="1600" dirty="0"/>
              <a:t>.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 err="1"/>
              <a:t>Since</a:t>
            </a:r>
            <a:r>
              <a:rPr lang="de-DE" sz="1600" dirty="0"/>
              <a:t> </a:t>
            </a:r>
            <a:r>
              <a:rPr lang="de-DE" sz="1600" dirty="0" err="1"/>
              <a:t>late</a:t>
            </a:r>
            <a:r>
              <a:rPr lang="de-DE" sz="1600" dirty="0"/>
              <a:t> 2000s European gas </a:t>
            </a:r>
            <a:r>
              <a:rPr lang="de-DE" sz="1600" dirty="0" err="1"/>
              <a:t>markets</a:t>
            </a:r>
            <a:r>
              <a:rPr lang="de-DE" sz="1600" dirty="0"/>
              <a:t> </a:t>
            </a:r>
            <a:r>
              <a:rPr lang="de-DE" sz="1600" dirty="0" err="1"/>
              <a:t>have</a:t>
            </a:r>
            <a:r>
              <a:rPr lang="de-DE" sz="1600" dirty="0"/>
              <a:t> </a:t>
            </a:r>
            <a:r>
              <a:rPr lang="de-DE" sz="1600" dirty="0" err="1"/>
              <a:t>shifted</a:t>
            </a:r>
            <a:r>
              <a:rPr lang="de-DE" sz="1600" dirty="0"/>
              <a:t> </a:t>
            </a:r>
            <a:r>
              <a:rPr lang="de-DE" sz="1600" dirty="0" err="1"/>
              <a:t>significantly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oil</a:t>
            </a:r>
            <a:r>
              <a:rPr lang="de-DE" sz="1600" dirty="0"/>
              <a:t> </a:t>
            </a:r>
            <a:r>
              <a:rPr lang="de-DE" sz="1600" dirty="0" err="1"/>
              <a:t>indexation</a:t>
            </a:r>
            <a:r>
              <a:rPr lang="de-DE" sz="1600" dirty="0"/>
              <a:t> </a:t>
            </a:r>
            <a:r>
              <a:rPr lang="de-DE" sz="1600" dirty="0" err="1"/>
              <a:t>towards</a:t>
            </a:r>
            <a:r>
              <a:rPr lang="de-DE" sz="1600" dirty="0"/>
              <a:t> hub-</a:t>
            </a:r>
            <a:r>
              <a:rPr lang="de-DE" sz="1600" dirty="0" err="1"/>
              <a:t>linked</a:t>
            </a:r>
            <a:r>
              <a:rPr lang="de-DE" sz="1600" dirty="0"/>
              <a:t> </a:t>
            </a:r>
            <a:r>
              <a:rPr lang="de-DE" sz="1600" dirty="0" err="1"/>
              <a:t>prices</a:t>
            </a:r>
            <a:r>
              <a:rPr lang="de-DE" sz="1600" dirty="0"/>
              <a:t>.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 err="1"/>
              <a:t>Renegotiation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price</a:t>
            </a:r>
            <a:r>
              <a:rPr lang="de-DE" sz="1600" dirty="0"/>
              <a:t> </a:t>
            </a:r>
            <a:r>
              <a:rPr lang="de-DE" sz="1600" dirty="0" err="1"/>
              <a:t>formulas</a:t>
            </a:r>
            <a:r>
              <a:rPr lang="de-DE" sz="1600" dirty="0"/>
              <a:t> in </a:t>
            </a:r>
            <a:r>
              <a:rPr lang="de-DE" sz="1600" dirty="0" err="1"/>
              <a:t>long</a:t>
            </a:r>
            <a:r>
              <a:rPr lang="de-DE" sz="1600" dirty="0"/>
              <a:t>-term </a:t>
            </a:r>
            <a:r>
              <a:rPr lang="de-DE" sz="1600" dirty="0" err="1"/>
              <a:t>supply</a:t>
            </a:r>
            <a:r>
              <a:rPr lang="de-DE" sz="1600" dirty="0"/>
              <a:t> </a:t>
            </a:r>
            <a:r>
              <a:rPr lang="de-DE" sz="1600" dirty="0" err="1"/>
              <a:t>contracts</a:t>
            </a:r>
            <a:r>
              <a:rPr lang="de-DE" sz="1600" dirty="0"/>
              <a:t> </a:t>
            </a:r>
            <a:r>
              <a:rPr lang="de-DE" sz="1600" dirty="0" err="1"/>
              <a:t>followed</a:t>
            </a:r>
            <a:r>
              <a:rPr lang="de-DE" sz="1600" dirty="0"/>
              <a:t>.</a:t>
            </a:r>
          </a:p>
          <a:p>
            <a:pPr marL="0" indent="0"/>
            <a:endParaRPr lang="de-DE" sz="1600" dirty="0"/>
          </a:p>
          <a:p>
            <a:pPr marL="0" indent="0"/>
            <a:endParaRPr 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Oil-product linked gas prices</a:t>
            </a:r>
          </a:p>
        </p:txBody>
      </p:sp>
    </p:spTree>
    <p:extLst>
      <p:ext uri="{BB962C8B-B14F-4D97-AF65-F5344CB8AC3E}">
        <p14:creationId xmlns:p14="http://schemas.microsoft.com/office/powerpoint/2010/main" val="1565751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Driving</a:t>
            </a:r>
            <a:r>
              <a:rPr lang="de-DE" dirty="0"/>
              <a:t> </a:t>
            </a:r>
            <a:r>
              <a:rPr lang="de-DE" dirty="0" err="1"/>
              <a:t>factors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transition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hub-</a:t>
            </a:r>
            <a:r>
              <a:rPr lang="de-DE" dirty="0" err="1"/>
              <a:t>linked</a:t>
            </a:r>
            <a:r>
              <a:rPr lang="de-DE" dirty="0"/>
              <a:t> gas </a:t>
            </a:r>
            <a:r>
              <a:rPr lang="de-DE" dirty="0" err="1"/>
              <a:t>prices</a:t>
            </a:r>
            <a:r>
              <a:rPr lang="de-DE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US </a:t>
            </a:r>
            <a:r>
              <a:rPr lang="de-DE" dirty="0" err="1"/>
              <a:t>shale</a:t>
            </a:r>
            <a:r>
              <a:rPr lang="de-DE" dirty="0"/>
              <a:t> gas </a:t>
            </a:r>
            <a:r>
              <a:rPr lang="de-DE" dirty="0" err="1"/>
              <a:t>production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Qatari</a:t>
            </a:r>
            <a:r>
              <a:rPr lang="de-DE" dirty="0"/>
              <a:t> LNG </a:t>
            </a:r>
            <a:r>
              <a:rPr lang="de-DE" dirty="0" err="1"/>
              <a:t>available</a:t>
            </a:r>
            <a:r>
              <a:rPr lang="de-DE" dirty="0"/>
              <a:t> in Europe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Reduction</a:t>
            </a:r>
            <a:r>
              <a:rPr lang="de-DE" dirty="0"/>
              <a:t> in gas </a:t>
            </a:r>
            <a:r>
              <a:rPr lang="de-DE" dirty="0" err="1"/>
              <a:t>demand</a:t>
            </a:r>
            <a:endParaRPr lang="de-DE" dirty="0"/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/>
              <a:t>Gas </a:t>
            </a:r>
            <a:r>
              <a:rPr lang="de-DE" dirty="0" err="1"/>
              <a:t>importers</a:t>
            </a:r>
            <a:r>
              <a:rPr lang="de-DE" dirty="0"/>
              <a:t> </a:t>
            </a:r>
            <a:r>
              <a:rPr lang="de-DE" dirty="0" err="1"/>
              <a:t>stayed</a:t>
            </a:r>
            <a:r>
              <a:rPr lang="de-DE" dirty="0"/>
              <a:t> </a:t>
            </a:r>
            <a:r>
              <a:rPr lang="de-DE" dirty="0" err="1"/>
              <a:t>bound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LTC at </a:t>
            </a:r>
            <a:r>
              <a:rPr lang="de-DE" dirty="0" err="1"/>
              <a:t>oil-linked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 </a:t>
            </a:r>
            <a:r>
              <a:rPr lang="de-DE" dirty="0" err="1"/>
              <a:t>incurring</a:t>
            </a:r>
            <a:r>
              <a:rPr lang="de-DE" dirty="0"/>
              <a:t> </a:t>
            </a:r>
            <a:r>
              <a:rPr lang="de-DE" dirty="0" err="1"/>
              <a:t>losses</a:t>
            </a:r>
            <a:r>
              <a:rPr lang="de-DE" dirty="0"/>
              <a:t>.</a:t>
            </a:r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 err="1"/>
              <a:t>Renegotiation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LTC </a:t>
            </a:r>
            <a:r>
              <a:rPr lang="de-DE" dirty="0" err="1"/>
              <a:t>followed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introduce</a:t>
            </a:r>
            <a:r>
              <a:rPr lang="de-DE" dirty="0"/>
              <a:t> hub </a:t>
            </a:r>
            <a:r>
              <a:rPr lang="de-DE" dirty="0" err="1"/>
              <a:t>indexation</a:t>
            </a:r>
            <a:r>
              <a:rPr lang="de-DE" dirty="0"/>
              <a:t>.</a:t>
            </a:r>
          </a:p>
          <a:p>
            <a:pPr marL="0" indent="0">
              <a:spcBef>
                <a:spcPts val="0"/>
              </a:spcBef>
            </a:pPr>
            <a:endParaRPr lang="de-DE" dirty="0"/>
          </a:p>
          <a:p>
            <a:pPr marL="0" indent="0">
              <a:spcBef>
                <a:spcPts val="0"/>
              </a:spcBef>
            </a:pPr>
            <a:r>
              <a:rPr lang="de-DE" dirty="0"/>
              <a:t>Trends in </a:t>
            </a:r>
            <a:r>
              <a:rPr lang="de-DE" dirty="0" err="1"/>
              <a:t>newly</a:t>
            </a:r>
            <a:r>
              <a:rPr lang="de-DE" dirty="0"/>
              <a:t> </a:t>
            </a:r>
            <a:r>
              <a:rPr lang="de-DE" dirty="0" err="1"/>
              <a:t>signed</a:t>
            </a:r>
            <a:r>
              <a:rPr lang="de-DE" dirty="0"/>
              <a:t> </a:t>
            </a:r>
            <a:r>
              <a:rPr lang="de-DE" dirty="0" err="1"/>
              <a:t>contracts</a:t>
            </a:r>
            <a:r>
              <a:rPr lang="de-DE" dirty="0"/>
              <a:t>:</a:t>
            </a:r>
          </a:p>
          <a:p>
            <a:pPr marL="0" indent="0"/>
            <a:r>
              <a:rPr lang="de-DE" dirty="0"/>
              <a:t>→ </a:t>
            </a:r>
            <a:r>
              <a:rPr lang="de-DE" dirty="0" err="1"/>
              <a:t>shorter</a:t>
            </a:r>
            <a:r>
              <a:rPr lang="de-DE" dirty="0"/>
              <a:t> </a:t>
            </a:r>
            <a:r>
              <a:rPr lang="de-DE" dirty="0" err="1"/>
              <a:t>duration</a:t>
            </a:r>
            <a:r>
              <a:rPr lang="de-DE" dirty="0"/>
              <a:t> </a:t>
            </a:r>
            <a:r>
              <a:rPr lang="de-DE" dirty="0" err="1"/>
              <a:t>period</a:t>
            </a:r>
            <a:r>
              <a:rPr lang="de-DE" dirty="0"/>
              <a:t> (10-15 </a:t>
            </a:r>
            <a:r>
              <a:rPr lang="de-DE" dirty="0" err="1"/>
              <a:t>years</a:t>
            </a:r>
            <a:r>
              <a:rPr lang="de-DE" dirty="0"/>
              <a:t>)</a:t>
            </a:r>
          </a:p>
          <a:p>
            <a:pPr marL="0" indent="0"/>
            <a:r>
              <a:rPr lang="de-DE" dirty="0"/>
              <a:t>→ </a:t>
            </a:r>
            <a:r>
              <a:rPr lang="de-DE" dirty="0" err="1"/>
              <a:t>full</a:t>
            </a:r>
            <a:r>
              <a:rPr lang="de-DE" dirty="0"/>
              <a:t> hub </a:t>
            </a:r>
            <a:r>
              <a:rPr lang="de-DE" dirty="0" err="1"/>
              <a:t>indexation</a:t>
            </a: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LTC Renegotiation</a:t>
            </a:r>
          </a:p>
        </p:txBody>
      </p:sp>
      <p:sp>
        <p:nvSpPr>
          <p:cNvPr id="2" name="Geschweifte Klammer rechts 1">
            <a:extLst>
              <a:ext uri="{FF2B5EF4-FFF2-40B4-BE49-F238E27FC236}">
                <a16:creationId xmlns:a16="http://schemas.microsoft.com/office/drawing/2014/main" id="{990E4C32-5C60-4839-BAB0-9D69B02E4975}"/>
              </a:ext>
            </a:extLst>
          </p:cNvPr>
          <p:cNvSpPr/>
          <p:nvPr/>
        </p:nvSpPr>
        <p:spPr bwMode="auto">
          <a:xfrm>
            <a:off x="4571999" y="2305051"/>
            <a:ext cx="288032" cy="936104"/>
          </a:xfrm>
          <a:prstGeom prst="rightBrac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F357430-89AA-42C8-ACE7-FF63DF920BF6}"/>
              </a:ext>
            </a:extLst>
          </p:cNvPr>
          <p:cNvSpPr txBox="1"/>
          <p:nvPr/>
        </p:nvSpPr>
        <p:spPr>
          <a:xfrm>
            <a:off x="5004045" y="2588437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800" dirty="0"/>
              <a:t>→ </a:t>
            </a:r>
            <a:r>
              <a:rPr lang="de-DE" sz="1800" dirty="0" err="1"/>
              <a:t>new</a:t>
            </a:r>
            <a:r>
              <a:rPr lang="de-DE" sz="1800" dirty="0"/>
              <a:t> </a:t>
            </a:r>
            <a:r>
              <a:rPr lang="de-DE" sz="1800" dirty="0" err="1"/>
              <a:t>buyer</a:t>
            </a:r>
            <a:r>
              <a:rPr lang="de-DE" sz="1800" dirty="0"/>
              <a:t>/</a:t>
            </a:r>
            <a:r>
              <a:rPr lang="de-DE" sz="1800" dirty="0" err="1"/>
              <a:t>seller</a:t>
            </a:r>
            <a:r>
              <a:rPr lang="de-DE" sz="1800" dirty="0"/>
              <a:t> </a:t>
            </a:r>
            <a:r>
              <a:rPr lang="de-DE" sz="1800" dirty="0" err="1"/>
              <a:t>balance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103291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75105F78-8059-4C6E-9B2E-925E1094D2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687" y="1922348"/>
            <a:ext cx="7146625" cy="3329656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Evolution of TTF and German Import Contract Prices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7F5C27C-CFEB-4DF5-A946-A56076D51CFA}"/>
              </a:ext>
            </a:extLst>
          </p:cNvPr>
          <p:cNvSpPr txBox="1"/>
          <p:nvPr/>
        </p:nvSpPr>
        <p:spPr>
          <a:xfrm>
            <a:off x="998687" y="5436040"/>
            <a:ext cx="4509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dirty="0"/>
              <a:t>TTF (Title Transfer Facility) – </a:t>
            </a:r>
            <a:r>
              <a:rPr lang="de-DE" sz="1600" dirty="0" err="1"/>
              <a:t>Dutch</a:t>
            </a:r>
            <a:r>
              <a:rPr lang="de-DE" sz="1600" dirty="0"/>
              <a:t> gas hub</a:t>
            </a:r>
          </a:p>
          <a:p>
            <a:pPr algn="l"/>
            <a:r>
              <a:rPr lang="de-DE" sz="1600" dirty="0"/>
              <a:t>BAFA – </a:t>
            </a:r>
            <a:r>
              <a:rPr lang="de-DE" sz="1600" dirty="0" err="1"/>
              <a:t>average</a:t>
            </a:r>
            <a:r>
              <a:rPr lang="de-DE" sz="1600" dirty="0"/>
              <a:t> German </a:t>
            </a:r>
            <a:r>
              <a:rPr lang="de-DE" sz="1600" dirty="0" err="1"/>
              <a:t>import</a:t>
            </a:r>
            <a:r>
              <a:rPr lang="de-DE" sz="1600" dirty="0"/>
              <a:t> </a:t>
            </a:r>
            <a:r>
              <a:rPr lang="de-DE" sz="1600" dirty="0" err="1"/>
              <a:t>contract</a:t>
            </a:r>
            <a:endParaRPr lang="de-DE" sz="16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C115EF0-8D31-4432-AFB2-7E82E7B2A023}"/>
              </a:ext>
            </a:extLst>
          </p:cNvPr>
          <p:cNvSpPr txBox="1"/>
          <p:nvPr/>
        </p:nvSpPr>
        <p:spPr>
          <a:xfrm>
            <a:off x="4499992" y="6165304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Franza, CIEP (2014),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DEPA</a:t>
            </a:r>
          </a:p>
        </p:txBody>
      </p:sp>
    </p:spTree>
    <p:extLst>
      <p:ext uri="{BB962C8B-B14F-4D97-AF65-F5344CB8AC3E}">
        <p14:creationId xmlns:p14="http://schemas.microsoft.com/office/powerpoint/2010/main" val="2021476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/>
              <a:t>Non-</a:t>
            </a:r>
            <a:r>
              <a:rPr lang="de-DE" dirty="0" err="1"/>
              <a:t>discriminatory</a:t>
            </a:r>
            <a:r>
              <a:rPr lang="de-DE" dirty="0"/>
              <a:t> (</a:t>
            </a:r>
            <a:r>
              <a:rPr lang="de-DE" dirty="0" err="1"/>
              <a:t>effective</a:t>
            </a:r>
            <a:r>
              <a:rPr lang="de-DE" dirty="0"/>
              <a:t> and transparent)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gas </a:t>
            </a:r>
            <a:r>
              <a:rPr lang="de-DE" dirty="0" err="1"/>
              <a:t>transportation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  <a:r>
              <a:rPr lang="de-DE" dirty="0" err="1"/>
              <a:t>crucial</a:t>
            </a:r>
            <a:r>
              <a:rPr lang="de-DE" dirty="0"/>
              <a:t> </a:t>
            </a:r>
            <a:r>
              <a:rPr lang="de-DE" dirty="0" err="1"/>
              <a:t>prerequisite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 liquid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natural</a:t>
            </a:r>
            <a:r>
              <a:rPr lang="de-DE" dirty="0"/>
              <a:t> gas.</a:t>
            </a:r>
          </a:p>
          <a:p>
            <a:pPr marL="0" indent="0">
              <a:spcBef>
                <a:spcPts val="0"/>
              </a:spcBef>
            </a:pPr>
            <a:endParaRPr lang="de-DE" sz="800" dirty="0"/>
          </a:p>
          <a:p>
            <a:pPr marL="0" indent="0">
              <a:spcBef>
                <a:spcPts val="0"/>
              </a:spcBef>
            </a:pPr>
            <a:r>
              <a:rPr lang="de-DE" dirty="0" err="1"/>
              <a:t>Unbundling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gas TSOs (</a:t>
            </a:r>
            <a:r>
              <a:rPr lang="de-DE" dirty="0" err="1"/>
              <a:t>see</a:t>
            </a:r>
            <a:r>
              <a:rPr lang="de-DE" dirty="0"/>
              <a:t> EU Gas </a:t>
            </a:r>
            <a:r>
              <a:rPr lang="de-DE" dirty="0" err="1"/>
              <a:t>Directive</a:t>
            </a:r>
            <a:r>
              <a:rPr lang="de-DE" dirty="0"/>
              <a:t> 2009/73/EC):</a:t>
            </a:r>
          </a:p>
          <a:p>
            <a:pPr marL="0" indent="0"/>
            <a:r>
              <a:rPr lang="de-DE" dirty="0"/>
              <a:t>Transmission and </a:t>
            </a:r>
            <a:r>
              <a:rPr lang="de-DE" dirty="0" err="1"/>
              <a:t>distribution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separated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chain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Ownership </a:t>
            </a:r>
            <a:r>
              <a:rPr lang="de-DE" dirty="0" err="1"/>
              <a:t>unbundling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Independent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operator</a:t>
            </a:r>
            <a:r>
              <a:rPr lang="de-DE" dirty="0"/>
              <a:t> (ISO)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Independent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operator</a:t>
            </a:r>
            <a:r>
              <a:rPr lang="de-DE" dirty="0"/>
              <a:t> (ITO)</a:t>
            </a:r>
          </a:p>
          <a:p>
            <a:pPr marL="0" indent="0">
              <a:spcBef>
                <a:spcPts val="0"/>
              </a:spcBef>
            </a:pPr>
            <a:endParaRPr lang="de-DE" sz="800" dirty="0"/>
          </a:p>
          <a:p>
            <a:pPr marL="0" indent="0">
              <a:spcBef>
                <a:spcPts val="0"/>
              </a:spcBef>
            </a:pPr>
            <a:r>
              <a:rPr lang="de-DE" dirty="0" err="1"/>
              <a:t>Certification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ensure</a:t>
            </a:r>
            <a:r>
              <a:rPr lang="de-DE" dirty="0"/>
              <a:t> </a:t>
            </a:r>
            <a:r>
              <a:rPr lang="de-DE" dirty="0" err="1"/>
              <a:t>compliance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unbundling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transmission</a:t>
            </a:r>
            <a:r>
              <a:rPr lang="de-DE" dirty="0"/>
              <a:t>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owner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TSO </a:t>
            </a:r>
            <a:r>
              <a:rPr lang="de-DE" dirty="0" err="1"/>
              <a:t>controlled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person</a:t>
            </a:r>
            <a:r>
              <a:rPr lang="de-DE" dirty="0"/>
              <a:t>(s)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third</a:t>
            </a:r>
            <a:r>
              <a:rPr lang="de-DE" dirty="0"/>
              <a:t> </a:t>
            </a:r>
            <a:r>
              <a:rPr lang="de-DE" dirty="0" err="1"/>
              <a:t>country</a:t>
            </a:r>
            <a:r>
              <a:rPr lang="de-DE" dirty="0"/>
              <a:t>(</a:t>
            </a:r>
            <a:r>
              <a:rPr lang="de-DE" dirty="0" err="1"/>
              <a:t>ies</a:t>
            </a:r>
            <a:r>
              <a:rPr lang="de-DE" dirty="0"/>
              <a:t>)</a:t>
            </a:r>
          </a:p>
          <a:p>
            <a:pPr marL="0" indent="0"/>
            <a:r>
              <a:rPr lang="de-DE" dirty="0"/>
              <a:t>„Gazprom </a:t>
            </a:r>
            <a:r>
              <a:rPr lang="de-DE" dirty="0" err="1"/>
              <a:t>clause</a:t>
            </a:r>
            <a:r>
              <a:rPr lang="de-DE" dirty="0"/>
              <a:t>“</a:t>
            </a:r>
          </a:p>
          <a:p>
            <a:pPr marL="0" indent="0"/>
            <a:endParaRPr 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Third-Party Access to Gas Infrastructure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2717130-5518-475A-9420-658340C8278E}"/>
              </a:ext>
            </a:extLst>
          </p:cNvPr>
          <p:cNvSpPr txBox="1"/>
          <p:nvPr/>
        </p:nvSpPr>
        <p:spPr>
          <a:xfrm>
            <a:off x="6084168" y="3861048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See </a:t>
            </a:r>
            <a:r>
              <a:rPr lang="de-DE" b="1" i="1" dirty="0" err="1">
                <a:solidFill>
                  <a:schemeClr val="accent2">
                    <a:lumMod val="75000"/>
                  </a:schemeClr>
                </a:solidFill>
              </a:rPr>
              <a:t>lecture</a:t>
            </a:r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 10</a:t>
            </a:r>
          </a:p>
          <a:p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on </a:t>
            </a:r>
            <a:r>
              <a:rPr lang="de-DE" b="1" i="1" dirty="0" err="1">
                <a:solidFill>
                  <a:schemeClr val="accent2">
                    <a:lumMod val="75000"/>
                  </a:schemeClr>
                </a:solidFill>
              </a:rPr>
              <a:t>unbundling</a:t>
            </a:r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de-DE" b="1" i="1" dirty="0" err="1">
                <a:solidFill>
                  <a:schemeClr val="accent2">
                    <a:lumMod val="75000"/>
                  </a:schemeClr>
                </a:solidFill>
              </a:rPr>
              <a:t>equivalent</a:t>
            </a:r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 rationale and </a:t>
            </a:r>
            <a:r>
              <a:rPr lang="de-DE" b="1" i="1" dirty="0" err="1">
                <a:solidFill>
                  <a:schemeClr val="accent2">
                    <a:lumMod val="75000"/>
                  </a:schemeClr>
                </a:solidFill>
              </a:rPr>
              <a:t>requirements</a:t>
            </a:r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b="1" i="1" dirty="0" err="1">
                <a:solidFill>
                  <a:schemeClr val="accent2">
                    <a:lumMod val="75000"/>
                  </a:schemeClr>
                </a:solidFill>
              </a:rPr>
              <a:t>apply</a:t>
            </a:r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b="1" i="1" dirty="0" err="1">
                <a:solidFill>
                  <a:schemeClr val="accent2">
                    <a:lumMod val="75000"/>
                  </a:schemeClr>
                </a:solidFill>
              </a:rPr>
              <a:t>for</a:t>
            </a:r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de-DE" b="1" i="1" dirty="0" err="1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 gas </a:t>
            </a:r>
            <a:r>
              <a:rPr lang="de-DE" b="1" i="1" dirty="0" err="1">
                <a:solidFill>
                  <a:schemeClr val="accent2">
                    <a:lumMod val="75000"/>
                  </a:schemeClr>
                </a:solidFill>
              </a:rPr>
              <a:t>sector</a:t>
            </a:r>
            <a:r>
              <a:rPr lang="de-DE" b="1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5590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1" dirty="0"/>
              <a:t>Point-</a:t>
            </a:r>
            <a:r>
              <a:rPr lang="de-DE" b="1" dirty="0" err="1"/>
              <a:t>to</a:t>
            </a:r>
            <a:r>
              <a:rPr lang="de-DE" b="1" dirty="0"/>
              <a:t>-point </a:t>
            </a:r>
            <a:r>
              <a:rPr lang="de-DE" b="1" dirty="0" err="1"/>
              <a:t>system</a:t>
            </a:r>
            <a:endParaRPr lang="de-DE" b="1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gas </a:t>
            </a:r>
            <a:r>
              <a:rPr lang="de-DE" dirty="0" err="1"/>
              <a:t>traders</a:t>
            </a:r>
            <a:r>
              <a:rPr lang="de-DE" dirty="0"/>
              <a:t> </a:t>
            </a:r>
            <a:r>
              <a:rPr lang="de-DE" dirty="0" err="1"/>
              <a:t>book</a:t>
            </a:r>
            <a:r>
              <a:rPr lang="de-DE" dirty="0"/>
              <a:t> </a:t>
            </a:r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transportation</a:t>
            </a:r>
            <a:r>
              <a:rPr lang="de-DE" dirty="0"/>
              <a:t> route </a:t>
            </a:r>
            <a:r>
              <a:rPr lang="de-DE" dirty="0" err="1"/>
              <a:t>from</a:t>
            </a:r>
            <a:r>
              <a:rPr lang="de-DE" dirty="0"/>
              <a:t> an </a:t>
            </a:r>
            <a:r>
              <a:rPr lang="de-DE" dirty="0" err="1"/>
              <a:t>entry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an </a:t>
            </a:r>
            <a:r>
              <a:rPr lang="de-DE" dirty="0" err="1"/>
              <a:t>exit</a:t>
            </a:r>
            <a:r>
              <a:rPr lang="de-DE" dirty="0"/>
              <a:t> </a:t>
            </a:r>
            <a:r>
              <a:rPr lang="de-DE" dirty="0" err="1"/>
              <a:t>point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distance-based</a:t>
            </a:r>
            <a:r>
              <a:rPr lang="de-DE" dirty="0"/>
              <a:t> </a:t>
            </a:r>
            <a:r>
              <a:rPr lang="de-DE" dirty="0" err="1"/>
              <a:t>capacity</a:t>
            </a:r>
            <a:r>
              <a:rPr lang="de-DE" dirty="0"/>
              <a:t> pricing</a:t>
            </a:r>
          </a:p>
          <a:p>
            <a:pPr marL="0" indent="0">
              <a:spcBef>
                <a:spcPts val="0"/>
              </a:spcBef>
            </a:pPr>
            <a:endParaRPr lang="de-DE" sz="800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b="1" dirty="0"/>
              <a:t>Entry-exit </a:t>
            </a:r>
            <a:r>
              <a:rPr lang="de-DE" b="1" dirty="0" err="1"/>
              <a:t>system</a:t>
            </a:r>
            <a:endParaRPr lang="de-DE" b="1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entry</a:t>
            </a:r>
            <a:r>
              <a:rPr lang="de-DE" dirty="0"/>
              <a:t> and </a:t>
            </a:r>
            <a:r>
              <a:rPr lang="de-DE" dirty="0" err="1"/>
              <a:t>exit</a:t>
            </a:r>
            <a:r>
              <a:rPr lang="de-DE" dirty="0"/>
              <a:t> </a:t>
            </a:r>
            <a:r>
              <a:rPr lang="de-DE" dirty="0" err="1"/>
              <a:t>capacities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booked</a:t>
            </a:r>
            <a:r>
              <a:rPr lang="de-DE" dirty="0"/>
              <a:t> </a:t>
            </a:r>
            <a:r>
              <a:rPr lang="de-DE" dirty="0" err="1"/>
              <a:t>separately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entry</a:t>
            </a:r>
            <a:r>
              <a:rPr lang="de-DE" dirty="0"/>
              <a:t> </a:t>
            </a:r>
            <a:r>
              <a:rPr lang="de-DE" dirty="0" err="1"/>
              <a:t>fee</a:t>
            </a:r>
            <a:r>
              <a:rPr lang="de-DE" dirty="0"/>
              <a:t> and </a:t>
            </a:r>
            <a:r>
              <a:rPr lang="de-DE" dirty="0" err="1"/>
              <a:t>exit</a:t>
            </a:r>
            <a:r>
              <a:rPr lang="de-DE" dirty="0"/>
              <a:t> </a:t>
            </a:r>
            <a:r>
              <a:rPr lang="de-DE" dirty="0" err="1"/>
              <a:t>fee</a:t>
            </a:r>
            <a:r>
              <a:rPr lang="de-DE" dirty="0"/>
              <a:t> – </a:t>
            </a:r>
            <a:r>
              <a:rPr lang="de-DE" dirty="0" err="1"/>
              <a:t>capacity</a:t>
            </a:r>
            <a:r>
              <a:rPr lang="de-DE" dirty="0"/>
              <a:t> pricing </a:t>
            </a:r>
            <a:r>
              <a:rPr lang="de-DE" dirty="0" err="1"/>
              <a:t>independent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distance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traders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entry</a:t>
            </a:r>
            <a:r>
              <a:rPr lang="de-DE" dirty="0"/>
              <a:t> </a:t>
            </a:r>
            <a:r>
              <a:rPr lang="de-DE" dirty="0" err="1"/>
              <a:t>capacities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sell</a:t>
            </a:r>
            <a:r>
              <a:rPr lang="de-DE" dirty="0"/>
              <a:t> gas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traders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exit</a:t>
            </a:r>
            <a:r>
              <a:rPr lang="de-DE" dirty="0"/>
              <a:t> </a:t>
            </a:r>
            <a:r>
              <a:rPr lang="de-DE" dirty="0" err="1"/>
              <a:t>capacities</a:t>
            </a: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exit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supplied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entry</a:t>
            </a:r>
            <a:r>
              <a:rPr lang="de-DE" dirty="0"/>
              <a:t> </a:t>
            </a:r>
            <a:r>
              <a:rPr lang="de-DE" dirty="0" err="1"/>
              <a:t>point</a:t>
            </a:r>
            <a:endParaRPr lang="de-DE" dirty="0"/>
          </a:p>
          <a:p>
            <a:pPr marL="285750" indent="-285750">
              <a:spcBef>
                <a:spcPts val="0"/>
              </a:spcBef>
              <a:buFont typeface="Symbol" panose="05050102010706020507" pitchFamily="18" charset="2"/>
              <a:buChar char="-"/>
            </a:pPr>
            <a:endParaRPr lang="de-DE" sz="800" dirty="0"/>
          </a:p>
          <a:p>
            <a:pPr marL="0" indent="0">
              <a:spcBef>
                <a:spcPts val="0"/>
              </a:spcBef>
            </a:pPr>
            <a:r>
              <a:rPr lang="de-DE" dirty="0"/>
              <a:t>Entry-exit </a:t>
            </a:r>
            <a:r>
              <a:rPr lang="de-DE" dirty="0" err="1"/>
              <a:t>system</a:t>
            </a:r>
            <a:r>
              <a:rPr lang="de-DE" dirty="0"/>
              <a:t> </a:t>
            </a:r>
            <a:r>
              <a:rPr lang="de-DE" dirty="0" err="1"/>
              <a:t>enables</a:t>
            </a:r>
            <a:r>
              <a:rPr lang="de-DE" dirty="0"/>
              <a:t> </a:t>
            </a:r>
            <a:r>
              <a:rPr lang="de-DE" dirty="0" err="1"/>
              <a:t>wholegas</a:t>
            </a:r>
            <a:r>
              <a:rPr lang="de-DE" dirty="0"/>
              <a:t> gas </a:t>
            </a:r>
            <a:r>
              <a:rPr lang="de-DE" dirty="0" err="1"/>
              <a:t>trading</a:t>
            </a:r>
            <a:r>
              <a:rPr lang="de-DE" dirty="0"/>
              <a:t> on virtual </a:t>
            </a:r>
            <a:r>
              <a:rPr lang="de-DE" dirty="0" err="1"/>
              <a:t>trading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(</a:t>
            </a:r>
            <a:r>
              <a:rPr lang="de-DE" b="1" dirty="0"/>
              <a:t>virtual hub</a:t>
            </a:r>
            <a:r>
              <a:rPr lang="de-DE" dirty="0"/>
              <a:t>) /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level</a:t>
            </a:r>
            <a:r>
              <a:rPr lang="de-DE" dirty="0"/>
              <a:t>: gas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traded</a:t>
            </a:r>
            <a:r>
              <a:rPr lang="de-DE" dirty="0"/>
              <a:t> </a:t>
            </a:r>
            <a:r>
              <a:rPr lang="de-DE" dirty="0" err="1"/>
              <a:t>independently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location</a:t>
            </a:r>
            <a:r>
              <a:rPr lang="de-DE" dirty="0"/>
              <a:t> in a </a:t>
            </a:r>
            <a:r>
              <a:rPr lang="de-DE" dirty="0" err="1"/>
              <a:t>market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.</a:t>
            </a:r>
          </a:p>
          <a:p>
            <a:pPr marL="0" indent="0"/>
            <a:endParaRPr lang="de-DE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Gas Network Access Models</a:t>
            </a:r>
          </a:p>
        </p:txBody>
      </p:sp>
    </p:spTree>
    <p:extLst>
      <p:ext uri="{BB962C8B-B14F-4D97-AF65-F5344CB8AC3E}">
        <p14:creationId xmlns:p14="http://schemas.microsoft.com/office/powerpoint/2010/main" val="42802497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Elements of Network Access Model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1ED3D45-FF70-4030-BEF6-EE8E6EAEA2EC}"/>
              </a:ext>
            </a:extLst>
          </p:cNvPr>
          <p:cNvSpPr/>
          <p:nvPr/>
        </p:nvSpPr>
        <p:spPr bwMode="auto">
          <a:xfrm>
            <a:off x="4076319" y="1954950"/>
            <a:ext cx="1872208" cy="72008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66E97B8-E305-41D5-936E-16361136300C}"/>
              </a:ext>
            </a:extLst>
          </p:cNvPr>
          <p:cNvSpPr txBox="1"/>
          <p:nvPr/>
        </p:nvSpPr>
        <p:spPr>
          <a:xfrm>
            <a:off x="4217675" y="2001663"/>
            <a:ext cx="16045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Non-discriminatory network access to facilitate competition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E8A0E19-3D5B-43D3-9838-34772F8973A9}"/>
              </a:ext>
            </a:extLst>
          </p:cNvPr>
          <p:cNvSpPr/>
          <p:nvPr/>
        </p:nvSpPr>
        <p:spPr bwMode="auto">
          <a:xfrm>
            <a:off x="4067036" y="3267475"/>
            <a:ext cx="1872208" cy="72008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73DC59C-0A49-44E8-B07D-B8C6A82EB097}"/>
              </a:ext>
            </a:extLst>
          </p:cNvPr>
          <p:cNvSpPr txBox="1"/>
          <p:nvPr/>
        </p:nvSpPr>
        <p:spPr>
          <a:xfrm>
            <a:off x="4210143" y="3311306"/>
            <a:ext cx="16045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Capacity and congestion management</a:t>
            </a:r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7EB132A-807E-48C3-92E2-AFBD78837533}"/>
              </a:ext>
            </a:extLst>
          </p:cNvPr>
          <p:cNvSpPr/>
          <p:nvPr/>
        </p:nvSpPr>
        <p:spPr bwMode="auto">
          <a:xfrm>
            <a:off x="4067036" y="4618118"/>
            <a:ext cx="1872208" cy="102766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B865FDE-41C3-4EDE-9C86-318A61C8160B}"/>
              </a:ext>
            </a:extLst>
          </p:cNvPr>
          <p:cNvSpPr txBox="1"/>
          <p:nvPr/>
        </p:nvSpPr>
        <p:spPr>
          <a:xfrm>
            <a:off x="4102244" y="4756190"/>
            <a:ext cx="180178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dirty="0"/>
              <a:t>Allocation principles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dirty="0"/>
              <a:t>Capacity products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dirty="0"/>
              <a:t>Further rules</a:t>
            </a:r>
            <a:r>
              <a:rPr lang="de-DE" dirty="0"/>
              <a:t>/</a:t>
            </a:r>
            <a:r>
              <a:rPr lang="de-DE" dirty="0" err="1"/>
              <a:t>incentives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2CFDD41-5292-4E43-8AC8-1F68C9B6B672}"/>
              </a:ext>
            </a:extLst>
          </p:cNvPr>
          <p:cNvSpPr/>
          <p:nvPr/>
        </p:nvSpPr>
        <p:spPr bwMode="auto">
          <a:xfrm>
            <a:off x="6006156" y="3270100"/>
            <a:ext cx="1872208" cy="72008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F5AC2F0-2099-4FC2-B05C-2677A5F7AC23}"/>
              </a:ext>
            </a:extLst>
          </p:cNvPr>
          <p:cNvSpPr txBox="1"/>
          <p:nvPr/>
        </p:nvSpPr>
        <p:spPr>
          <a:xfrm>
            <a:off x="6139980" y="3324556"/>
            <a:ext cx="160456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Balancing</a:t>
            </a:r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2FC6EB0-5370-420A-92FC-D1084795C027}"/>
              </a:ext>
            </a:extLst>
          </p:cNvPr>
          <p:cNvSpPr/>
          <p:nvPr/>
        </p:nvSpPr>
        <p:spPr bwMode="auto">
          <a:xfrm>
            <a:off x="5999439" y="4618118"/>
            <a:ext cx="1872208" cy="1027660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8637743D-0B0F-47F3-ACE9-8D6DF387A170}"/>
              </a:ext>
            </a:extLst>
          </p:cNvPr>
          <p:cNvSpPr txBox="1"/>
          <p:nvPr/>
        </p:nvSpPr>
        <p:spPr>
          <a:xfrm>
            <a:off x="6079577" y="4770740"/>
            <a:ext cx="172536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dirty="0"/>
              <a:t>Balancing period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dirty="0"/>
              <a:t>Imbalance pricing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dirty="0"/>
              <a:t>F</a:t>
            </a:r>
            <a:r>
              <a:rPr lang="de-DE" dirty="0" err="1"/>
              <a:t>lexibility</a:t>
            </a:r>
            <a:r>
              <a:rPr lang="de-DE" dirty="0"/>
              <a:t> </a:t>
            </a:r>
            <a:r>
              <a:rPr lang="de-DE" dirty="0" err="1"/>
              <a:t>market</a:t>
            </a:r>
            <a:endParaRPr lang="de-DE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C9403BF-C750-42D4-A761-D9138420607B}"/>
              </a:ext>
            </a:extLst>
          </p:cNvPr>
          <p:cNvSpPr/>
          <p:nvPr/>
        </p:nvSpPr>
        <p:spPr bwMode="auto">
          <a:xfrm>
            <a:off x="2127916" y="3267475"/>
            <a:ext cx="1872208" cy="7200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DBADA90F-61D9-45FB-AC51-83DA15E5015B}"/>
              </a:ext>
            </a:extLst>
          </p:cNvPr>
          <p:cNvSpPr txBox="1"/>
          <p:nvPr/>
        </p:nvSpPr>
        <p:spPr>
          <a:xfrm>
            <a:off x="2247509" y="3407914"/>
            <a:ext cx="16045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General network access model</a:t>
            </a:r>
            <a:endParaRPr lang="de-DE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45796AAB-5160-41DE-948F-68739E4609F2}"/>
              </a:ext>
            </a:extLst>
          </p:cNvPr>
          <p:cNvSpPr/>
          <p:nvPr/>
        </p:nvSpPr>
        <p:spPr bwMode="auto">
          <a:xfrm>
            <a:off x="2134633" y="4618118"/>
            <a:ext cx="1872208" cy="1027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A334E19-FBDB-4216-9DC3-915491B8B952}"/>
              </a:ext>
            </a:extLst>
          </p:cNvPr>
          <p:cNvSpPr txBox="1"/>
          <p:nvPr/>
        </p:nvSpPr>
        <p:spPr>
          <a:xfrm>
            <a:off x="2163125" y="4808782"/>
            <a:ext cx="180178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dirty="0"/>
              <a:t>Entry-exit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GB" dirty="0"/>
              <a:t>Point-to-point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dirty="0" err="1"/>
              <a:t>Postage</a:t>
            </a:r>
            <a:r>
              <a:rPr lang="de-DE" dirty="0"/>
              <a:t> </a:t>
            </a:r>
            <a:r>
              <a:rPr lang="de-DE" dirty="0" err="1"/>
              <a:t>stamp</a:t>
            </a:r>
            <a:endParaRPr lang="de-DE" dirty="0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C15B831-2266-484A-A45E-1C0E03CA7FF5}"/>
              </a:ext>
            </a:extLst>
          </p:cNvPr>
          <p:cNvSpPr txBox="1"/>
          <p:nvPr/>
        </p:nvSpPr>
        <p:spPr>
          <a:xfrm>
            <a:off x="607575" y="2033414"/>
            <a:ext cx="14605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Overall</a:t>
            </a:r>
          </a:p>
          <a:p>
            <a:r>
              <a:rPr lang="en-GB" b="1" dirty="0"/>
              <a:t>objective</a:t>
            </a:r>
            <a:endParaRPr lang="de-DE" b="1" dirty="0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89B80F8-58B4-449C-9AC9-B198CB7C3472}"/>
              </a:ext>
            </a:extLst>
          </p:cNvPr>
          <p:cNvSpPr txBox="1"/>
          <p:nvPr/>
        </p:nvSpPr>
        <p:spPr>
          <a:xfrm>
            <a:off x="607576" y="3298422"/>
            <a:ext cx="146054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Areas of</a:t>
            </a:r>
          </a:p>
          <a:p>
            <a:r>
              <a:rPr lang="en-GB" b="1" dirty="0"/>
              <a:t>network</a:t>
            </a:r>
          </a:p>
          <a:p>
            <a:r>
              <a:rPr lang="en-GB" b="1" dirty="0"/>
              <a:t>access</a:t>
            </a:r>
            <a:endParaRPr lang="de-DE" b="1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2411B82-891F-448E-9CA6-235F19DA74C6}"/>
              </a:ext>
            </a:extLst>
          </p:cNvPr>
          <p:cNvSpPr txBox="1"/>
          <p:nvPr/>
        </p:nvSpPr>
        <p:spPr>
          <a:xfrm>
            <a:off x="800527" y="4766610"/>
            <a:ext cx="12739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Options/</a:t>
            </a:r>
          </a:p>
          <a:p>
            <a:r>
              <a:rPr lang="en-GB" b="1" dirty="0"/>
              <a:t>major</a:t>
            </a:r>
          </a:p>
          <a:p>
            <a:r>
              <a:rPr lang="de-DE" b="1" dirty="0" err="1"/>
              <a:t>determinants</a:t>
            </a:r>
            <a:endParaRPr lang="de-DE" b="1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F9406FE4-76AA-47E1-A70C-136A61882300}"/>
              </a:ext>
            </a:extLst>
          </p:cNvPr>
          <p:cNvSpPr txBox="1"/>
          <p:nvPr/>
        </p:nvSpPr>
        <p:spPr>
          <a:xfrm>
            <a:off x="3110106" y="5954705"/>
            <a:ext cx="491827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Source: </a:t>
            </a:r>
            <a:r>
              <a:rPr lang="en-GB" dirty="0" err="1"/>
              <a:t>Hewicker</a:t>
            </a:r>
            <a:r>
              <a:rPr lang="en-GB" dirty="0"/>
              <a:t> &amp; </a:t>
            </a:r>
            <a:r>
              <a:rPr lang="en-GB" dirty="0" err="1"/>
              <a:t>Kesting</a:t>
            </a:r>
            <a:r>
              <a:rPr lang="en-GB" dirty="0"/>
              <a:t>, in: Handbook Utility Management, 2009</a:t>
            </a:r>
            <a:endParaRPr lang="de-DE" dirty="0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53B5EF7C-9339-48F2-BC09-B3B575DE590A}"/>
              </a:ext>
            </a:extLst>
          </p:cNvPr>
          <p:cNvCxnSpPr/>
          <p:nvPr/>
        </p:nvCxnSpPr>
        <p:spPr bwMode="auto">
          <a:xfrm>
            <a:off x="3070737" y="2971252"/>
            <a:ext cx="3896628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DD452C3C-9A61-454E-85D2-F2C4568CDBA9}"/>
              </a:ext>
            </a:extLst>
          </p:cNvPr>
          <p:cNvCxnSpPr>
            <a:stCxn id="2" idx="2"/>
            <a:endCxn id="8" idx="0"/>
          </p:cNvCxnSpPr>
          <p:nvPr/>
        </p:nvCxnSpPr>
        <p:spPr bwMode="auto">
          <a:xfrm flipH="1">
            <a:off x="5003140" y="2675030"/>
            <a:ext cx="9283" cy="592445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50A9FBBA-07FB-452C-82CE-B999001F5D3C}"/>
              </a:ext>
            </a:extLst>
          </p:cNvPr>
          <p:cNvCxnSpPr>
            <a:stCxn id="17" idx="2"/>
            <a:endCxn id="20" idx="0"/>
          </p:cNvCxnSpPr>
          <p:nvPr/>
        </p:nvCxnSpPr>
        <p:spPr bwMode="auto">
          <a:xfrm>
            <a:off x="3064020" y="3987555"/>
            <a:ext cx="6717" cy="630563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5005CFB5-D6A7-48BE-9F64-616E969446F5}"/>
              </a:ext>
            </a:extLst>
          </p:cNvPr>
          <p:cNvCxnSpPr>
            <a:stCxn id="8" idx="2"/>
          </p:cNvCxnSpPr>
          <p:nvPr/>
        </p:nvCxnSpPr>
        <p:spPr bwMode="auto">
          <a:xfrm>
            <a:off x="5003140" y="3987555"/>
            <a:ext cx="4642" cy="622481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037B3F9F-51CD-40A5-9E0B-6561CD5EA721}"/>
              </a:ext>
            </a:extLst>
          </p:cNvPr>
          <p:cNvCxnSpPr>
            <a:stCxn id="13" idx="2"/>
            <a:endCxn id="15" idx="0"/>
          </p:cNvCxnSpPr>
          <p:nvPr/>
        </p:nvCxnSpPr>
        <p:spPr bwMode="auto">
          <a:xfrm flipH="1">
            <a:off x="6935543" y="3990180"/>
            <a:ext cx="6717" cy="627938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D019F490-F029-4800-82E5-E300AE6A083E}"/>
              </a:ext>
            </a:extLst>
          </p:cNvPr>
          <p:cNvCxnSpPr>
            <a:endCxn id="17" idx="0"/>
          </p:cNvCxnSpPr>
          <p:nvPr/>
        </p:nvCxnSpPr>
        <p:spPr bwMode="auto">
          <a:xfrm>
            <a:off x="3064020" y="2960990"/>
            <a:ext cx="0" cy="306485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9A3D59E0-854C-4CBC-9A55-C974F9D1FE37}"/>
              </a:ext>
            </a:extLst>
          </p:cNvPr>
          <p:cNvCxnSpPr/>
          <p:nvPr/>
        </p:nvCxnSpPr>
        <p:spPr bwMode="auto">
          <a:xfrm>
            <a:off x="6942259" y="2958007"/>
            <a:ext cx="0" cy="306485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31769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>
            <a:extLst>
              <a:ext uri="{FF2B5EF4-FFF2-40B4-BE49-F238E27FC236}">
                <a16:creationId xmlns:a16="http://schemas.microsoft.com/office/drawing/2014/main" id="{17A9AA2F-8973-480F-A60C-40CD28745AF7}"/>
              </a:ext>
            </a:extLst>
          </p:cNvPr>
          <p:cNvSpPr txBox="1"/>
          <p:nvPr/>
        </p:nvSpPr>
        <p:spPr>
          <a:xfrm>
            <a:off x="4763022" y="4639376"/>
            <a:ext cx="4698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Exit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53A4199-6554-4B32-902B-E427E08331A5}"/>
              </a:ext>
            </a:extLst>
          </p:cNvPr>
          <p:cNvSpPr txBox="1"/>
          <p:nvPr/>
        </p:nvSpPr>
        <p:spPr>
          <a:xfrm>
            <a:off x="356937" y="2204864"/>
            <a:ext cx="576064" cy="2825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Point-to-point Model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4E3034D-ACD8-48D1-81EE-D03A32A3555A}"/>
              </a:ext>
            </a:extLst>
          </p:cNvPr>
          <p:cNvSpPr txBox="1"/>
          <p:nvPr/>
        </p:nvSpPr>
        <p:spPr>
          <a:xfrm>
            <a:off x="5652120" y="6280964"/>
            <a:ext cx="25922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Source: </a:t>
            </a:r>
            <a:r>
              <a:rPr lang="en-GB" dirty="0" err="1"/>
              <a:t>Hewicker</a:t>
            </a:r>
            <a:r>
              <a:rPr lang="en-GB" dirty="0"/>
              <a:t> &amp; </a:t>
            </a:r>
            <a:r>
              <a:rPr lang="en-GB" dirty="0" err="1"/>
              <a:t>Kesting</a:t>
            </a:r>
            <a:r>
              <a:rPr lang="en-GB" dirty="0"/>
              <a:t>, 2009</a:t>
            </a:r>
            <a:endParaRPr lang="de-DE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DB0490D-BA14-48B2-BCA4-CBF9DF4974DB}"/>
              </a:ext>
            </a:extLst>
          </p:cNvPr>
          <p:cNvCxnSpPr/>
          <p:nvPr/>
        </p:nvCxnSpPr>
        <p:spPr bwMode="auto">
          <a:xfrm>
            <a:off x="971600" y="2348880"/>
            <a:ext cx="3816424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BD63299-50A9-471F-B2BE-80917D7A609A}"/>
              </a:ext>
            </a:extLst>
          </p:cNvPr>
          <p:cNvCxnSpPr/>
          <p:nvPr/>
        </p:nvCxnSpPr>
        <p:spPr bwMode="auto">
          <a:xfrm>
            <a:off x="1079761" y="4077071"/>
            <a:ext cx="5544616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F71BBECB-89D2-4D33-9417-4A05333FF33D}"/>
              </a:ext>
            </a:extLst>
          </p:cNvPr>
          <p:cNvCxnSpPr/>
          <p:nvPr/>
        </p:nvCxnSpPr>
        <p:spPr bwMode="auto">
          <a:xfrm>
            <a:off x="1619672" y="2348880"/>
            <a:ext cx="0" cy="1728192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BF2F4172-4A6C-4F13-BC95-8688F66DEB3B}"/>
              </a:ext>
            </a:extLst>
          </p:cNvPr>
          <p:cNvCxnSpPr/>
          <p:nvPr/>
        </p:nvCxnSpPr>
        <p:spPr bwMode="auto">
          <a:xfrm>
            <a:off x="1043608" y="3573016"/>
            <a:ext cx="576064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F2A6BE75-A01E-4B1B-8EA8-A32115BC3C14}"/>
              </a:ext>
            </a:extLst>
          </p:cNvPr>
          <p:cNvCxnSpPr/>
          <p:nvPr/>
        </p:nvCxnSpPr>
        <p:spPr bwMode="auto">
          <a:xfrm>
            <a:off x="1619672" y="3212976"/>
            <a:ext cx="1224136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FAEEEED5-BAD4-46FF-AD47-990FC43E7BEB}"/>
              </a:ext>
            </a:extLst>
          </p:cNvPr>
          <p:cNvCxnSpPr/>
          <p:nvPr/>
        </p:nvCxnSpPr>
        <p:spPr bwMode="auto">
          <a:xfrm flipV="1">
            <a:off x="2843808" y="2852936"/>
            <a:ext cx="432048" cy="36004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0688FE71-8B56-49B4-AD6E-CBB634DE6FEC}"/>
              </a:ext>
            </a:extLst>
          </p:cNvPr>
          <p:cNvCxnSpPr/>
          <p:nvPr/>
        </p:nvCxnSpPr>
        <p:spPr bwMode="auto">
          <a:xfrm>
            <a:off x="2847999" y="3215521"/>
            <a:ext cx="499866" cy="86155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67EC6B7A-B1CB-40DF-93B9-D9ED794C2963}"/>
              </a:ext>
            </a:extLst>
          </p:cNvPr>
          <p:cNvCxnSpPr/>
          <p:nvPr/>
        </p:nvCxnSpPr>
        <p:spPr bwMode="auto">
          <a:xfrm>
            <a:off x="3059832" y="1924050"/>
            <a:ext cx="0" cy="42483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3BB70AD5-800C-4ABD-A8A2-4DE3D6D7E4F3}"/>
              </a:ext>
            </a:extLst>
          </p:cNvPr>
          <p:cNvCxnSpPr/>
          <p:nvPr/>
        </p:nvCxnSpPr>
        <p:spPr bwMode="auto">
          <a:xfrm>
            <a:off x="3995936" y="2348880"/>
            <a:ext cx="0" cy="42483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CB1C88BE-68E5-47EB-B469-E2D38FEBC3BB}"/>
              </a:ext>
            </a:extLst>
          </p:cNvPr>
          <p:cNvCxnSpPr/>
          <p:nvPr/>
        </p:nvCxnSpPr>
        <p:spPr bwMode="auto">
          <a:xfrm>
            <a:off x="5004048" y="4077071"/>
            <a:ext cx="0" cy="42483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9675E68C-0593-4C88-A7E8-0F8D508E71EE}"/>
              </a:ext>
            </a:extLst>
          </p:cNvPr>
          <p:cNvSpPr/>
          <p:nvPr/>
        </p:nvSpPr>
        <p:spPr bwMode="auto">
          <a:xfrm>
            <a:off x="358441" y="2064457"/>
            <a:ext cx="576064" cy="568846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F0B589A-40BE-42DA-BA58-F548D438D18A}"/>
              </a:ext>
            </a:extLst>
          </p:cNvPr>
          <p:cNvSpPr/>
          <p:nvPr/>
        </p:nvSpPr>
        <p:spPr bwMode="auto">
          <a:xfrm>
            <a:off x="4716016" y="4501122"/>
            <a:ext cx="576064" cy="568846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9862F83C-975E-4733-836E-D80E68616E48}"/>
              </a:ext>
            </a:extLst>
          </p:cNvPr>
          <p:cNvSpPr txBox="1"/>
          <p:nvPr/>
        </p:nvSpPr>
        <p:spPr>
          <a:xfrm>
            <a:off x="3252448" y="3121714"/>
            <a:ext cx="79207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Network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91D9CD2B-95BD-46BA-96CC-5DC72FAC7580}"/>
              </a:ext>
            </a:extLst>
          </p:cNvPr>
          <p:cNvSpPr txBox="1"/>
          <p:nvPr/>
        </p:nvSpPr>
        <p:spPr>
          <a:xfrm>
            <a:off x="1800785" y="2597211"/>
            <a:ext cx="122413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Contract Path</a:t>
            </a:r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B4B0AF32-DB8F-4AB7-A8A2-1EBDE4B43B55}"/>
              </a:ext>
            </a:extLst>
          </p:cNvPr>
          <p:cNvCxnSpPr/>
          <p:nvPr/>
        </p:nvCxnSpPr>
        <p:spPr bwMode="auto">
          <a:xfrm>
            <a:off x="972568" y="2487379"/>
            <a:ext cx="720080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8F1C5633-652B-4BCF-A70D-DBE632DB93C5}"/>
              </a:ext>
            </a:extLst>
          </p:cNvPr>
          <p:cNvCxnSpPr/>
          <p:nvPr/>
        </p:nvCxnSpPr>
        <p:spPr bwMode="auto">
          <a:xfrm>
            <a:off x="1692648" y="2512170"/>
            <a:ext cx="0" cy="1462839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78D3A8B8-1836-48AF-98E6-A5A31D180A31}"/>
              </a:ext>
            </a:extLst>
          </p:cNvPr>
          <p:cNvCxnSpPr/>
          <p:nvPr/>
        </p:nvCxnSpPr>
        <p:spPr bwMode="auto">
          <a:xfrm flipH="1">
            <a:off x="1692648" y="3975009"/>
            <a:ext cx="3383408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6C64F07E-6D5E-49A4-A479-60C8C6BA403D}"/>
              </a:ext>
            </a:extLst>
          </p:cNvPr>
          <p:cNvCxnSpPr/>
          <p:nvPr/>
        </p:nvCxnSpPr>
        <p:spPr bwMode="auto">
          <a:xfrm>
            <a:off x="5076056" y="3975009"/>
            <a:ext cx="0" cy="526113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846AC357-C09E-4C97-AB97-1301DF4EEE6B}"/>
              </a:ext>
            </a:extLst>
          </p:cNvPr>
          <p:cNvSpPr txBox="1"/>
          <p:nvPr/>
        </p:nvSpPr>
        <p:spPr>
          <a:xfrm>
            <a:off x="550580" y="4479063"/>
            <a:ext cx="41764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err="1"/>
              <a:t>Shippers</a:t>
            </a:r>
            <a:r>
              <a:rPr lang="de-DE" sz="1600" dirty="0"/>
              <a:t> </a:t>
            </a:r>
            <a:r>
              <a:rPr lang="de-DE" sz="1600" dirty="0" err="1"/>
              <a:t>specify</a:t>
            </a:r>
            <a:r>
              <a:rPr lang="de-DE" sz="1600" dirty="0"/>
              <a:t> </a:t>
            </a:r>
            <a:r>
              <a:rPr lang="de-DE" sz="1600" dirty="0" err="1"/>
              <a:t>entry</a:t>
            </a:r>
            <a:r>
              <a:rPr lang="de-DE" sz="1600" dirty="0"/>
              <a:t> and </a:t>
            </a:r>
            <a:r>
              <a:rPr lang="de-DE" sz="1600" dirty="0" err="1"/>
              <a:t>exit</a:t>
            </a:r>
            <a:r>
              <a:rPr lang="de-DE" sz="1600" dirty="0"/>
              <a:t> </a:t>
            </a:r>
            <a:r>
              <a:rPr lang="de-DE" sz="1600" dirty="0" err="1"/>
              <a:t>points</a:t>
            </a:r>
            <a:r>
              <a:rPr lang="de-DE" sz="1600" dirty="0"/>
              <a:t> and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transportation</a:t>
            </a:r>
            <a:r>
              <a:rPr lang="de-DE" sz="1600" dirty="0"/>
              <a:t> </a:t>
            </a:r>
            <a:r>
              <a:rPr lang="de-DE" sz="1600" dirty="0" err="1"/>
              <a:t>path</a:t>
            </a:r>
            <a:r>
              <a:rPr lang="de-DE" sz="160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err="1"/>
              <a:t>Actual</a:t>
            </a:r>
            <a:r>
              <a:rPr lang="de-DE" sz="1600" dirty="0"/>
              <a:t> </a:t>
            </a:r>
            <a:r>
              <a:rPr lang="de-DE" sz="1600" dirty="0" err="1"/>
              <a:t>physical</a:t>
            </a:r>
            <a:r>
              <a:rPr lang="de-DE" sz="1600" dirty="0"/>
              <a:t> </a:t>
            </a:r>
            <a:r>
              <a:rPr lang="de-DE" sz="1600" dirty="0" err="1"/>
              <a:t>flow</a:t>
            </a:r>
            <a:r>
              <a:rPr lang="de-DE" sz="1600" dirty="0"/>
              <a:t> </a:t>
            </a:r>
            <a:r>
              <a:rPr lang="de-DE" sz="1600" dirty="0" err="1"/>
              <a:t>may</a:t>
            </a:r>
            <a:r>
              <a:rPr lang="de-DE" sz="1600" dirty="0"/>
              <a:t> </a:t>
            </a:r>
            <a:r>
              <a:rPr lang="de-DE" sz="1600" dirty="0" err="1"/>
              <a:t>differ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contracted</a:t>
            </a:r>
            <a:r>
              <a:rPr lang="de-DE" sz="1600" dirty="0"/>
              <a:t> </a:t>
            </a:r>
            <a:r>
              <a:rPr lang="de-DE" sz="1600" dirty="0" err="1"/>
              <a:t>path</a:t>
            </a:r>
            <a:r>
              <a:rPr lang="de-DE" sz="160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Entry and </a:t>
            </a:r>
            <a:r>
              <a:rPr lang="de-DE" sz="1600" dirty="0" err="1"/>
              <a:t>exit</a:t>
            </a:r>
            <a:r>
              <a:rPr lang="de-DE" sz="1600" dirty="0"/>
              <a:t> </a:t>
            </a:r>
            <a:r>
              <a:rPr lang="de-DE" sz="1600" dirty="0" err="1"/>
              <a:t>capacities</a:t>
            </a:r>
            <a:r>
              <a:rPr lang="de-DE" sz="1600" dirty="0"/>
              <a:t> </a:t>
            </a:r>
            <a:r>
              <a:rPr lang="de-DE" sz="1600" dirty="0" err="1"/>
              <a:t>cannot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separated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each</a:t>
            </a:r>
            <a:r>
              <a:rPr lang="de-DE" sz="1600" dirty="0"/>
              <a:t> </a:t>
            </a:r>
            <a:r>
              <a:rPr lang="de-DE" sz="1600" dirty="0" err="1"/>
              <a:t>other</a:t>
            </a:r>
            <a:r>
              <a:rPr lang="de-DE" sz="1600" dirty="0"/>
              <a:t> and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gas (</a:t>
            </a:r>
            <a:r>
              <a:rPr lang="de-DE" sz="1600" dirty="0" err="1"/>
              <a:t>commodity</a:t>
            </a:r>
            <a:r>
              <a:rPr lang="de-DE" sz="1600" dirty="0"/>
              <a:t>) </a:t>
            </a:r>
            <a:r>
              <a:rPr lang="de-DE" sz="1600" dirty="0" err="1"/>
              <a:t>transaction</a:t>
            </a:r>
            <a:r>
              <a:rPr lang="de-DE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2457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feld 41">
            <a:extLst>
              <a:ext uri="{FF2B5EF4-FFF2-40B4-BE49-F238E27FC236}">
                <a16:creationId xmlns:a16="http://schemas.microsoft.com/office/drawing/2014/main" id="{5238C84E-1F20-476E-92B5-84619C0E8DF1}"/>
              </a:ext>
            </a:extLst>
          </p:cNvPr>
          <p:cNvSpPr txBox="1"/>
          <p:nvPr/>
        </p:nvSpPr>
        <p:spPr>
          <a:xfrm>
            <a:off x="3732677" y="2765141"/>
            <a:ext cx="4698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Exit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90D7F3F-4C56-41EB-BA82-5F6DD4B501BA}"/>
              </a:ext>
            </a:extLst>
          </p:cNvPr>
          <p:cNvSpPr txBox="1"/>
          <p:nvPr/>
        </p:nvSpPr>
        <p:spPr>
          <a:xfrm>
            <a:off x="2860751" y="3418485"/>
            <a:ext cx="4698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Exit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E051E625-B523-4322-9D13-415E1D0C0237}"/>
              </a:ext>
            </a:extLst>
          </p:cNvPr>
          <p:cNvSpPr txBox="1"/>
          <p:nvPr/>
        </p:nvSpPr>
        <p:spPr>
          <a:xfrm>
            <a:off x="485695" y="3932394"/>
            <a:ext cx="576064" cy="2825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Entry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3652DB79-5FB8-420B-AE7B-FEA3AB2A3B98}"/>
              </a:ext>
            </a:extLst>
          </p:cNvPr>
          <p:cNvSpPr txBox="1"/>
          <p:nvPr/>
        </p:nvSpPr>
        <p:spPr>
          <a:xfrm>
            <a:off x="5998552" y="2200961"/>
            <a:ext cx="576064" cy="2825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Entry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17A9AA2F-8973-480F-A60C-40CD28745AF7}"/>
              </a:ext>
            </a:extLst>
          </p:cNvPr>
          <p:cNvSpPr txBox="1"/>
          <p:nvPr/>
        </p:nvSpPr>
        <p:spPr>
          <a:xfrm>
            <a:off x="5417183" y="3198702"/>
            <a:ext cx="4698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Exit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053A4199-6554-4B32-902B-E427E08331A5}"/>
              </a:ext>
            </a:extLst>
          </p:cNvPr>
          <p:cNvSpPr txBox="1"/>
          <p:nvPr/>
        </p:nvSpPr>
        <p:spPr>
          <a:xfrm>
            <a:off x="356937" y="2204864"/>
            <a:ext cx="576064" cy="2825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Entry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Entry-exit Model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4E3034D-ACD8-48D1-81EE-D03A32A3555A}"/>
              </a:ext>
            </a:extLst>
          </p:cNvPr>
          <p:cNvSpPr txBox="1"/>
          <p:nvPr/>
        </p:nvSpPr>
        <p:spPr>
          <a:xfrm>
            <a:off x="5652120" y="6280964"/>
            <a:ext cx="25922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Source: </a:t>
            </a:r>
            <a:r>
              <a:rPr lang="en-GB" dirty="0" err="1"/>
              <a:t>Hewicker</a:t>
            </a:r>
            <a:r>
              <a:rPr lang="en-GB" dirty="0"/>
              <a:t> &amp; </a:t>
            </a:r>
            <a:r>
              <a:rPr lang="en-GB" dirty="0" err="1"/>
              <a:t>Kesting</a:t>
            </a:r>
            <a:r>
              <a:rPr lang="en-GB" dirty="0"/>
              <a:t>, 2009</a:t>
            </a:r>
            <a:endParaRPr lang="de-DE" dirty="0"/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EDB0490D-BA14-48B2-BCA4-CBF9DF4974DB}"/>
              </a:ext>
            </a:extLst>
          </p:cNvPr>
          <p:cNvCxnSpPr/>
          <p:nvPr/>
        </p:nvCxnSpPr>
        <p:spPr bwMode="auto">
          <a:xfrm>
            <a:off x="971600" y="2348880"/>
            <a:ext cx="5040560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BD63299-50A9-471F-B2BE-80917D7A609A}"/>
              </a:ext>
            </a:extLst>
          </p:cNvPr>
          <p:cNvCxnSpPr/>
          <p:nvPr/>
        </p:nvCxnSpPr>
        <p:spPr bwMode="auto">
          <a:xfrm>
            <a:off x="1079761" y="4077071"/>
            <a:ext cx="5544616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F71BBECB-89D2-4D33-9417-4A05333FF33D}"/>
              </a:ext>
            </a:extLst>
          </p:cNvPr>
          <p:cNvCxnSpPr/>
          <p:nvPr/>
        </p:nvCxnSpPr>
        <p:spPr bwMode="auto">
          <a:xfrm>
            <a:off x="1619672" y="2348880"/>
            <a:ext cx="0" cy="1728192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F2A6BE75-A01E-4B1B-8EA8-A32115BC3C14}"/>
              </a:ext>
            </a:extLst>
          </p:cNvPr>
          <p:cNvCxnSpPr/>
          <p:nvPr/>
        </p:nvCxnSpPr>
        <p:spPr bwMode="auto">
          <a:xfrm>
            <a:off x="1619672" y="3573016"/>
            <a:ext cx="1224136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67EC6B7A-B1CB-40DF-93B9-D9ED794C2963}"/>
              </a:ext>
            </a:extLst>
          </p:cNvPr>
          <p:cNvCxnSpPr/>
          <p:nvPr/>
        </p:nvCxnSpPr>
        <p:spPr bwMode="auto">
          <a:xfrm>
            <a:off x="1259632" y="2348880"/>
            <a:ext cx="0" cy="422722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3BB70AD5-800C-4ABD-A8A2-4DE3D6D7E4F3}"/>
              </a:ext>
            </a:extLst>
          </p:cNvPr>
          <p:cNvCxnSpPr/>
          <p:nvPr/>
        </p:nvCxnSpPr>
        <p:spPr bwMode="auto">
          <a:xfrm>
            <a:off x="3995936" y="2348880"/>
            <a:ext cx="0" cy="277762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CB1C88BE-68E5-47EB-B469-E2D38FEBC3BB}"/>
              </a:ext>
            </a:extLst>
          </p:cNvPr>
          <p:cNvCxnSpPr/>
          <p:nvPr/>
        </p:nvCxnSpPr>
        <p:spPr bwMode="auto">
          <a:xfrm flipV="1">
            <a:off x="5668532" y="3611914"/>
            <a:ext cx="0" cy="504055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9675E68C-0593-4C88-A7E8-0F8D508E71EE}"/>
              </a:ext>
            </a:extLst>
          </p:cNvPr>
          <p:cNvSpPr/>
          <p:nvPr/>
        </p:nvSpPr>
        <p:spPr bwMode="auto">
          <a:xfrm>
            <a:off x="381770" y="2064457"/>
            <a:ext cx="576064" cy="568846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F0B589A-40BE-42DA-BA58-F548D438D18A}"/>
              </a:ext>
            </a:extLst>
          </p:cNvPr>
          <p:cNvSpPr/>
          <p:nvPr/>
        </p:nvSpPr>
        <p:spPr bwMode="auto">
          <a:xfrm>
            <a:off x="5364088" y="3048600"/>
            <a:ext cx="576064" cy="568846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B4B0AF32-DB8F-4AB7-A8A2-1EBDE4B43B55}"/>
              </a:ext>
            </a:extLst>
          </p:cNvPr>
          <p:cNvCxnSpPr/>
          <p:nvPr/>
        </p:nvCxnSpPr>
        <p:spPr bwMode="auto">
          <a:xfrm>
            <a:off x="972568" y="2487379"/>
            <a:ext cx="720080" cy="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229080E3-5B16-42F4-A3D0-D7D25DE500B7}"/>
              </a:ext>
            </a:extLst>
          </p:cNvPr>
          <p:cNvSpPr/>
          <p:nvPr/>
        </p:nvSpPr>
        <p:spPr bwMode="auto">
          <a:xfrm>
            <a:off x="6004885" y="2057796"/>
            <a:ext cx="576064" cy="568846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F31DF9A1-A578-4E4B-830E-E1895E9EC7B7}"/>
              </a:ext>
            </a:extLst>
          </p:cNvPr>
          <p:cNvSpPr/>
          <p:nvPr/>
        </p:nvSpPr>
        <p:spPr bwMode="auto">
          <a:xfrm>
            <a:off x="503549" y="3786146"/>
            <a:ext cx="576064" cy="568846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17AEB091-B4E3-4919-9905-4D19631EEB00}"/>
              </a:ext>
            </a:extLst>
          </p:cNvPr>
          <p:cNvSpPr/>
          <p:nvPr/>
        </p:nvSpPr>
        <p:spPr bwMode="auto">
          <a:xfrm>
            <a:off x="2843808" y="3295096"/>
            <a:ext cx="576064" cy="568846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1C43F7FE-91A6-4D4D-9BC3-8C05AE2B7BEB}"/>
              </a:ext>
            </a:extLst>
          </p:cNvPr>
          <p:cNvSpPr/>
          <p:nvPr/>
        </p:nvSpPr>
        <p:spPr bwMode="auto">
          <a:xfrm>
            <a:off x="3707904" y="2633144"/>
            <a:ext cx="576064" cy="568846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4C65C883-56F3-4C87-93AC-6BD060D4899C}"/>
              </a:ext>
            </a:extLst>
          </p:cNvPr>
          <p:cNvSpPr/>
          <p:nvPr/>
        </p:nvSpPr>
        <p:spPr bwMode="auto">
          <a:xfrm>
            <a:off x="964392" y="2783559"/>
            <a:ext cx="576064" cy="568846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27ABE818-8484-4EE6-A8F9-556D3C0AFEB2}"/>
              </a:ext>
            </a:extLst>
          </p:cNvPr>
          <p:cNvSpPr txBox="1"/>
          <p:nvPr/>
        </p:nvSpPr>
        <p:spPr>
          <a:xfrm>
            <a:off x="1005782" y="2910101"/>
            <a:ext cx="46987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Exit</a:t>
            </a:r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1EF52AD3-BF63-42A6-8F5E-1CDD11513634}"/>
              </a:ext>
            </a:extLst>
          </p:cNvPr>
          <p:cNvCxnSpPr/>
          <p:nvPr/>
        </p:nvCxnSpPr>
        <p:spPr bwMode="auto">
          <a:xfrm flipV="1">
            <a:off x="2483768" y="4070570"/>
            <a:ext cx="0" cy="396990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BBABB568-1A58-4E2F-92B1-0D2480A4F057}"/>
              </a:ext>
            </a:extLst>
          </p:cNvPr>
          <p:cNvCxnSpPr>
            <a:endCxn id="38" idx="1"/>
          </p:cNvCxnSpPr>
          <p:nvPr/>
        </p:nvCxnSpPr>
        <p:spPr bwMode="auto">
          <a:xfrm>
            <a:off x="1692648" y="2483476"/>
            <a:ext cx="1235523" cy="894926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03570BE6-CA37-4A82-A511-F275248698D5}"/>
              </a:ext>
            </a:extLst>
          </p:cNvPr>
          <p:cNvCxnSpPr>
            <a:stCxn id="32" idx="3"/>
            <a:endCxn id="27" idx="7"/>
          </p:cNvCxnSpPr>
          <p:nvPr/>
        </p:nvCxnSpPr>
        <p:spPr bwMode="auto">
          <a:xfrm flipH="1">
            <a:off x="5855789" y="2543336"/>
            <a:ext cx="233459" cy="588570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D4CC173B-7B8E-41AE-A6CD-C335E7BB8987}"/>
              </a:ext>
            </a:extLst>
          </p:cNvPr>
          <p:cNvCxnSpPr/>
          <p:nvPr/>
        </p:nvCxnSpPr>
        <p:spPr bwMode="auto">
          <a:xfrm flipH="1">
            <a:off x="3417730" y="3572231"/>
            <a:ext cx="673542" cy="14576"/>
          </a:xfrm>
          <a:prstGeom prst="straightConnector1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FAEF1612-3352-482E-AC3E-9175DBD2AE4E}"/>
              </a:ext>
            </a:extLst>
          </p:cNvPr>
          <p:cNvCxnSpPr>
            <a:stCxn id="32" idx="3"/>
          </p:cNvCxnSpPr>
          <p:nvPr/>
        </p:nvCxnSpPr>
        <p:spPr bwMode="auto">
          <a:xfrm flipH="1">
            <a:off x="4091272" y="2543336"/>
            <a:ext cx="1997976" cy="1028895"/>
          </a:xfrm>
          <a:prstGeom prst="line">
            <a:avLst/>
          </a:prstGeom>
          <a:solidFill>
            <a:schemeClr val="tx2"/>
          </a:solidFill>
          <a:ln w="19050" cap="flat" cmpd="sng" algn="ctr">
            <a:solidFill>
              <a:schemeClr val="accent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feld 51">
            <a:extLst>
              <a:ext uri="{FF2B5EF4-FFF2-40B4-BE49-F238E27FC236}">
                <a16:creationId xmlns:a16="http://schemas.microsoft.com/office/drawing/2014/main" id="{05A0D47C-D616-4B14-B2E6-8985895CFD8A}"/>
              </a:ext>
            </a:extLst>
          </p:cNvPr>
          <p:cNvSpPr txBox="1"/>
          <p:nvPr/>
        </p:nvSpPr>
        <p:spPr>
          <a:xfrm>
            <a:off x="503548" y="4467560"/>
            <a:ext cx="75248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err="1"/>
              <a:t>Shippers</a:t>
            </a:r>
            <a:r>
              <a:rPr lang="de-DE" sz="1600" dirty="0"/>
              <a:t> </a:t>
            </a:r>
            <a:r>
              <a:rPr lang="de-DE" sz="1600" dirty="0" err="1"/>
              <a:t>book</a:t>
            </a:r>
            <a:r>
              <a:rPr lang="de-DE" sz="1600" dirty="0"/>
              <a:t> </a:t>
            </a:r>
            <a:r>
              <a:rPr lang="de-DE" sz="1600" dirty="0" err="1"/>
              <a:t>entry</a:t>
            </a:r>
            <a:r>
              <a:rPr lang="de-DE" sz="1600" dirty="0"/>
              <a:t> and </a:t>
            </a:r>
            <a:r>
              <a:rPr lang="de-DE" sz="1600" dirty="0" err="1"/>
              <a:t>exit</a:t>
            </a:r>
            <a:r>
              <a:rPr lang="de-DE" sz="1600" dirty="0"/>
              <a:t> </a:t>
            </a:r>
            <a:r>
              <a:rPr lang="de-DE" sz="1600" dirty="0" err="1"/>
              <a:t>capacity</a:t>
            </a:r>
            <a:r>
              <a:rPr lang="de-DE" sz="1600" dirty="0"/>
              <a:t> </a:t>
            </a:r>
            <a:r>
              <a:rPr lang="de-DE" sz="1600" dirty="0" err="1"/>
              <a:t>independently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each</a:t>
            </a:r>
            <a:r>
              <a:rPr lang="de-DE" sz="1600" dirty="0"/>
              <a:t> </a:t>
            </a:r>
            <a:r>
              <a:rPr lang="de-DE" sz="1600" dirty="0" err="1"/>
              <a:t>other</a:t>
            </a:r>
            <a:r>
              <a:rPr lang="de-DE" sz="160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need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specify</a:t>
            </a:r>
            <a:r>
              <a:rPr lang="de-DE" sz="1600" dirty="0"/>
              <a:t> </a:t>
            </a:r>
            <a:r>
              <a:rPr lang="de-DE" sz="1600" dirty="0" err="1"/>
              <a:t>transportation</a:t>
            </a:r>
            <a:r>
              <a:rPr lang="de-DE" sz="1600" dirty="0"/>
              <a:t> </a:t>
            </a:r>
            <a:r>
              <a:rPr lang="de-DE" sz="1600" dirty="0" err="1"/>
              <a:t>path</a:t>
            </a:r>
            <a:r>
              <a:rPr lang="de-DE" sz="1600" dirty="0"/>
              <a:t> </a:t>
            </a: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 err="1"/>
              <a:t>distance</a:t>
            </a:r>
            <a:r>
              <a:rPr lang="de-DE" sz="160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 err="1"/>
              <a:t>Contracts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entry</a:t>
            </a:r>
            <a:r>
              <a:rPr lang="de-DE" sz="1600" dirty="0"/>
              <a:t> and </a:t>
            </a:r>
            <a:r>
              <a:rPr lang="de-DE" sz="1600" dirty="0" err="1"/>
              <a:t>exit</a:t>
            </a:r>
            <a:r>
              <a:rPr lang="de-DE" sz="1600" dirty="0"/>
              <a:t> </a:t>
            </a:r>
            <a:r>
              <a:rPr lang="de-DE" sz="1600" dirty="0" err="1"/>
              <a:t>capacities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independent</a:t>
            </a:r>
            <a:r>
              <a:rPr lang="de-DE" sz="1600" dirty="0"/>
              <a:t>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each</a:t>
            </a:r>
            <a:r>
              <a:rPr lang="de-DE" sz="1600" dirty="0"/>
              <a:t> </a:t>
            </a:r>
            <a:r>
              <a:rPr lang="de-DE" sz="1600" dirty="0" err="1"/>
              <a:t>other</a:t>
            </a:r>
            <a:r>
              <a:rPr lang="de-DE" sz="1600" dirty="0"/>
              <a:t> and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commodity</a:t>
            </a:r>
            <a:r>
              <a:rPr lang="de-DE" sz="1600" dirty="0"/>
              <a:t> </a:t>
            </a:r>
            <a:r>
              <a:rPr lang="de-DE" sz="1600" dirty="0" err="1"/>
              <a:t>transactions</a:t>
            </a:r>
            <a:r>
              <a:rPr lang="de-DE" sz="1600" dirty="0"/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Entry and </a:t>
            </a:r>
            <a:r>
              <a:rPr lang="de-DE" sz="1600" dirty="0" err="1"/>
              <a:t>exit</a:t>
            </a:r>
            <a:r>
              <a:rPr lang="de-DE" sz="1600" dirty="0"/>
              <a:t> </a:t>
            </a:r>
            <a:r>
              <a:rPr lang="de-DE" sz="1600" dirty="0" err="1"/>
              <a:t>tariffs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set</a:t>
            </a:r>
            <a:r>
              <a:rPr lang="de-DE" sz="1600" dirty="0"/>
              <a:t> </a:t>
            </a:r>
            <a:r>
              <a:rPr lang="de-DE" sz="1600" dirty="0" err="1"/>
              <a:t>independently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each</a:t>
            </a:r>
            <a:r>
              <a:rPr lang="de-DE" sz="1600" dirty="0"/>
              <a:t> </a:t>
            </a:r>
            <a:r>
              <a:rPr lang="de-DE" sz="1600" dirty="0" err="1"/>
              <a:t>entry</a:t>
            </a:r>
            <a:r>
              <a:rPr lang="de-DE" sz="1600" dirty="0"/>
              <a:t>/</a:t>
            </a:r>
            <a:r>
              <a:rPr lang="de-DE" sz="1600" dirty="0" err="1"/>
              <a:t>exit</a:t>
            </a:r>
            <a:r>
              <a:rPr lang="de-DE" sz="1600" dirty="0"/>
              <a:t> </a:t>
            </a:r>
            <a:r>
              <a:rPr lang="de-DE" sz="1600" dirty="0" err="1"/>
              <a:t>point</a:t>
            </a:r>
            <a:endParaRPr lang="de-D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Different </a:t>
            </a:r>
            <a:r>
              <a:rPr lang="de-DE" sz="1600" dirty="0" err="1"/>
              <a:t>tariffs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each</a:t>
            </a:r>
            <a:r>
              <a:rPr lang="de-DE" sz="1600" dirty="0"/>
              <a:t> </a:t>
            </a:r>
            <a:r>
              <a:rPr lang="de-DE" sz="1600" dirty="0" err="1"/>
              <a:t>point</a:t>
            </a:r>
            <a:endParaRPr lang="de-DE" sz="16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600" dirty="0"/>
              <a:t>All network </a:t>
            </a:r>
            <a:r>
              <a:rPr lang="de-DE" sz="1600" dirty="0" err="1"/>
              <a:t>operators</a:t>
            </a:r>
            <a:r>
              <a:rPr lang="de-DE" sz="1600" dirty="0"/>
              <a:t> in a network </a:t>
            </a:r>
            <a:r>
              <a:rPr lang="de-DE" sz="1600" dirty="0" err="1"/>
              <a:t>zone</a:t>
            </a:r>
            <a:r>
              <a:rPr lang="de-DE" sz="1600" dirty="0"/>
              <a:t> </a:t>
            </a:r>
            <a:r>
              <a:rPr lang="de-DE" sz="1600" dirty="0" err="1"/>
              <a:t>cooperate</a:t>
            </a:r>
            <a:r>
              <a:rPr lang="de-DE" sz="1600" dirty="0"/>
              <a:t> and </a:t>
            </a:r>
            <a:r>
              <a:rPr lang="de-DE" sz="1600" dirty="0" err="1"/>
              <a:t>set</a:t>
            </a:r>
            <a:r>
              <a:rPr lang="de-DE" sz="1600" dirty="0"/>
              <a:t> </a:t>
            </a:r>
            <a:r>
              <a:rPr lang="de-DE" sz="1600" dirty="0" err="1"/>
              <a:t>tariffs</a:t>
            </a:r>
            <a:r>
              <a:rPr lang="de-DE" sz="1600" dirty="0"/>
              <a:t> on a </a:t>
            </a:r>
            <a:r>
              <a:rPr lang="de-DE" sz="1600" dirty="0" err="1"/>
              <a:t>cost-reflective</a:t>
            </a:r>
            <a:r>
              <a:rPr lang="de-DE" sz="1600" dirty="0"/>
              <a:t> </a:t>
            </a:r>
            <a:r>
              <a:rPr lang="de-DE" sz="1600" dirty="0" err="1"/>
              <a:t>basis</a:t>
            </a:r>
            <a:r>
              <a:rPr lang="de-DE" sz="1600" dirty="0"/>
              <a:t>.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CBC1BDB5-458F-4CE7-B6F2-E4198354F4A8}"/>
              </a:ext>
            </a:extLst>
          </p:cNvPr>
          <p:cNvSpPr txBox="1"/>
          <p:nvPr/>
        </p:nvSpPr>
        <p:spPr>
          <a:xfrm>
            <a:off x="532335" y="2666917"/>
            <a:ext cx="269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172A27B5-2360-43F8-BBDB-886CB8F192A8}"/>
              </a:ext>
            </a:extLst>
          </p:cNvPr>
          <p:cNvSpPr txBox="1"/>
          <p:nvPr/>
        </p:nvSpPr>
        <p:spPr>
          <a:xfrm>
            <a:off x="1061759" y="3400365"/>
            <a:ext cx="364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72629B99-665F-4223-948C-18153F5C3D8E}"/>
              </a:ext>
            </a:extLst>
          </p:cNvPr>
          <p:cNvSpPr txBox="1"/>
          <p:nvPr/>
        </p:nvSpPr>
        <p:spPr>
          <a:xfrm>
            <a:off x="2913314" y="3809635"/>
            <a:ext cx="364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10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B53FB1F7-7450-48C0-B194-F8AEDC5C5E82}"/>
              </a:ext>
            </a:extLst>
          </p:cNvPr>
          <p:cNvSpPr txBox="1"/>
          <p:nvPr/>
        </p:nvSpPr>
        <p:spPr>
          <a:xfrm>
            <a:off x="5704389" y="3579573"/>
            <a:ext cx="3647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12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852EC3E6-2521-4710-98CE-ABC3539CF4A1}"/>
              </a:ext>
            </a:extLst>
          </p:cNvPr>
          <p:cNvSpPr txBox="1"/>
          <p:nvPr/>
        </p:nvSpPr>
        <p:spPr>
          <a:xfrm>
            <a:off x="656640" y="4342818"/>
            <a:ext cx="269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22B81670-3EDB-472A-91BD-F53824128A38}"/>
              </a:ext>
            </a:extLst>
          </p:cNvPr>
          <p:cNvSpPr txBox="1"/>
          <p:nvPr/>
        </p:nvSpPr>
        <p:spPr>
          <a:xfrm>
            <a:off x="4064180" y="2383366"/>
            <a:ext cx="269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7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632F1F6E-FCBF-4D00-B280-41CB5ABD337C}"/>
              </a:ext>
            </a:extLst>
          </p:cNvPr>
          <p:cNvSpPr txBox="1"/>
          <p:nvPr/>
        </p:nvSpPr>
        <p:spPr>
          <a:xfrm>
            <a:off x="6177961" y="2681100"/>
            <a:ext cx="2698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19EB1ECF-1D0B-469E-9167-EE8CA2B8857C}"/>
                  </a:ext>
                </a:extLst>
              </p14:cNvPr>
              <p14:cNvContentPartPr/>
              <p14:nvPr/>
            </p14:nvContentPartPr>
            <p14:xfrm>
              <a:off x="2122920" y="2507400"/>
              <a:ext cx="5218920" cy="94896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19EB1ECF-1D0B-469E-9167-EE8CA2B8857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13560" y="2498040"/>
                <a:ext cx="5237640" cy="96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7007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European gas regions, markets and hubs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85B8D6B-EA3B-4D0D-B3CC-7227BF97A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94" y="1761128"/>
            <a:ext cx="7173968" cy="493533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1D71CB77-9080-45C7-A7FA-01D274262A86}"/>
              </a:ext>
            </a:extLst>
          </p:cNvPr>
          <p:cNvSpPr txBox="1"/>
          <p:nvPr/>
        </p:nvSpPr>
        <p:spPr>
          <a:xfrm>
            <a:off x="425587" y="6495663"/>
            <a:ext cx="562162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Source: OIES (2017)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www.worldatlasbook.com and P. Heather</a:t>
            </a:r>
          </a:p>
        </p:txBody>
      </p:sp>
    </p:spTree>
    <p:extLst>
      <p:ext uri="{BB962C8B-B14F-4D97-AF65-F5344CB8AC3E}">
        <p14:creationId xmlns:p14="http://schemas.microsoft.com/office/powerpoint/2010/main" val="1584333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err="1"/>
              <a:t>Physical</a:t>
            </a:r>
            <a:r>
              <a:rPr lang="de-DE" dirty="0"/>
              <a:t> gas hub, e.g.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Henry Hub (USA) – </a:t>
            </a:r>
            <a:r>
              <a:rPr lang="de-DE" dirty="0" err="1"/>
              <a:t>connecting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14 </a:t>
            </a:r>
            <a:r>
              <a:rPr lang="de-DE" dirty="0" err="1"/>
              <a:t>pipelines</a:t>
            </a:r>
            <a:endParaRPr lang="de-DE" dirty="0"/>
          </a:p>
          <a:p>
            <a:pPr>
              <a:buFont typeface="Symbol" panose="05050102010706020507" pitchFamily="18" charset="2"/>
              <a:buChar char="-"/>
            </a:pPr>
            <a:r>
              <a:rPr lang="de-DE" dirty="0" err="1"/>
              <a:t>Zeebrugge</a:t>
            </a:r>
            <a:r>
              <a:rPr lang="de-DE" dirty="0"/>
              <a:t> (</a:t>
            </a:r>
            <a:r>
              <a:rPr lang="de-DE" dirty="0" err="1"/>
              <a:t>Belgium</a:t>
            </a:r>
            <a:r>
              <a:rPr lang="de-DE" dirty="0"/>
              <a:t>)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dirty="0"/>
              <a:t>Baumgarten (CEGH, Austria)</a:t>
            </a:r>
          </a:p>
          <a:p>
            <a:pPr>
              <a:buFont typeface="Symbol" panose="05050102010706020507" pitchFamily="18" charset="2"/>
              <a:buChar char="-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Virtual gas hub, e.g.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NBP, National </a:t>
            </a:r>
            <a:r>
              <a:rPr lang="de-DE" dirty="0" err="1"/>
              <a:t>Balancing</a:t>
            </a:r>
            <a:r>
              <a:rPr lang="de-DE" dirty="0"/>
              <a:t> Point (UK)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/>
              <a:t>TTF, Title Transfer Facility (</a:t>
            </a:r>
            <a:r>
              <a:rPr lang="de-DE" dirty="0" err="1"/>
              <a:t>Netherlands</a:t>
            </a:r>
            <a:r>
              <a:rPr lang="de-DE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Gas Hubs</a:t>
            </a:r>
          </a:p>
        </p:txBody>
      </p:sp>
    </p:spTree>
    <p:extLst>
      <p:ext uri="{BB962C8B-B14F-4D97-AF65-F5344CB8AC3E}">
        <p14:creationId xmlns:p14="http://schemas.microsoft.com/office/powerpoint/2010/main" val="2543545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>
            <a:extLst>
              <a:ext uri="{FF2B5EF4-FFF2-40B4-BE49-F238E27FC236}">
                <a16:creationId xmlns:a16="http://schemas.microsoft.com/office/drawing/2014/main" id="{13814A25-3FA2-4C8C-B89F-C701EAA09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916832"/>
            <a:ext cx="6624638" cy="4350663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Dynamics of Gas Market Development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58A10FC-4F79-4520-B3D3-24B97DF68372}"/>
              </a:ext>
            </a:extLst>
          </p:cNvPr>
          <p:cNvSpPr txBox="1"/>
          <p:nvPr/>
        </p:nvSpPr>
        <p:spPr>
          <a:xfrm>
            <a:off x="2915816" y="6267495"/>
            <a:ext cx="511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Source: Energy Charter </a:t>
            </a:r>
            <a:r>
              <a:rPr lang="de-DE" dirty="0" err="1"/>
              <a:t>Secretariat</a:t>
            </a:r>
            <a:r>
              <a:rPr lang="de-DE" dirty="0"/>
              <a:t> (2007)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Konoplyanik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5633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Physical gas hubs: Baumgarten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EFA7200-4804-4779-82C9-8DB2C1226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41" y="1832145"/>
            <a:ext cx="7236295" cy="463198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A527CA9-95D3-495E-B052-17F6B09C3F9A}"/>
              </a:ext>
            </a:extLst>
          </p:cNvPr>
          <p:cNvSpPr txBox="1"/>
          <p:nvPr/>
        </p:nvSpPr>
        <p:spPr>
          <a:xfrm>
            <a:off x="3556511" y="6401831"/>
            <a:ext cx="47525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Heather, OIES (2012)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CEGH Exchange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9D04215-4308-4CE1-859C-8B2776521EFD}"/>
              </a:ext>
            </a:extLst>
          </p:cNvPr>
          <p:cNvSpPr txBox="1"/>
          <p:nvPr/>
        </p:nvSpPr>
        <p:spPr>
          <a:xfrm>
            <a:off x="5796136" y="4293096"/>
            <a:ext cx="288032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dirty="0"/>
              <a:t>Major 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err="1"/>
              <a:t>pipeline</a:t>
            </a:r>
            <a:r>
              <a:rPr lang="de-DE" dirty="0"/>
              <a:t> </a:t>
            </a:r>
            <a:r>
              <a:rPr lang="de-DE" dirty="0" err="1"/>
              <a:t>interconnection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near</a:t>
            </a:r>
            <a:r>
              <a:rPr lang="de-DE" dirty="0"/>
              <a:t> </a:t>
            </a:r>
            <a:r>
              <a:rPr lang="de-DE" dirty="0" err="1"/>
              <a:t>Slovakian</a:t>
            </a:r>
            <a:r>
              <a:rPr lang="de-DE" dirty="0"/>
              <a:t> </a:t>
            </a:r>
            <a:r>
              <a:rPr lang="de-DE" dirty="0" err="1"/>
              <a:t>border</a:t>
            </a:r>
            <a:endParaRPr lang="de-DE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dirty="0"/>
              <a:t>13 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err="1"/>
              <a:t>locations</a:t>
            </a:r>
            <a:r>
              <a:rPr lang="de-DE" dirty="0"/>
              <a:t> (</a:t>
            </a:r>
            <a:r>
              <a:rPr lang="de-DE" dirty="0" err="1"/>
              <a:t>flanges</a:t>
            </a:r>
            <a:r>
              <a:rPr lang="de-DE" dirty="0"/>
              <a:t>)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dirty="0" err="1"/>
              <a:t>Wheeling</a:t>
            </a:r>
            <a:r>
              <a:rPr lang="de-DE" dirty="0"/>
              <a:t> </a:t>
            </a:r>
            <a:r>
              <a:rPr lang="de-DE" dirty="0" err="1"/>
              <a:t>services</a:t>
            </a:r>
            <a:r>
              <a:rPr lang="de-DE" dirty="0"/>
              <a:t> </a:t>
            </a:r>
            <a:r>
              <a:rPr lang="de-DE" dirty="0" err="1"/>
              <a:t>provided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CEGH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de-DE" dirty="0"/>
              <a:t>1/3 </a:t>
            </a:r>
            <a:r>
              <a:rPr lang="de-DE" dirty="0" err="1"/>
              <a:t>of</a:t>
            </a:r>
            <a:r>
              <a:rPr lang="de-DE" dirty="0"/>
              <a:t> gas </a:t>
            </a:r>
            <a:r>
              <a:rPr lang="de-DE" dirty="0" err="1"/>
              <a:t>imports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Russia </a:t>
            </a:r>
            <a:r>
              <a:rPr lang="de-DE" dirty="0" err="1"/>
              <a:t>to</a:t>
            </a:r>
            <a:r>
              <a:rPr lang="de-DE" dirty="0"/>
              <a:t> Western Europe</a:t>
            </a:r>
          </a:p>
        </p:txBody>
      </p:sp>
    </p:spTree>
    <p:extLst>
      <p:ext uri="{BB962C8B-B14F-4D97-AF65-F5344CB8AC3E}">
        <p14:creationId xmlns:p14="http://schemas.microsoft.com/office/powerpoint/2010/main" val="4146000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Virtual Gas Hubs: Austrian Virtual Trading Point (VTP)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BCD9DC1-040B-43E6-9B9E-ECA54EAEC8E2}"/>
              </a:ext>
            </a:extLst>
          </p:cNvPr>
          <p:cNvSpPr txBox="1"/>
          <p:nvPr/>
        </p:nvSpPr>
        <p:spPr>
          <a:xfrm>
            <a:off x="3491880" y="6280964"/>
            <a:ext cx="47525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Source: Heather, OIES (2012)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E-Control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4D1F39-5866-4443-9361-8E575F03E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37" y="1881060"/>
            <a:ext cx="7380312" cy="425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82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de-DE" dirty="0" err="1"/>
              <a:t>Motivations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trade: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Balancing</a:t>
            </a:r>
            <a:r>
              <a:rPr lang="de-DE" dirty="0"/>
              <a:t> </a:t>
            </a:r>
            <a:r>
              <a:rPr lang="de-DE" dirty="0" err="1"/>
              <a:t>physical</a:t>
            </a:r>
            <a:r>
              <a:rPr lang="de-DE" dirty="0"/>
              <a:t> </a:t>
            </a:r>
            <a:r>
              <a:rPr lang="de-DE" dirty="0" err="1"/>
              <a:t>portfolio</a:t>
            </a:r>
            <a:r>
              <a:rPr lang="de-DE" dirty="0"/>
              <a:t> (</a:t>
            </a:r>
            <a:r>
              <a:rPr lang="de-DE" dirty="0" err="1"/>
              <a:t>asset-backed</a:t>
            </a:r>
            <a:r>
              <a:rPr lang="de-D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Financial </a:t>
            </a:r>
            <a:r>
              <a:rPr lang="de-DE" dirty="0" err="1"/>
              <a:t>hedge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Speculation</a:t>
            </a:r>
            <a:r>
              <a:rPr lang="de-DE" dirty="0"/>
              <a:t> (</a:t>
            </a:r>
            <a:r>
              <a:rPr lang="de-DE" dirty="0" err="1"/>
              <a:t>merchant</a:t>
            </a:r>
            <a:r>
              <a:rPr lang="de-DE" dirty="0"/>
              <a:t>/</a:t>
            </a:r>
            <a:r>
              <a:rPr lang="de-DE" dirty="0" err="1"/>
              <a:t>proprietary</a:t>
            </a:r>
            <a:r>
              <a:rPr lang="de-DE" dirty="0"/>
              <a:t>)</a:t>
            </a:r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Forms of Gas Trading</a:t>
            </a:r>
          </a:p>
        </p:txBody>
      </p:sp>
    </p:spTree>
    <p:extLst>
      <p:ext uri="{BB962C8B-B14F-4D97-AF65-F5344CB8AC3E}">
        <p14:creationId xmlns:p14="http://schemas.microsoft.com/office/powerpoint/2010/main" val="260850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Forms of Gas Trading</a:t>
            </a:r>
          </a:p>
        </p:txBody>
      </p:sp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A20D351-E144-46D9-A7B1-A78484378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5" y="1826494"/>
            <a:ext cx="6264696" cy="475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45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Comparison Electricity – Gas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4E3034D-ACD8-48D1-81EE-D03A32A3555A}"/>
              </a:ext>
            </a:extLst>
          </p:cNvPr>
          <p:cNvSpPr txBox="1"/>
          <p:nvPr/>
        </p:nvSpPr>
        <p:spPr>
          <a:xfrm>
            <a:off x="5220072" y="6280964"/>
            <a:ext cx="30243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© </a:t>
            </a:r>
            <a:r>
              <a:rPr lang="de-DE" dirty="0" err="1"/>
              <a:t>Adapted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Prof. Dr. Georg Erdmann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174A58D-09DC-40D5-AC6C-390ECECDA8DD}"/>
              </a:ext>
            </a:extLst>
          </p:cNvPr>
          <p:cNvSpPr txBox="1"/>
          <p:nvPr/>
        </p:nvSpPr>
        <p:spPr>
          <a:xfrm>
            <a:off x="1099738" y="1985218"/>
            <a:ext cx="338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b="1" dirty="0" err="1"/>
              <a:t>Electricity</a:t>
            </a:r>
            <a:r>
              <a:rPr lang="de-DE" sz="1600" b="1" dirty="0"/>
              <a:t> Market</a:t>
            </a:r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Transmission </a:t>
            </a:r>
            <a:r>
              <a:rPr lang="de-DE" sz="1600" dirty="0" err="1"/>
              <a:t>system</a:t>
            </a:r>
            <a:r>
              <a:rPr lang="de-DE" sz="1600" dirty="0"/>
              <a:t> </a:t>
            </a:r>
            <a:r>
              <a:rPr lang="de-DE" sz="1600" dirty="0" err="1"/>
              <a:t>operator</a:t>
            </a:r>
            <a:r>
              <a:rPr lang="de-DE" sz="1600" dirty="0"/>
              <a:t> (TSO)</a:t>
            </a:r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Balance </a:t>
            </a:r>
            <a:r>
              <a:rPr lang="de-DE" sz="1600" dirty="0" err="1"/>
              <a:t>group</a:t>
            </a:r>
            <a:r>
              <a:rPr lang="de-DE" sz="1600" dirty="0"/>
              <a:t> </a:t>
            </a:r>
            <a:r>
              <a:rPr lang="de-DE" sz="1600" dirty="0" err="1"/>
              <a:t>coordinator</a:t>
            </a:r>
            <a:endParaRPr lang="de-DE" sz="1600" dirty="0"/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Distribution </a:t>
            </a:r>
            <a:r>
              <a:rPr lang="de-DE" sz="1600" dirty="0" err="1"/>
              <a:t>system</a:t>
            </a:r>
            <a:r>
              <a:rPr lang="de-DE" sz="1600" dirty="0"/>
              <a:t> </a:t>
            </a:r>
            <a:r>
              <a:rPr lang="de-DE" sz="1600" dirty="0" err="1"/>
              <a:t>operator</a:t>
            </a:r>
            <a:r>
              <a:rPr lang="de-DE" sz="1600" dirty="0"/>
              <a:t> (DSO)</a:t>
            </a:r>
          </a:p>
          <a:p>
            <a:pPr algn="l"/>
            <a:endParaRPr lang="de-DE" sz="1600" dirty="0"/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Control </a:t>
            </a:r>
            <a:r>
              <a:rPr lang="de-DE" sz="1600" dirty="0" err="1"/>
              <a:t>area</a:t>
            </a:r>
            <a:endParaRPr lang="de-DE" sz="1600" dirty="0"/>
          </a:p>
          <a:p>
            <a:pPr algn="l"/>
            <a:r>
              <a:rPr lang="de-DE" sz="1600" dirty="0"/>
              <a:t>BG per </a:t>
            </a:r>
            <a:r>
              <a:rPr lang="de-DE" sz="1600" dirty="0" err="1"/>
              <a:t>control</a:t>
            </a:r>
            <a:r>
              <a:rPr lang="de-DE" sz="1600" dirty="0"/>
              <a:t> </a:t>
            </a:r>
            <a:r>
              <a:rPr lang="de-DE" sz="1600" dirty="0" err="1"/>
              <a:t>area</a:t>
            </a:r>
            <a:endParaRPr lang="de-DE" sz="1600" dirty="0"/>
          </a:p>
          <a:p>
            <a:pPr algn="l"/>
            <a:r>
              <a:rPr lang="de-DE" sz="1600" dirty="0"/>
              <a:t>Balance </a:t>
            </a:r>
            <a:r>
              <a:rPr lang="de-DE" sz="1600" dirty="0" err="1"/>
              <a:t>Responsible</a:t>
            </a:r>
            <a:r>
              <a:rPr lang="de-DE" sz="1600" dirty="0"/>
              <a:t> Party (BRP)</a:t>
            </a:r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SLP and RLM </a:t>
            </a:r>
            <a:r>
              <a:rPr lang="de-DE" sz="1600" dirty="0" err="1"/>
              <a:t>customers</a:t>
            </a:r>
            <a:endParaRPr lang="de-DE" sz="16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78D8333-27D1-490D-92EA-E72CB55668C8}"/>
              </a:ext>
            </a:extLst>
          </p:cNvPr>
          <p:cNvSpPr txBox="1"/>
          <p:nvPr/>
        </p:nvSpPr>
        <p:spPr>
          <a:xfrm>
            <a:off x="4570412" y="1987883"/>
            <a:ext cx="33843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600" b="1" dirty="0"/>
              <a:t>Gas Market</a:t>
            </a:r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Transmission </a:t>
            </a:r>
            <a:r>
              <a:rPr lang="de-DE" sz="1600" dirty="0" err="1"/>
              <a:t>system</a:t>
            </a:r>
            <a:r>
              <a:rPr lang="de-DE" sz="1600" dirty="0"/>
              <a:t> </a:t>
            </a:r>
            <a:r>
              <a:rPr lang="de-DE" sz="1600" dirty="0" err="1"/>
              <a:t>operator</a:t>
            </a:r>
            <a:r>
              <a:rPr lang="de-DE" sz="1600" dirty="0"/>
              <a:t> (TSO)</a:t>
            </a:r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Market </a:t>
            </a:r>
            <a:r>
              <a:rPr lang="de-DE" sz="1600" dirty="0" err="1"/>
              <a:t>area</a:t>
            </a:r>
            <a:r>
              <a:rPr lang="de-DE" sz="1600" dirty="0"/>
              <a:t> </a:t>
            </a:r>
            <a:r>
              <a:rPr lang="de-DE" sz="1600" dirty="0" err="1"/>
              <a:t>coordinator</a:t>
            </a:r>
            <a:endParaRPr lang="de-DE" sz="1600" dirty="0"/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Regional and </a:t>
            </a:r>
            <a:r>
              <a:rPr lang="de-DE" sz="1600" dirty="0" err="1"/>
              <a:t>local</a:t>
            </a:r>
            <a:r>
              <a:rPr lang="de-DE" sz="1600" dirty="0"/>
              <a:t> </a:t>
            </a:r>
            <a:r>
              <a:rPr lang="de-DE" sz="1600" dirty="0" err="1"/>
              <a:t>system</a:t>
            </a:r>
            <a:r>
              <a:rPr lang="de-DE" sz="1600" dirty="0"/>
              <a:t> </a:t>
            </a:r>
            <a:r>
              <a:rPr lang="de-DE" sz="1600" dirty="0" err="1"/>
              <a:t>operators</a:t>
            </a:r>
            <a:r>
              <a:rPr lang="de-DE" sz="1600" dirty="0"/>
              <a:t> (DSO)</a:t>
            </a:r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Market </a:t>
            </a:r>
            <a:r>
              <a:rPr lang="de-DE" sz="1600" dirty="0" err="1"/>
              <a:t>area</a:t>
            </a:r>
            <a:r>
              <a:rPr lang="de-DE" sz="1600" dirty="0"/>
              <a:t> / Virtual </a:t>
            </a:r>
            <a:r>
              <a:rPr lang="de-DE" sz="1600" dirty="0" err="1"/>
              <a:t>trading</a:t>
            </a:r>
            <a:r>
              <a:rPr lang="de-DE" sz="1600" dirty="0"/>
              <a:t> </a:t>
            </a:r>
            <a:r>
              <a:rPr lang="de-DE" sz="1600" dirty="0" err="1"/>
              <a:t>point</a:t>
            </a:r>
            <a:endParaRPr lang="de-DE" sz="1600" dirty="0"/>
          </a:p>
          <a:p>
            <a:pPr algn="l"/>
            <a:r>
              <a:rPr lang="de-DE" sz="1600" dirty="0"/>
              <a:t>BG per </a:t>
            </a:r>
            <a:r>
              <a:rPr lang="de-DE" sz="1600" dirty="0" err="1"/>
              <a:t>market</a:t>
            </a:r>
            <a:r>
              <a:rPr lang="de-DE" sz="1600" dirty="0"/>
              <a:t> </a:t>
            </a:r>
            <a:r>
              <a:rPr lang="de-DE" sz="1600" dirty="0" err="1"/>
              <a:t>area</a:t>
            </a:r>
            <a:endParaRPr lang="de-DE" sz="1600" dirty="0"/>
          </a:p>
          <a:p>
            <a:pPr algn="l"/>
            <a:r>
              <a:rPr lang="de-DE" sz="1600" dirty="0"/>
              <a:t>Balance </a:t>
            </a:r>
            <a:r>
              <a:rPr lang="de-DE" sz="1600" dirty="0" err="1"/>
              <a:t>Responsible</a:t>
            </a:r>
            <a:r>
              <a:rPr lang="de-DE" sz="1600" dirty="0"/>
              <a:t> Party (BRP)</a:t>
            </a:r>
          </a:p>
          <a:p>
            <a:pPr algn="l"/>
            <a:endParaRPr lang="de-DE" sz="1600" dirty="0"/>
          </a:p>
          <a:p>
            <a:pPr algn="l"/>
            <a:r>
              <a:rPr lang="de-DE" sz="1600" dirty="0"/>
              <a:t>SLP and RLM </a:t>
            </a:r>
            <a:r>
              <a:rPr lang="de-DE" sz="1600" dirty="0" err="1"/>
              <a:t>customers</a:t>
            </a:r>
            <a:endParaRPr lang="de-DE" sz="1600" dirty="0"/>
          </a:p>
          <a:p>
            <a:endParaRPr lang="de-DE" sz="1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4C59420-7DAE-442C-BD8B-C92A4ED40141}"/>
                  </a:ext>
                </a:extLst>
              </p14:cNvPr>
              <p14:cNvContentPartPr/>
              <p14:nvPr/>
            </p14:nvContentPartPr>
            <p14:xfrm>
              <a:off x="890280" y="2823120"/>
              <a:ext cx="8098200" cy="37335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4C59420-7DAE-442C-BD8B-C92A4ED401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0920" y="2813760"/>
                <a:ext cx="8116920" cy="375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6843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Structure of the Value Chain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4E3034D-ACD8-48D1-81EE-D03A32A3555A}"/>
              </a:ext>
            </a:extLst>
          </p:cNvPr>
          <p:cNvSpPr txBox="1"/>
          <p:nvPr/>
        </p:nvSpPr>
        <p:spPr>
          <a:xfrm>
            <a:off x="5796136" y="6176962"/>
            <a:ext cx="20882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© Prof. Dr. Georg Erdmann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784BE8A-421C-4F62-8261-DEC3DECD8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44" y="1960727"/>
            <a:ext cx="7596336" cy="416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02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Companies Along the Value Chain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4E3034D-ACD8-48D1-81EE-D03A32A3555A}"/>
              </a:ext>
            </a:extLst>
          </p:cNvPr>
          <p:cNvSpPr txBox="1"/>
          <p:nvPr/>
        </p:nvSpPr>
        <p:spPr>
          <a:xfrm>
            <a:off x="5940152" y="6351480"/>
            <a:ext cx="20882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© Prof. Dr. Georg Erdmann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9E3DD4D-137F-49A0-863C-B977C9C65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44" y="1924050"/>
            <a:ext cx="7615882" cy="444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36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91" y="1293885"/>
            <a:ext cx="8061325" cy="743280"/>
          </a:xfrm>
        </p:spPr>
        <p:txBody>
          <a:bodyPr/>
          <a:lstStyle/>
          <a:p>
            <a:r>
              <a:rPr lang="en-US" dirty="0"/>
              <a:t>Incumbent</a:t>
            </a:r>
            <a:r>
              <a:rPr lang="en-GB" dirty="0"/>
              <a:t>’s standard gas offers for households in EU capitals</a:t>
            </a:r>
            <a:r>
              <a:rPr lang="en-GB" sz="1600" dirty="0"/>
              <a:t> – Nov</a:t>
            </a:r>
            <a:r>
              <a:rPr lang="de-DE" sz="1600" dirty="0"/>
              <a:t>/</a:t>
            </a:r>
            <a:r>
              <a:rPr lang="de-DE" sz="1600" dirty="0" err="1"/>
              <a:t>December</a:t>
            </a:r>
            <a:r>
              <a:rPr lang="de-DE" sz="1600" dirty="0"/>
              <a:t> 2018 </a:t>
            </a:r>
            <a:r>
              <a:rPr lang="en-GB" sz="1600" dirty="0"/>
              <a:t>[%]</a:t>
            </a:r>
            <a:endParaRPr lang="en-US" sz="16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4E3034D-ACD8-48D1-81EE-D03A32A3555A}"/>
              </a:ext>
            </a:extLst>
          </p:cNvPr>
          <p:cNvSpPr txBox="1"/>
          <p:nvPr/>
        </p:nvSpPr>
        <p:spPr>
          <a:xfrm>
            <a:off x="6516018" y="6280964"/>
            <a:ext cx="20882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Source: ACER/CEER, 2018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7019599-BB97-40FA-BEA5-E32E81997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5" y="2096393"/>
            <a:ext cx="9011701" cy="40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727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Pass-through in gas retail market at EU level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31038CD-F2C3-4DF5-926C-D82AAB576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2353115"/>
            <a:ext cx="5832649" cy="419512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FB1F268-AEC4-4948-AB24-83F16EB02D1B}"/>
              </a:ext>
            </a:extLst>
          </p:cNvPr>
          <p:cNvSpPr txBox="1"/>
          <p:nvPr/>
        </p:nvSpPr>
        <p:spPr>
          <a:xfrm>
            <a:off x="683568" y="1851466"/>
            <a:ext cx="640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err="1"/>
              <a:t>Responsiveness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energy</a:t>
            </a:r>
            <a:r>
              <a:rPr lang="de-DE" dirty="0"/>
              <a:t> </a:t>
            </a:r>
            <a:r>
              <a:rPr lang="de-DE" dirty="0" err="1"/>
              <a:t>component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retail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changes</a:t>
            </a:r>
            <a:r>
              <a:rPr lang="de-DE" dirty="0"/>
              <a:t> in </a:t>
            </a:r>
            <a:r>
              <a:rPr lang="de-DE" dirty="0" err="1"/>
              <a:t>wholesale</a:t>
            </a:r>
            <a:r>
              <a:rPr lang="de-DE" dirty="0"/>
              <a:t> </a:t>
            </a:r>
            <a:r>
              <a:rPr lang="de-DE" dirty="0" err="1"/>
              <a:t>prices</a:t>
            </a:r>
            <a:r>
              <a:rPr lang="de-DE" dirty="0"/>
              <a:t> and </a:t>
            </a:r>
            <a:r>
              <a:rPr lang="de-DE" dirty="0" err="1"/>
              <a:t>evaluation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mark-</a:t>
            </a:r>
            <a:r>
              <a:rPr lang="de-DE" dirty="0" err="1"/>
              <a:t>ups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household</a:t>
            </a:r>
            <a:r>
              <a:rPr lang="de-DE" dirty="0"/>
              <a:t> </a:t>
            </a:r>
            <a:r>
              <a:rPr lang="de-DE" dirty="0" err="1"/>
              <a:t>segments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2012 </a:t>
            </a:r>
            <a:r>
              <a:rPr lang="de-DE" dirty="0" err="1"/>
              <a:t>to</a:t>
            </a:r>
            <a:r>
              <a:rPr lang="de-DE" dirty="0"/>
              <a:t> 2018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4E3034D-ACD8-48D1-81EE-D03A32A3555A}"/>
              </a:ext>
            </a:extLst>
          </p:cNvPr>
          <p:cNvSpPr txBox="1"/>
          <p:nvPr/>
        </p:nvSpPr>
        <p:spPr>
          <a:xfrm>
            <a:off x="6372200" y="628096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Source: ACER, 2018</a:t>
            </a:r>
          </a:p>
        </p:txBody>
      </p:sp>
    </p:spTree>
    <p:extLst>
      <p:ext uri="{BB962C8B-B14F-4D97-AF65-F5344CB8AC3E}">
        <p14:creationId xmlns:p14="http://schemas.microsoft.com/office/powerpoint/2010/main" val="38971829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buFont typeface="Arial" panose="020B0604020202020204" pitchFamily="34" charset="0"/>
              <a:buChar char="•"/>
            </a:pPr>
            <a:endParaRPr lang="de-DE" dirty="0"/>
          </a:p>
          <a:p>
            <a:pPr marL="0" indent="0"/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Backup: Emergency Stockpiling – Strategic Gas Reserve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D71CB77-9080-45C7-A7FA-01D274262A86}"/>
              </a:ext>
            </a:extLst>
          </p:cNvPr>
          <p:cNvSpPr txBox="1"/>
          <p:nvPr/>
        </p:nvSpPr>
        <p:spPr>
          <a:xfrm>
            <a:off x="6012160" y="6434615"/>
            <a:ext cx="207597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de-DE" dirty="0"/>
              <a:t>© Prof. Dr. Georg Erdmann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3983E3A-645E-488F-8F32-CF90F7112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19830"/>
            <a:ext cx="7332561" cy="465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45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05B943C-5A79-4353-862A-46C8EA3CF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8647" y="1924050"/>
            <a:ext cx="6343831" cy="4067175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Vertical Integration or Long Term Contracts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C592FE0-60DC-43E7-8BDA-8946DE8EE236}"/>
              </a:ext>
            </a:extLst>
          </p:cNvPr>
          <p:cNvSpPr txBox="1"/>
          <p:nvPr/>
        </p:nvSpPr>
        <p:spPr>
          <a:xfrm>
            <a:off x="5508104" y="630932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</p:spTree>
    <p:extLst>
      <p:ext uri="{BB962C8B-B14F-4D97-AF65-F5344CB8AC3E}">
        <p14:creationId xmlns:p14="http://schemas.microsoft.com/office/powerpoint/2010/main" val="291030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Take-or-Pay Clause in Long Term Contracts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C592FE0-60DC-43E7-8BDA-8946DE8EE236}"/>
              </a:ext>
            </a:extLst>
          </p:cNvPr>
          <p:cNvSpPr txBox="1"/>
          <p:nvPr/>
        </p:nvSpPr>
        <p:spPr>
          <a:xfrm>
            <a:off x="5508104" y="630932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© Prof. Dr. Georg Erdmann</a:t>
            </a: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19B219A1-0A47-4826-849A-0BA036017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608" y="1942414"/>
            <a:ext cx="6745203" cy="426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22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Volume Flexibility Under Long Term Contracts (2007)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9EF7181-AF24-4E4C-BDFB-A112384F2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733" y="1988840"/>
            <a:ext cx="6783890" cy="388843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9D2D17A-036B-4202-89F0-12509BA03D40}"/>
              </a:ext>
            </a:extLst>
          </p:cNvPr>
          <p:cNvSpPr txBox="1"/>
          <p:nvPr/>
        </p:nvSpPr>
        <p:spPr>
          <a:xfrm>
            <a:off x="2987824" y="6237312"/>
            <a:ext cx="486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/>
              <a:t>Souce</a:t>
            </a:r>
            <a:r>
              <a:rPr lang="de-DE" dirty="0"/>
              <a:t>: European </a:t>
            </a:r>
            <a:r>
              <a:rPr lang="de-DE" dirty="0" err="1"/>
              <a:t>Commission</a:t>
            </a:r>
            <a:r>
              <a:rPr lang="de-DE" dirty="0"/>
              <a:t>, Energy </a:t>
            </a:r>
            <a:r>
              <a:rPr lang="de-DE" dirty="0" err="1"/>
              <a:t>sector</a:t>
            </a:r>
            <a:r>
              <a:rPr lang="de-DE" dirty="0"/>
              <a:t> </a:t>
            </a:r>
            <a:r>
              <a:rPr lang="de-DE" dirty="0" err="1"/>
              <a:t>inquiry</a:t>
            </a:r>
            <a:r>
              <a:rPr lang="de-DE" dirty="0"/>
              <a:t> 2005-2006</a:t>
            </a:r>
          </a:p>
        </p:txBody>
      </p:sp>
    </p:spTree>
    <p:extLst>
      <p:ext uri="{BB962C8B-B14F-4D97-AF65-F5344CB8AC3E}">
        <p14:creationId xmlns:p14="http://schemas.microsoft.com/office/powerpoint/2010/main" val="3785887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Index-based Gas Price</a:t>
            </a:r>
          </a:p>
        </p:txBody>
      </p:sp>
      <p:pic>
        <p:nvPicPr>
          <p:cNvPr id="9" name="Inhaltsplatzhalter 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DEC6A3C6-7478-49DE-9976-3B2480AE5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94" y="1781965"/>
            <a:ext cx="6624637" cy="4637246"/>
          </a:xfr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9D2D17A-036B-4202-89F0-12509BA03D40}"/>
              </a:ext>
            </a:extLst>
          </p:cNvPr>
          <p:cNvSpPr txBox="1"/>
          <p:nvPr/>
        </p:nvSpPr>
        <p:spPr>
          <a:xfrm>
            <a:off x="2987824" y="6237312"/>
            <a:ext cx="486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/>
              <a:t>Souce</a:t>
            </a:r>
            <a:r>
              <a:rPr lang="de-DE" dirty="0"/>
              <a:t>: WINGAS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B34B317-1AED-4012-AB08-025D06A9BC8A}"/>
              </a:ext>
            </a:extLst>
          </p:cNvPr>
          <p:cNvSpPr txBox="1"/>
          <p:nvPr/>
        </p:nvSpPr>
        <p:spPr>
          <a:xfrm>
            <a:off x="54223" y="4293096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i="1" dirty="0">
                <a:solidFill>
                  <a:srgbClr val="002060"/>
                </a:solidFill>
              </a:rPr>
              <a:t>Time </a:t>
            </a:r>
            <a:r>
              <a:rPr lang="de-DE" i="1" dirty="0" err="1">
                <a:solidFill>
                  <a:srgbClr val="002060"/>
                </a:solidFill>
              </a:rPr>
              <a:t>period</a:t>
            </a:r>
            <a:r>
              <a:rPr lang="de-DE" i="1" dirty="0">
                <a:solidFill>
                  <a:srgbClr val="002060"/>
                </a:solidFill>
              </a:rPr>
              <a:t> in </a:t>
            </a:r>
            <a:r>
              <a:rPr lang="de-DE" i="1" dirty="0" err="1">
                <a:solidFill>
                  <a:srgbClr val="002060"/>
                </a:solidFill>
              </a:rPr>
              <a:t>or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for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which</a:t>
            </a:r>
            <a:r>
              <a:rPr lang="de-DE" i="1" dirty="0">
                <a:solidFill>
                  <a:srgbClr val="002060"/>
                </a:solidFill>
              </a:rPr>
              <a:t> (</a:t>
            </a:r>
            <a:r>
              <a:rPr lang="de-DE" i="1" dirty="0" err="1">
                <a:solidFill>
                  <a:srgbClr val="002060"/>
                </a:solidFill>
              </a:rPr>
              <a:t>depending</a:t>
            </a:r>
            <a:r>
              <a:rPr lang="de-DE" i="1" dirty="0">
                <a:solidFill>
                  <a:srgbClr val="002060"/>
                </a:solidFill>
              </a:rPr>
              <a:t> on </a:t>
            </a:r>
            <a:r>
              <a:rPr lang="de-DE" i="1" dirty="0" err="1">
                <a:solidFill>
                  <a:srgbClr val="002060"/>
                </a:solidFill>
              </a:rPr>
              <a:t>the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specific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index</a:t>
            </a:r>
            <a:r>
              <a:rPr lang="de-DE" i="1" dirty="0">
                <a:solidFill>
                  <a:srgbClr val="002060"/>
                </a:solidFill>
              </a:rPr>
              <a:t> type) </a:t>
            </a:r>
            <a:r>
              <a:rPr lang="de-DE" i="1" dirty="0" err="1">
                <a:solidFill>
                  <a:srgbClr val="002060"/>
                </a:solidFill>
              </a:rPr>
              <a:t>the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index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is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published</a:t>
            </a:r>
            <a:endParaRPr lang="de-DE" i="1" dirty="0">
              <a:solidFill>
                <a:srgbClr val="002060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D7352A0-3C67-458B-8A6D-A2B604C8C7C9}"/>
              </a:ext>
            </a:extLst>
          </p:cNvPr>
          <p:cNvSpPr txBox="1"/>
          <p:nvPr/>
        </p:nvSpPr>
        <p:spPr>
          <a:xfrm>
            <a:off x="3275856" y="601708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i="1" dirty="0">
                <a:solidFill>
                  <a:srgbClr val="002060"/>
                </a:solidFill>
              </a:rPr>
              <a:t>Part </a:t>
            </a:r>
            <a:r>
              <a:rPr lang="de-DE" i="1" dirty="0" err="1">
                <a:solidFill>
                  <a:srgbClr val="002060"/>
                </a:solidFill>
              </a:rPr>
              <a:t>of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the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delivery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period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to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the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calculated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price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applies</a:t>
            </a:r>
            <a:r>
              <a:rPr lang="de-DE" i="1" dirty="0">
                <a:solidFill>
                  <a:srgbClr val="002060"/>
                </a:solidFill>
              </a:rPr>
              <a:t>.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089B63A-7601-48DD-B564-815B2E19D91D}"/>
              </a:ext>
            </a:extLst>
          </p:cNvPr>
          <p:cNvCxnSpPr/>
          <p:nvPr/>
        </p:nvCxnSpPr>
        <p:spPr bwMode="auto">
          <a:xfrm flipH="1" flipV="1">
            <a:off x="3020924" y="6067781"/>
            <a:ext cx="254932" cy="1860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1FCBB5C8-2EDA-4B9F-BAD5-BF10627A1036}"/>
              </a:ext>
            </a:extLst>
          </p:cNvPr>
          <p:cNvCxnSpPr>
            <a:cxnSpLocks/>
          </p:cNvCxnSpPr>
          <p:nvPr/>
        </p:nvCxnSpPr>
        <p:spPr bwMode="auto">
          <a:xfrm>
            <a:off x="1438958" y="5013176"/>
            <a:ext cx="350129" cy="1314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C4F2A675-0858-4D18-809A-3604105AE5F1}"/>
              </a:ext>
            </a:extLst>
          </p:cNvPr>
          <p:cNvSpPr txBox="1"/>
          <p:nvPr/>
        </p:nvSpPr>
        <p:spPr>
          <a:xfrm>
            <a:off x="84070" y="5425529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i="1" dirty="0">
                <a:solidFill>
                  <a:srgbClr val="002060"/>
                </a:solidFill>
              </a:rPr>
              <a:t>Time lag </a:t>
            </a:r>
            <a:r>
              <a:rPr lang="de-DE" i="1" dirty="0" err="1">
                <a:solidFill>
                  <a:srgbClr val="002060"/>
                </a:solidFill>
              </a:rPr>
              <a:t>between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the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reference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period</a:t>
            </a:r>
            <a:r>
              <a:rPr lang="de-DE" i="1" dirty="0">
                <a:solidFill>
                  <a:srgbClr val="002060"/>
                </a:solidFill>
              </a:rPr>
              <a:t> and </a:t>
            </a:r>
            <a:r>
              <a:rPr lang="de-DE" i="1" dirty="0" err="1">
                <a:solidFill>
                  <a:srgbClr val="002060"/>
                </a:solidFill>
              </a:rPr>
              <a:t>price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applicability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period</a:t>
            </a:r>
            <a:endParaRPr lang="de-DE" i="1" dirty="0">
              <a:solidFill>
                <a:srgbClr val="002060"/>
              </a:solidFill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82B8AB83-17FA-489A-942E-147E9D6CD4C5}"/>
              </a:ext>
            </a:extLst>
          </p:cNvPr>
          <p:cNvCxnSpPr>
            <a:cxnSpLocks/>
          </p:cNvCxnSpPr>
          <p:nvPr/>
        </p:nvCxnSpPr>
        <p:spPr bwMode="auto">
          <a:xfrm>
            <a:off x="1438958" y="5610196"/>
            <a:ext cx="350129" cy="1314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F16F3DDB-DDE7-44BB-95B9-A4B008839625}"/>
              </a:ext>
            </a:extLst>
          </p:cNvPr>
          <p:cNvSpPr txBox="1"/>
          <p:nvPr/>
        </p:nvSpPr>
        <p:spPr>
          <a:xfrm>
            <a:off x="5580212" y="1733646"/>
            <a:ext cx="2376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i="1" dirty="0">
                <a:solidFill>
                  <a:srgbClr val="002060"/>
                </a:solidFill>
              </a:rPr>
              <a:t>In </a:t>
            </a:r>
            <a:r>
              <a:rPr lang="de-DE" i="1" dirty="0" err="1">
                <a:solidFill>
                  <a:srgbClr val="002060"/>
                </a:solidFill>
              </a:rPr>
              <a:t>this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example</a:t>
            </a:r>
            <a:r>
              <a:rPr lang="de-DE" i="1" dirty="0">
                <a:solidFill>
                  <a:srgbClr val="002060"/>
                </a:solidFill>
              </a:rPr>
              <a:t>: 6/1/3 </a:t>
            </a:r>
            <a:r>
              <a:rPr lang="de-DE" i="1" dirty="0" err="1">
                <a:solidFill>
                  <a:srgbClr val="002060"/>
                </a:solidFill>
              </a:rPr>
              <a:t>rule</a:t>
            </a:r>
            <a:endParaRPr lang="de-DE" i="1" dirty="0">
              <a:solidFill>
                <a:srgbClr val="002060"/>
              </a:solidFill>
            </a:endParaRPr>
          </a:p>
          <a:p>
            <a:pPr algn="l"/>
            <a:endParaRPr lang="de-DE" i="1" dirty="0">
              <a:solidFill>
                <a:srgbClr val="002060"/>
              </a:solidFill>
            </a:endParaRPr>
          </a:p>
          <a:p>
            <a:pPr algn="l"/>
            <a:r>
              <a:rPr lang="de-DE" i="1" dirty="0" err="1">
                <a:solidFill>
                  <a:srgbClr val="002060"/>
                </a:solidFill>
              </a:rPr>
              <a:t>Typical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indexation</a:t>
            </a:r>
            <a:r>
              <a:rPr lang="de-DE" i="1" dirty="0">
                <a:solidFill>
                  <a:srgbClr val="002060"/>
                </a:solidFill>
              </a:rPr>
              <a:t> in </a:t>
            </a:r>
            <a:r>
              <a:rPr lang="de-DE" i="1" dirty="0" err="1">
                <a:solidFill>
                  <a:srgbClr val="002060"/>
                </a:solidFill>
              </a:rPr>
              <a:t>long</a:t>
            </a:r>
            <a:r>
              <a:rPr lang="de-DE" i="1" dirty="0">
                <a:solidFill>
                  <a:srgbClr val="002060"/>
                </a:solidFill>
              </a:rPr>
              <a:t>-term gas </a:t>
            </a:r>
            <a:r>
              <a:rPr lang="de-DE" i="1" dirty="0" err="1">
                <a:solidFill>
                  <a:srgbClr val="002060"/>
                </a:solidFill>
              </a:rPr>
              <a:t>supply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contracts</a:t>
            </a:r>
            <a:r>
              <a:rPr lang="de-DE" i="1" dirty="0">
                <a:solidFill>
                  <a:srgbClr val="002060"/>
                </a:solidFill>
              </a:rPr>
              <a:t>: </a:t>
            </a:r>
            <a:r>
              <a:rPr lang="de-DE" b="1" i="1" dirty="0">
                <a:solidFill>
                  <a:srgbClr val="002060"/>
                </a:solidFill>
              </a:rPr>
              <a:t>6/3/3 </a:t>
            </a:r>
            <a:r>
              <a:rPr lang="de-DE" b="1" i="1" dirty="0" err="1">
                <a:solidFill>
                  <a:srgbClr val="002060"/>
                </a:solidFill>
              </a:rPr>
              <a:t>rule</a:t>
            </a:r>
            <a:endParaRPr lang="de-DE" b="1" i="1" dirty="0">
              <a:solidFill>
                <a:srgbClr val="002060"/>
              </a:solidFill>
            </a:endParaRPr>
          </a:p>
          <a:p>
            <a:pPr algn="l"/>
            <a:endParaRPr lang="de-DE" i="1" dirty="0">
              <a:solidFill>
                <a:srgbClr val="002060"/>
              </a:solidFill>
            </a:endParaRPr>
          </a:p>
          <a:p>
            <a:pPr algn="l"/>
            <a:r>
              <a:rPr lang="de-DE" i="1" dirty="0">
                <a:solidFill>
                  <a:srgbClr val="002060"/>
                </a:solidFill>
              </a:rPr>
              <a:t>(6 </a:t>
            </a:r>
            <a:r>
              <a:rPr lang="de-DE" i="1" dirty="0" err="1">
                <a:solidFill>
                  <a:srgbClr val="002060"/>
                </a:solidFill>
              </a:rPr>
              <a:t>months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reference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period</a:t>
            </a:r>
            <a:r>
              <a:rPr lang="de-DE" i="1" dirty="0">
                <a:solidFill>
                  <a:srgbClr val="002060"/>
                </a:solidFill>
              </a:rPr>
              <a:t>; 3 </a:t>
            </a:r>
            <a:r>
              <a:rPr lang="de-DE" i="1" dirty="0" err="1">
                <a:solidFill>
                  <a:srgbClr val="002060"/>
                </a:solidFill>
              </a:rPr>
              <a:t>months</a:t>
            </a:r>
            <a:r>
              <a:rPr lang="de-DE" i="1" dirty="0">
                <a:solidFill>
                  <a:srgbClr val="002060"/>
                </a:solidFill>
              </a:rPr>
              <a:t> time lag; 3 </a:t>
            </a:r>
            <a:r>
              <a:rPr lang="de-DE" i="1" dirty="0" err="1">
                <a:solidFill>
                  <a:srgbClr val="002060"/>
                </a:solidFill>
              </a:rPr>
              <a:t>months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price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applicability</a:t>
            </a:r>
            <a:r>
              <a:rPr lang="de-DE" i="1" dirty="0">
                <a:solidFill>
                  <a:srgbClr val="002060"/>
                </a:solidFill>
              </a:rPr>
              <a:t> </a:t>
            </a:r>
            <a:r>
              <a:rPr lang="de-DE" i="1" dirty="0" err="1">
                <a:solidFill>
                  <a:srgbClr val="002060"/>
                </a:solidFill>
              </a:rPr>
              <a:t>period</a:t>
            </a:r>
            <a:r>
              <a:rPr lang="de-DE" i="1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8652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Price Indexation Under Long Term Contracts (2007)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9D2D17A-036B-4202-89F0-12509BA03D40}"/>
              </a:ext>
            </a:extLst>
          </p:cNvPr>
          <p:cNvSpPr txBox="1"/>
          <p:nvPr/>
        </p:nvSpPr>
        <p:spPr>
          <a:xfrm>
            <a:off x="2987824" y="6237312"/>
            <a:ext cx="486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/>
              <a:t>Souce</a:t>
            </a:r>
            <a:r>
              <a:rPr lang="de-DE" dirty="0"/>
              <a:t>: European </a:t>
            </a:r>
            <a:r>
              <a:rPr lang="de-DE" dirty="0" err="1"/>
              <a:t>Commission</a:t>
            </a:r>
            <a:r>
              <a:rPr lang="de-DE" dirty="0"/>
              <a:t>, Energy </a:t>
            </a:r>
            <a:r>
              <a:rPr lang="de-DE" dirty="0" err="1"/>
              <a:t>sector</a:t>
            </a:r>
            <a:r>
              <a:rPr lang="de-DE" dirty="0"/>
              <a:t> </a:t>
            </a:r>
            <a:r>
              <a:rPr lang="de-DE" dirty="0" err="1"/>
              <a:t>inquiry</a:t>
            </a:r>
            <a:r>
              <a:rPr lang="de-DE" dirty="0"/>
              <a:t> 2005-2006</a:t>
            </a:r>
          </a:p>
        </p:txBody>
      </p:sp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8A30BE79-8A60-4D1B-9BC0-DA927889F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604" y="2060848"/>
            <a:ext cx="7935471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24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/>
              <a:t>Seite </a:t>
            </a:r>
            <a:fld id="{E66A7B7C-08CC-4993-82C8-3B54832252F2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6CE26F4-29C0-6546-BDD7-E8E5DAF21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379753"/>
            <a:ext cx="8061325" cy="358560"/>
          </a:xfrm>
        </p:spPr>
        <p:txBody>
          <a:bodyPr/>
          <a:lstStyle/>
          <a:p>
            <a:r>
              <a:rPr lang="en-US" dirty="0"/>
              <a:t>Price Indexation by Production Region (2007)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9D2D17A-036B-4202-89F0-12509BA03D40}"/>
              </a:ext>
            </a:extLst>
          </p:cNvPr>
          <p:cNvSpPr txBox="1"/>
          <p:nvPr/>
        </p:nvSpPr>
        <p:spPr>
          <a:xfrm>
            <a:off x="2987824" y="6237312"/>
            <a:ext cx="4861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err="1"/>
              <a:t>Souce</a:t>
            </a:r>
            <a:r>
              <a:rPr lang="de-DE" dirty="0"/>
              <a:t>: European </a:t>
            </a:r>
            <a:r>
              <a:rPr lang="de-DE" dirty="0" err="1"/>
              <a:t>Commission</a:t>
            </a:r>
            <a:r>
              <a:rPr lang="de-DE" dirty="0"/>
              <a:t>, Energy </a:t>
            </a:r>
            <a:r>
              <a:rPr lang="de-DE" dirty="0" err="1"/>
              <a:t>sector</a:t>
            </a:r>
            <a:r>
              <a:rPr lang="de-DE" dirty="0"/>
              <a:t> </a:t>
            </a:r>
            <a:r>
              <a:rPr lang="de-DE" dirty="0" err="1"/>
              <a:t>inquiry</a:t>
            </a:r>
            <a:r>
              <a:rPr lang="de-DE" dirty="0"/>
              <a:t> 2005-2006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10275EF-F1A5-41F6-852F-72B94A932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9308" y="1752221"/>
            <a:ext cx="5282208" cy="447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11900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sche Universität Berlin | PowerPoint Master">
  <a:themeElements>
    <a:clrScheme name="Technische Universität Berlin | PowerPoint Master 1">
      <a:dk1>
        <a:srgbClr val="000000"/>
      </a:dk1>
      <a:lt1>
        <a:srgbClr val="FFFFFF"/>
      </a:lt1>
      <a:dk2>
        <a:srgbClr val="C50E1F"/>
      </a:dk2>
      <a:lt2>
        <a:srgbClr val="B2B2B2"/>
      </a:lt2>
      <a:accent1>
        <a:srgbClr val="717171"/>
      </a:accent1>
      <a:accent2>
        <a:srgbClr val="177191"/>
      </a:accent2>
      <a:accent3>
        <a:srgbClr val="FFFFFF"/>
      </a:accent3>
      <a:accent4>
        <a:srgbClr val="000000"/>
      </a:accent4>
      <a:accent5>
        <a:srgbClr val="BBBBBB"/>
      </a:accent5>
      <a:accent6>
        <a:srgbClr val="146683"/>
      </a:accent6>
      <a:hlink>
        <a:srgbClr val="53BDE3"/>
      </a:hlink>
      <a:folHlink>
        <a:srgbClr val="99CC00"/>
      </a:folHlink>
    </a:clrScheme>
    <a:fontScheme name="Technische Universität Berlin | PowerPoint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Technische Universität Berlin | PowerPoint Master 1">
        <a:dk1>
          <a:srgbClr val="000000"/>
        </a:dk1>
        <a:lt1>
          <a:srgbClr val="FFFFFF"/>
        </a:lt1>
        <a:dk2>
          <a:srgbClr val="C50E1F"/>
        </a:dk2>
        <a:lt2>
          <a:srgbClr val="B2B2B2"/>
        </a:lt2>
        <a:accent1>
          <a:srgbClr val="717171"/>
        </a:accent1>
        <a:accent2>
          <a:srgbClr val="177191"/>
        </a:accent2>
        <a:accent3>
          <a:srgbClr val="FFFFFF"/>
        </a:accent3>
        <a:accent4>
          <a:srgbClr val="000000"/>
        </a:accent4>
        <a:accent5>
          <a:srgbClr val="BBBBBB"/>
        </a:accent5>
        <a:accent6>
          <a:srgbClr val="146683"/>
        </a:accent6>
        <a:hlink>
          <a:srgbClr val="53BDE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TU_PPT_Master_ohneBild_HDL-zweizeilig</Template>
  <TotalTime>0</TotalTime>
  <Words>1518</Words>
  <Application>Microsoft Office PowerPoint</Application>
  <PresentationFormat>Bildschirmpräsentation (4:3)</PresentationFormat>
  <Paragraphs>293</Paragraphs>
  <Slides>39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2" baseType="lpstr">
      <vt:lpstr>Arial</vt:lpstr>
      <vt:lpstr>Symbol</vt:lpstr>
      <vt:lpstr>Technische Universität Berlin | PowerPoint Master</vt:lpstr>
      <vt:lpstr>Integrated course „Energy Economics“ - Natural Gas Markets</vt:lpstr>
      <vt:lpstr>Outline</vt:lpstr>
      <vt:lpstr>Dynamics of Gas Market Development</vt:lpstr>
      <vt:lpstr>Vertical Integration or Long Term Contracts</vt:lpstr>
      <vt:lpstr>Take-or-Pay Clause in Long Term Contracts</vt:lpstr>
      <vt:lpstr>Volume Flexibility Under Long Term Contracts (2007)</vt:lpstr>
      <vt:lpstr>Index-based Gas Price</vt:lpstr>
      <vt:lpstr>Price Indexation Under Long Term Contracts (2007)</vt:lpstr>
      <vt:lpstr>Price Indexation by Production Region (2007)</vt:lpstr>
      <vt:lpstr>German Gas Import Prices [monthly mean; source BAFA]</vt:lpstr>
      <vt:lpstr>Heating Oil Dependency of German Natural Gas Border Prices [monthly mean; source BAFA]</vt:lpstr>
      <vt:lpstr>Heating Oil Dependency of German Natural Gas Border Prices [monthly mean; source BAFA]</vt:lpstr>
      <vt:lpstr>US Heating Oil and Natural Gas Price [Data source: DOE 2010]</vt:lpstr>
      <vt:lpstr>Gas Extraction in the US [lower 48 states, source: EIA]</vt:lpstr>
      <vt:lpstr>Gas and Heating Oil Prices</vt:lpstr>
      <vt:lpstr>Analysis of Non-stationary Time Series</vt:lpstr>
      <vt:lpstr>Error Correction Model</vt:lpstr>
      <vt:lpstr>Test of Statistical Significance</vt:lpstr>
      <vt:lpstr>Downside of Long Term Contracts</vt:lpstr>
      <vt:lpstr>Oil-product linked gas prices</vt:lpstr>
      <vt:lpstr>LTC Renegotiation</vt:lpstr>
      <vt:lpstr>Evolution of TTF and German Import Contract Prices</vt:lpstr>
      <vt:lpstr>Third-Party Access to Gas Infrastructure</vt:lpstr>
      <vt:lpstr>Gas Network Access Models</vt:lpstr>
      <vt:lpstr>Key Elements of Network Access Model</vt:lpstr>
      <vt:lpstr>Point-to-point Model</vt:lpstr>
      <vt:lpstr>Entry-exit Model</vt:lpstr>
      <vt:lpstr>European gas regions, markets and hubs</vt:lpstr>
      <vt:lpstr>Gas Hubs</vt:lpstr>
      <vt:lpstr>Physical gas hubs: Baumgarten</vt:lpstr>
      <vt:lpstr>Virtual Gas Hubs: Austrian Virtual Trading Point (VTP)</vt:lpstr>
      <vt:lpstr>Forms of Gas Trading</vt:lpstr>
      <vt:lpstr>Forms of Gas Trading</vt:lpstr>
      <vt:lpstr>Comparison Electricity – Gas</vt:lpstr>
      <vt:lpstr>Structure of the Value Chain</vt:lpstr>
      <vt:lpstr>Companies Along the Value Chain</vt:lpstr>
      <vt:lpstr>Incumbent’s standard gas offers for households in EU capitals – Nov/December 2018 [%]</vt:lpstr>
      <vt:lpstr>Pass-through in gas retail market at EU level</vt:lpstr>
      <vt:lpstr>Backup: Emergency Stockpiling – Strategic Gas Reserve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EnSys_SS19_LP</dc:title>
  <dc:creator>David Schröder</dc:creator>
  <cp:lastModifiedBy>Elena Timofeeva</cp:lastModifiedBy>
  <cp:revision>973</cp:revision>
  <cp:lastPrinted>2019-05-29T15:10:21Z</cp:lastPrinted>
  <dcterms:created xsi:type="dcterms:W3CDTF">2013-12-11T15:42:54Z</dcterms:created>
  <dcterms:modified xsi:type="dcterms:W3CDTF">2020-01-09T09:47:19Z</dcterms:modified>
</cp:coreProperties>
</file>