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notesSlides/notesSlide12.xml" ContentType="application/vnd.openxmlformats-officedocument.presentationml.notesSlide+xml"/>
  <Override PartName="/ppt/ink/ink8.xml" ContentType="application/inkml+xml"/>
  <Override PartName="/ppt/notesSlides/notesSlide13.xml" ContentType="application/vnd.openxmlformats-officedocument.presentationml.notesSlide+xml"/>
  <Override PartName="/ppt/ink/ink9.xml" ContentType="application/inkml+xml"/>
  <Override PartName="/ppt/notesSlides/notesSlide14.xml" ContentType="application/vnd.openxmlformats-officedocument.presentationml.notesSlide+xml"/>
  <Override PartName="/ppt/ink/ink10.xml" ContentType="application/inkml+xml"/>
  <Override PartName="/ppt/notesSlides/notesSlide15.xml" ContentType="application/vnd.openxmlformats-officedocument.presentationml.notesSlide+xml"/>
  <Override PartName="/ppt/ink/ink11.xml" ContentType="application/inkml+xml"/>
  <Override PartName="/ppt/notesSlides/notesSlide16.xml" ContentType="application/vnd.openxmlformats-officedocument.presentationml.notesSlide+xml"/>
  <Override PartName="/ppt/ink/ink12.xml" ContentType="application/inkml+xml"/>
  <Override PartName="/ppt/notesSlides/notesSlide17.xml" ContentType="application/vnd.openxmlformats-officedocument.presentationml.notesSlide+xml"/>
  <Override PartName="/ppt/ink/ink13.xml" ContentType="application/inkml+xml"/>
  <Override PartName="/ppt/notesSlides/notesSlide18.xml" ContentType="application/vnd.openxmlformats-officedocument.presentationml.notesSlide+xml"/>
  <Override PartName="/ppt/ink/ink14.xml" ContentType="application/inkml+xml"/>
  <Override PartName="/ppt/notesSlides/notesSlide19.xml" ContentType="application/vnd.openxmlformats-officedocument.presentationml.notesSlide+xml"/>
  <Override PartName="/ppt/ink/ink1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66" r:id="rId3"/>
    <p:sldId id="342" r:id="rId4"/>
    <p:sldId id="364" r:id="rId5"/>
    <p:sldId id="384" r:id="rId6"/>
    <p:sldId id="260" r:id="rId7"/>
    <p:sldId id="261" r:id="rId8"/>
    <p:sldId id="373" r:id="rId9"/>
    <p:sldId id="374" r:id="rId10"/>
    <p:sldId id="272" r:id="rId11"/>
    <p:sldId id="273" r:id="rId12"/>
    <p:sldId id="288" r:id="rId13"/>
    <p:sldId id="275" r:id="rId14"/>
    <p:sldId id="276" r:id="rId15"/>
    <p:sldId id="277" r:id="rId16"/>
    <p:sldId id="358" r:id="rId17"/>
    <p:sldId id="399" r:id="rId18"/>
    <p:sldId id="376" r:id="rId19"/>
    <p:sldId id="278" r:id="rId20"/>
    <p:sldId id="403" r:id="rId21"/>
    <p:sldId id="404" r:id="rId22"/>
    <p:sldId id="405" r:id="rId23"/>
    <p:sldId id="406" r:id="rId24"/>
    <p:sldId id="407" r:id="rId25"/>
    <p:sldId id="408" r:id="rId26"/>
    <p:sldId id="409" r:id="rId27"/>
  </p:sldIdLst>
  <p:sldSz cx="9144000" cy="6858000" type="screen4x3"/>
  <p:notesSz cx="7104063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" initials="e" lastIdx="1" clrIdx="0">
    <p:extLst>
      <p:ext uri="{19B8F6BF-5375-455C-9EA6-DF929625EA0E}">
        <p15:presenceInfo xmlns:p15="http://schemas.microsoft.com/office/powerpoint/2012/main" userId="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CC66"/>
    <a:srgbClr val="FFFFFF"/>
    <a:srgbClr val="FF6600"/>
    <a:srgbClr val="8064A2"/>
    <a:srgbClr val="B3A2C7"/>
    <a:srgbClr val="984807"/>
    <a:srgbClr val="F79646"/>
    <a:srgbClr val="3E9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4" autoAdjust="0"/>
    <p:restoredTop sz="94940" autoAdjust="0"/>
  </p:normalViewPr>
  <p:slideViewPr>
    <p:cSldViewPr>
      <p:cViewPr varScale="1">
        <p:scale>
          <a:sx n="78" d="100"/>
          <a:sy n="78" d="100"/>
        </p:scale>
        <p:origin x="162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67" tIns="47384" rIns="94767" bIns="4738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67" tIns="47384" rIns="94767" bIns="47384" rtlCol="0"/>
          <a:lstStyle>
            <a:lvl1pPr algn="r">
              <a:defRPr sz="1300"/>
            </a:lvl1pPr>
          </a:lstStyle>
          <a:p>
            <a:fld id="{302071DC-D8B2-40CC-8A20-B5724EFE63A7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8427" cy="513507"/>
          </a:xfrm>
          <a:prstGeom prst="rect">
            <a:avLst/>
          </a:prstGeom>
        </p:spPr>
        <p:txBody>
          <a:bodyPr vert="horz" lIns="94767" tIns="47384" rIns="94767" bIns="4738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4" y="9721106"/>
            <a:ext cx="3078427" cy="513507"/>
          </a:xfrm>
          <a:prstGeom prst="rect">
            <a:avLst/>
          </a:prstGeom>
        </p:spPr>
        <p:txBody>
          <a:bodyPr vert="horz" lIns="94767" tIns="47384" rIns="94767" bIns="47384" rtlCol="0" anchor="b"/>
          <a:lstStyle>
            <a:lvl1pPr algn="r">
              <a:defRPr sz="1300"/>
            </a:lvl1pPr>
          </a:lstStyle>
          <a:p>
            <a:fld id="{06FA419F-BC04-4F9C-AE03-273A1D2F7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2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19-10-29T17:59:14.29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9-10-29T17:59:14.786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10463 15632 0,'0'0'16,"0"0"-16,0 0 16</inkml:trace>
  <inkml:trace contextRef="#ctx1" brushRef="#br0">2362 8767 360 0,'6'-18'92'0,"-3"5"4"0,1-1-48 0,1 3-7 0,-5 1-4 0,0 3-2 0,0 2-2 0,0 5-1 16,0-2-4-16,0 2-2 0,0 0-4 15,0 0-4-15,0 2-4 0,0 7-2 16,0 3 0-16,-6 2 1 0,0 9 1 16,-1 5 1-16,-6 9 1 0,-1 1 0 15,-4 4 0-15,-2-2-3 0,-1 4-1 0,-3-5-3 16,3 3-1-16,1-5-1 15,2 2-2-15,4-5-1 0,5-6 0 16,-2-4-2-16,6-3 0 0,5-6-2 0,-3-3-5 16,3-5-5-16,0-7-5 0,3 0-4 15,1-4-5-15,2-6-6 0,2-7-7 16,3-1-4-16,-3-4-8 0,5-7-89 16,-4 2-93-16,1 2-232 0</inkml:trace>
  <inkml:trace contextRef="#ctx1" brushRef="#br0" timeOffset="378.21">2165 8649 441 0,'-13'0'111'0,"-1"0"5"16,-4 0-67-16,2 0-6 0,-2 5-4 0,0-1-5 16,2 3-4-16,3-3-6 0,5 2-3 15,4-2-3-15,4 4-4 0,6-3-1 16,8 3-3-16,5-4-1 0,7 3 0 15,8-4-1-15,9-3 1 0,-1 0-1 16,5-4 1-16,4-7-2 0,-3-1 0 16,2 0-2-16,-7-3 0 0,-3 6-1 15,-4-2-2-15,-7 4-3 0,-3 2-9 16,-7-1-9-16,-7 6-11 0,-8 0-16 0,-4 0-104 16,0 9-113-16,-4-5-263 0</inkml:trace>
  <inkml:trace contextRef="#ctx1" brushRef="#br0" timeOffset="925.17">2701 9088 504 0,'-3'0'122'0,"-3"7"3"16,-4 4-78-16,3 2-11 0,0 5-7 16,0-3-5-16,-1 5-5 0,1 2-5 15,1-3-1-15,1-4-2 0,5-1-3 16,0-1-1-16,5-3-2 0,2-3-1 16,5-4 0-16,4-3 1 0,4-3 0 15,4-6 0-15,-2-5 0 0,4-2 0 16,0-2-1-16,-1-5 0 0,-6-1 1 15,-4 0-1-15,-3 2 0 0,-5 0 2 16,-7 1 2-16,0 2 2 0,-5 3 2 0,-3 5 0 16,-4 2 1-16,-4 6-2 0,-3 3 0 15,-4 0-4-15,1 9-2 0,0-1-2 16,-2 3-2-16,4 4 0 0,5 0-1 16,2-2-1-16,2 2 1 0,4 0-2 15,5-2-9-15,2-1-9 0,0-1-10 0,2-1-11 16,3 0-15-16,2-4-104 0,-1 4-111 15,-3 0-255-15</inkml:trace>
  <inkml:trace contextRef="#ctx1" brushRef="#br0" timeOffset="3241.65">3853 9092 422 0,'0'-11'98'15,"0"1"1"-15,0-1-66 0,4 0-13 16,-4-1-1-16,0 0 0 0,0 0-1 0,-4-1 0 16,1 1 3-16,-2 0 2 0,1 1 0 15,-1 0-2-15,-6 0-1 0,4 1-2 16,-4 4-2-16,-5-2-3 0,0 6-2 15,-2 2-3-15,-2 0-2 0,0 10-1 16,-2-2-2-16,0 7 0 0,5 0-2 16,0 5 1-16,3-5-1 0,0 5 0 15,2-3 0-15,3 3 0 0,4-6 0 0,5 4-1 16,-6-5 0-16,12 0 0 0,-1-1 0 16,4-2 0-16,3-3 0 0,3-7-1 15,-1 0 2-15,5-6-1 0,1-5 0 16,4-2 1-16,-2 0-1 0,1-6 1 15,-1 4 0-15,-1-5-1 0,-2 3 1 16,-5 0-1-16,0 3 1 0,-5 2 1 16,-3 2 3-16,-2 2 2 0,-4 5 2 15,0 3-1-15,0 0 1 0,0 6 0 0,-3 0-1 16,0 5-3-16,-4 0-3 0,3 4-1 16,1 2 0-16,-2-2 0 0,5 2-1 15,0-2 1-15,0-2-1 0,12-5 0 16,0-5 0-16,8-3 0 0,6-4 0 15,3-7 1-15,8-7-1 0,3 0 1 0,4-4 0 16,4-5 0-16,-1 0-1 0,0 0 0 16,-3 0 1-16,-3 4-1 0,-6 0 0 15,-3 5 0-15,-9 3 1 0,-6 9 1 16,-8-2 2-16,-4 8 2 0,-5 0 1 16,0 8 0-16,-8 1-1 0,-6 5 1 15,-2 2-1-15,-6 5-4 0,1 4 0 16,-2-1-1-16,-2 2 0 0,5-5-1 15,4 0 1-15,5-3 0 0,7-5-1 16,-1-1 0-16,5-4 0 0,11-4 0 16,0-4 0-16,3 0 0 0,6-4 1 15,5-4 0-15,-1-5-1 0,4-4 1 0,2 0 0 16,1-4-1-16,-1 0 1 0,-3 2-1 16,1 1 0-16,-3 2 0 0,-6 2 0 15,0 6 0-15,-8 0-1 0,-2 8 1 16,-6 0-1-16,-3 11 1 0,0 0 0 0,-8 4 1 15,0 5 0-15,1 3 0 0,-1-2 0 16,1 0 0-16,0-3-1 0,7-1 0 16,0-3-1-16,9-6 1 0,1-4 0 15,7-4 0-15,5 0 0 0,6-11 0 16,7-3 1-16,1-7 0 0,5-2 0 16,1-4 0-16,-2-2-1 0,-3 2 1 15,-1 0-1-15,-5 3 0 0,0 8 0 0,-4 2 0 16,-1 6 0-16,-5 3-1 0,-1 5 1 15,-1 4-1-15,-6 1 1 16,-5 6 0-16,-2 1 1 0,-6 5-1 0,0-1 1 16,0 3 0-16,-7-1 0 0,0 3 0 15,-6-1 0-15,-1 1 0 0,1-4 0 16,-7 2-1-16,2-4 1 0,1 1 0 16,0-2 0-16,3-2-1 0,0-2 1 0,4-5-1 15,2 3 1-15,2-5-1 0,3-3 0 16,3 0-1-16,0 0-1 0,3-5-1 15,4-3-2-15,5-3-1 0,3-2-1 16,8-2-2-16,4-5-1 0,1 5 0 16,4-4 1-16,1-2 0 0,0 0 2 15,1 2 2-15,-1-1 1 0,0-1 1 16,-1-1 2-16,-1 4 1 0,-2 0 0 16,-3 5 2-16,-6 2 0 0,-4 3 2 0,-5 4 4 15,-4 4 2-15,-7 5 1 0,0 5 0 16,-7 3-1-16,-4 5 0 0,-3-2-2 15,0 7-3-15,-3 0-3 0,0 1 0 16,-1 2-2-16,3 0 1 0,1-3-1 16,3 0 1-16,3 1-1 0,3-4 0 15,5-4-1-15,9-2 0 0,0-4-1 16,9-5-1-16,1-5-2 0,6-5 0 0,5-2-2 16,-2-8 1-16,4 0 0 0,0 2 1 15,-5-1 0-15,-4 3 2 0,-5 2 1 16,-4 7 4-16,-5 2 3 0,-6 5 0 15,-3 4 2-15,-6 6-1 0,0 2 2 16,-2 1-1-16,0 2-3 0,-2 2-1 16,3-3-2-16,1-4-1 0,6-2 0 15,0-3 0-15,12-7 1 0,2-3-1 0,6-3 1 16,5-3-1-16,7-3 1 0,2-7-1 16,0 0 0-16,4-5 0 0,-3 1-1 15,0 1 1-15,-4-7-1 0,-5 7 0 16,-2-2 1-16,-8 3 0 0,-4 4 1 15,-5 3 2-15,-5 5 0 0,-2-1 0 16,0 7 1-16,0 0-1 0,0 0 0 16,0 0-1-16,0 0-1 0,0 3-2 15,0 3 1-15,10-4-1 0,-2-2 1 16,3 0-1-16,5 0 1 0,3-4-1 0,3-3 0 16,4-4 0-16,4-1 0 0,-3 2 0 15,-1-3 0-15,-5 1 0 0,-1 0 1 16,-6 1 1-16,-2 1 0 0,-9 1 2 15,-3-2 2-15,0 4 4 0,-7-2 2 16,-3-2 0-16,-7 4 1 0,1 2 0 16,-2 5-2-16,-2 0-4 0,-1 0-1 0,2 5-4 15,1 4-1-15,8 1-1 0,-1 2 1 16,5 2-1-16,6 5 0 0,0 1 0 16,7 3 1-16,5-1 0 0,0 4-1 15,4-2 1-15,3-3-1 0,2 1 0 16,3-4 0-16,3-6 0 0,1-2-1 15,2 0 1-15,-3-10 0 0,7 0 0 16,-1-9 1-16,1-3 0 0,-2-2 0 16,1-6 0-16,0-4 1 0,-1-1-1 15,-4-5 1-15,-1 3-1 0,-1-5 1 0,-2 4-1 16,-3 0 1-16,-5 5 0 0,-4 6 1 16,-1 3 2-16,-2 2-1 0,-4 6 1 15,-3 4-1-15,-2 2 0 0,6 0 0 16,0 0-2-16,0 8 0 0,8-4-1 0,2 4 0 15,3-4 0-15,7 7 1 0,1-5-1 16,3-1 0-16,-2 2 1 0,-3-2-1 16,0 5 0-16,-6-5-1 0,-4 3 2 15,-6 2 1-15,-3-3 2 0,-6 3 2 16,-7 5 0-16,-6-3 2 0,-6 3 0 16,-2 4 2-16,-5-1 0 0,0 3-2 15,-2 1 1-15,3 1-1 0,5-1 0 16,0 1-1-16,7 0-2 0,0-1-2 0,7 0-1 15,6-5-2-15,5 3-1 0,7-7 1 16,2 0 0-16,8-5 0 0,5-5 0 16,4-3-3-16,4 0-4 0,3-7-8 15,0-2-11-15,2-4-21 0,-5-4-19 16,4 1-122-16,-6 0-134 0,-1 0-317 16</inkml:trace>
  <inkml:trace contextRef="#ctx1" brushRef="#br0" timeOffset="4643.75">8119 8608 355 0,'0'-6'87'0,"5"1"5"0,-5-3-55 16,0 3-3-16,3-4 1 0,1 2-2 15,-4 2-2-15,3-2-1 0,-3 2-2 16,0-3-1-16,6 7-3 0,-6-3-3 15,0-2-3-15,5 6-3 0,-5 0-3 16,3 0-1-16,-3 10 0 0,0 0 2 16,0 3-1-16,-3 10 1 0,-8 9 1 15,-1 2-1-15,-5 6-2 0,-5 6-2 0,-3 6-2 16,0 3-2-16,-2-3-1 0,1-1-2 16,5-3 1-16,-2-4-2 0,6-7 1 15,2-6-1-15,3-8-1 0,4-7 1 16,5-5-1-16,3-7 0 0,0-4 0 15,5-8-1-15,1-8 1 0,5-2-2 16,-1-10 0-16,0-1 0 0,0-5 0 0,-3-2 0 16,-2 2 0-16,-1 1 1 0,-4 2 1 15,4 6 0-15,-4 7-1 0,6 6 1 16,-6 2 0-16,4 5-1 0,-4 5 1 16,7-3-1-16,1 3 1 0,0 0-1 15,6-5 1-15,1 1 0 0,6 2 0 16,4-4 0-16,0 2 0 0,8-2 0 15,0-1 1-15,3-2 0 0,3 2 0 16,0 0 1-16,1-4-1 0,-3-6 1 16,-2 0 0-16,-4-1-1 0,-5-3 2 0,-3-2 0 15,-6 0 2-15,-4 0 2 0,-6 4 1 16,-7-1 2-16,0 2 0 0,0 3 1 16,-7 3-2-16,-2 4-2 0,1 4-1 15,-4 4-3-15,-2 3-1 0,0 7-1 16,-4 8-1-16,-3 2 0 0,-2 10 0 0,-3 4 0 15,0 3 1-15,-1 7 0 0,3 5-1 16,-1 0 1-16,7-1-1 0,3-7-1 16,6-3 0-16,5-8-1 0,4-9 1 15,12-7-1-15,1-8 1 0,8-6 0 16,5-11 1-16,4-2 1 0,-1-1 0 16,1-2-1-16,-2 3 1 0,-3 2-1 15,-7 7 0-15,-5 4 0 0,-2 0 1 0,-4 7 0 16,0 3 1-16,-1 2-1 15,1 0 1-15,3 2 1 0,1-2-1 16,7-3-1-16,-1-3 1 0,6-2-1 0,5-4 1 16,8 0-1-16,0-4 0 0,2-7 0 15,2-2-1-15,-5-5 1 0,-2 4 0 16,-4-7 0-16,-9 5 0 0,-5-2 0 16,-9 2 1-16,-6 0-1 0,-5 2 0 15,-8 3 1-15,-5 1-1 0,-1 5 0 0,-6 5 1 16,0 0 1-16,-3 4 3 0,4 5 0 15,1 2 1-15,6 2 1 0,1 6 0 16,9-2 0-16,4 2-2 0,3 7-2 16,10 1-1-16,6-1-1 0,5-3 0 15,5-6 0-15,6 1-1 0,4-7 0 16,3-11 0-16,4 0-3 0,-1-7-8 16,-3-5-16-16,1-1-15 0,-1-3-18 0,-4-5-112 15,-3-1-125-15,-6 0-290 0</inkml:trace>
  <inkml:trace contextRef="#ctx1" brushRef="#br0" timeOffset="11962.18">14141 9056 444 0,'-5'-13'106'16,"5"6"5"-16,0 1-72 0,0 0-1 0,0 2-1 15,0-1-2-15,0 5-4 0,0-4-1 16,0 4-2-16,0 7 1 0,0-1-3 16,-7 7-2-16,0 5-2 0,-4 2-3 15,0 6-2-15,-7 3-3 0,-1 2-5 16,-1-2-3-16,-1-1-2 0,1-2-2 15,0-5-3-15,3-1-7 0,3-8-7 16,5-3-9-16,3-2-10 0,6-7-12 16,0 0-16-16,8-5-89 0,4-4-98 15,5-3-232-15</inkml:trace>
  <inkml:trace contextRef="#ctx1" brushRef="#br0" timeOffset="12706.29">14633 8966 479 0,'5'-9'105'0,"8"-3"1"16,6-2-84-16,8-5-1 0,6-6 2 16,8-2 1-16,6-7 0 0,1-3-1 15,0-4-1-15,0-3-3 0,-7-3-4 16,-4 2-4-16,-8-2-2 0,-9 7 1 0,-6 3 2 15,-10 10 2-15,-8 6 2 0,-6 12-1 16,-6 9 2-16,-5 11 0 0,-7 10-1 16,-6 12-2-16,-5 13-2 0,-7 11-2 15,-3 9 0-15,-5 8-1 0,-2 9-2 16,3 5-3-16,4 2 0 0,4-1-2 16,6-6-1-16,3-2 1 0,6-9-1 15,5-8 0-15,4-11 0 0,7-11 0 0,2-4-1 16,1-11 1-16,7-7-1 0,4-6 0 15,0-3 0-15,0-7 1 0,0-4 0 16,4-5 0-16,3-7 0 0,3-8 0 16,-2-4-1-16,4-10-1 0,5-11-1 15,-1 1-2-15,1-8 1 0,0-3-1 16,-3-3 1-16,2 4 1 0,-4 5 0 16,-2 5 2-16,-4 3 0 0,-1 13 0 15,-2 5 1-15,-3 2-1 0,6 8 1 0,-3 2-1 16,1 0 0-16,5 2 0 0,5 3-1 15,3-2 1-15,8-1-1 0,8 3 1 16,5-3-1-16,7-1 1 0,5 6 0 16,-1-2 0-16,1 6-1 0,-3-3 0 15,-4 3 1-15,-5 9-1 0,-11-2 1 16,-2 4 1-16,-10 2 2 0,-2 5 0 0,-7-2 2 16,-6 5 1-16,0-1 1 0,-6 2-2 15,-3-1 1-15,1-3-2 0,0-1-1 16,1-2-1-16,0-5-1 0,4 0-5 15,3-7-9-15,0-3-13 0,0 0-10 16,6-3-18-16,2-7-27 0,1 0-80 16,4-3-103-16,4-8-223 0</inkml:trace>
  <inkml:trace contextRef="#ctx1" brushRef="#br0" timeOffset="12972.33">15356 8726 552 0,'-16'3'130'0,"-3"4"2"0,-1-3-78 16,1 4-29-16,2 0-5 0,1-4-3 15,6-1-7-15,4 2-3 0,2-5-1 0,4 0 0 16,0 0-2-16,10 0-1 16,-1 0 0-16,0-7-2 0,2 3 2 15,-3-4-1-15,1 2 1 0,-2-1 2 0,-4 3-1 16,-3 4 1-16,-3 0-1 0,-1 0-1 15,-3 6 0-15,0 1-5 0,-2 2-8 16,-1-3-7-16,3 4-9 0,1-1-15 0,2-5-25 16,4 5-77-16,0-3-96 15,3-1-219-15</inkml:trace>
  <inkml:trace contextRef="#ctx1" brushRef="#br0" timeOffset="13690.14">15560 8853 533 0,'0'8'121'0,"-4"-4"1"0,0 6-91 15,-2 3-9-15,-1 3 0 0,-2-1-5 16,-2 8-3-16,-2-2-1 0,-1 1 1 16,-3-3 0-16,2 2-1 0,2-2-2 15,2-3-2-15,1-4-3 0,10-3-1 16,0-1-2-16,7-8-1 0,7 0-2 0,3-8-2 15,7-3-2-15,7-2-1 16,2-7-1-16,1 2 0 0,4-3 0 16,0 1 1-16,-2 7 1 0,-3 1 3 0,-5 2 3 15,-3 6 1-15,-9 4 3 0,-2 0 1 16,-5 5 0-16,-3 1 2 0,-6 0-1 16,0 3-2-16,0 1-1 0,2-2-2 15,-2 1 0-15,6 0-2 0,6 0 0 16,-1-1 0-16,9-5-1 0,4-3 1 15,3 0 0-15,5 0 0 0,7-10 0 0,-4 2-2 16,4 0 0-16,-2-4-1 0,-4-3 1 16,-5 1-1-16,-1 3 1 0,-8-4 1 15,-7-1 1-15,-6 0 6 0,-6 4 6 16,-9 0 4-16,-1 2 4 0,-8 0 2 16,3 7 2-16,-5 3-1 0,-2 0-5 15,1 5-5-15,1 5-4 0,4 9-4 16,-3-1-3-16,4 5 0 0,1 4-2 15,4-1-1-15,2 1 1 0,8-1-1 0,0-9 0 16,4-3 0-16,8-4 0 0,6-10-1 16,7-3 0-16,3-8-2 0,6-4 0 15,10-6-1-15,-3-5-1 0,6-4 1 16,-2-3 0-16,2-2 1 0,-6 0 1 16,-1-7 1-16,-2-1 1 0,-3-5-1 15,-3 2 1-15,-6 1-1 0,-1 6 0 0,-5 0 1 16,-7 8-1-16,-5 9 0 0,-3 7 0 15,-5 6-2-15,-8 9 1 0,-3 9 0 16,-3 3 0-16,-6 11 0 0,-5 6 0 16,-2 12 2-16,-6 6 0 0,-1 6 2 15,-1 6 2-15,0-1 2 0,4-1 2 16,2-4 3-16,8-3 1 0,5-6 2 16,5-7-2-16,7-10 0 0,9-2-3 15,8-7-1-15,2-3-2 0,10-6-3 0,2-7-1 16,5-2-5-16,2-7-10 0,0-4-12 15,2-8-19-15,-3-1-18 0,-5 1-116 16,-1-7-129-16,-5 2-299 0</inkml:trace>
  <inkml:trace contextRef="#ctx1" brushRef="#br0" timeOffset="15924.25">17167 9035 353 0,'-7'-8'84'0,"5"3"3"15,-3 2-54-15,5-3-9 0,-2 3-4 0,2-3-4 16,0 1-2-16,0 1-1 0,2-3 2 16,-2 4 0-16,5-4 2 0,-5 4 2 15,0-3 1-15,2 6-2 0,-2 0-1 16,0 0-1-16,0 0-3 0,0 6-2 15,5-3-3-15,-5 7 0 0,4 0 0 0,-4 2 1 16,0 3 1-16,0 3-1 0,0 0 2 16,0 1 0-16,-2 2 0 0,-4-5-1 15,6 1 0-15,0-2-1 0,-2-6-1 16,2-3-1-16,0 1-1 0,6-7-1 16,2-4 0-16,4-7 0 0,3-1-1 15,4-6-1-15,7-3 0 0,3-5 0 16,4-5-1-16,0-2-1 0,4 3-1 0,-3-5 1 15,0 0-1-15,-3 2 0 0,-5 2 1 16,-3 7-1-16,2 5 0 0,-5 4 0 16,-2 7 0-16,-2 8 1 0,-3 7 0 15,0 5 1-15,-6 8 0 0,0 5 0 16,-7 2 1-16,0 8 0 0,-2 0 0 16,-4 0 0-16,-6-1 3 0,4-1 1 15,-4-2 2-15,6-8 2 0,-1-3 0 16,7-5 1-16,0-7 0 0,0-4 0 0,12-8-2 15,0-4 0-15,2-7-2 0,6-5-1 16,3-2 0-16,6-2-2 0,4-7-1 16,1-5-1-16,2 1-1 0,1-2-1 15,3 1 0-15,-4-3 0 0,-1 1 0 16,-7 4 0-16,-2 4-1 0,-6 7 0 16,-1 7 0-16,-11 2-4 0,2 3-7 0,-6 5-7 15,-4 6-7-15,0 0-8 0,0 6-9 16,-7 0-13-16,4 2 17 0,-1 3-113 15,0 1-101-15,1-3-253 0</inkml:trace>
  <inkml:trace contextRef="#ctx1" brushRef="#br0" timeOffset="17013.94">18443 8613 391 0,'-4'0'104'16,"0"0"0"-16,-2 9-14 0,-2 2-69 15,-4 1-2-15,-4 9 1 0,-1 1-1 16,-6 3 0-16,-3 2 2 0,-2 3 2 15,0 3-1-15,4-1-3 0,1-4-1 0,2 4-3 16,4-5-3-16,3 1-1 0,6-6-3 16,1-4-2-16,0-4-1 0,2-3-1 15,1-4-2-15,4-4 0 0,0-3-1 16,4 0 0-16,1-5 1 0,2-5-1 16,2-2 0-16,2-7 1 0,4-3-1 15,4-2-1-15,4-5 1 0,3-3-1 16,4-3-1-16,0-7 1 0,1 5-1 0,-2-1 1 15,1 0-1-15,-3 5 1 0,-1 5 0 16,-4 6-1-16,-1 6 1 0,1 5 0 16,-3 6 0-16,-1 5 0 0,-2 5 0 15,-2 2 0-15,-2 8 0 0,-2 1 1 16,-6 5 1-16,-4 2-1 0,0 1 1 16,-7 2 1-16,-2 2 0 0,-1 0 0 15,-4-3 2-15,1 0 0 0,-3-5 0 16,-1 1 1-16,0-5 1 0,2-1-1 0,-3-9 1 15,3-1-2-15,1-5 0 0,3-6-2 16,-1 0 0-16,0-6-1 0,0-3-1 16,-1 0-1-16,1 0 0 0,5-2-1 15,1 2-1-15,1-2-6 0,5 2-5 16,7 3-8-16,-1 0-7 0,4 2-11 16,0 1-9-16,0 2-44 0,0 0-48 15,3 4-87-15,-2 3-190 0</inkml:trace>
  <inkml:trace contextRef="#ctx1" brushRef="#br0" timeOffset="17492.35">18917 8635 454 0,'0'-3'105'0,"5"-4"3"15,-1 3-74-15,-1 2-3 0,2-4 3 16,-5 6-1-16,4-3-3 0,-4 3-2 16,0 0-1-16,0 2-1 0,-4 6-4 0,1 3-1 15,-2 3-2-15,-3 8 0 0,1 8 0 16,-5 6 0-16,-5 3-2 0,3 7-1 15,-6 0-3-15,0 1-1 0,1-2-2 16,-1 0-2-16,4-4-1 0,3-4-1 16,5-9 0-16,3 0-1 0,5-7 0 15,3-6 0-15,7-5-1 0,6-10 1 0,7-6 0 16,4-5-1-16,7-4 0 0,7-10 0 16,0-6-1-16,6-4-2 0,3-4 0 15,3-4 0-15,1 0-1 0,-4 2 1 16,3 0-1-16,0 3 0 0,-8 4 0 15,-2 3 0-15,-14 8 0 0,-4 8 0 16,-6-1-3-16,-6 8-3 0,-7 1-5 0,-4 7-10 16,-2 0-7-16,0 0-8 15,-4 4-8-15,1 2-8 0,-4 2-9 16,1-1-95-16,-1 6-99 0,-7-1-244 0</inkml:trace>
  <inkml:trace contextRef="#ctx1" brushRef="#br0" timeOffset="18159.04">19483 9172 486 0,'-7'0'116'0,"0"7"2"0,-2-7-78 15,3 6-7-15,-1 1-3 0,0-3-5 0,1 6-5 16,2 0-2-16,-2 0-1 0,0-3-3 15,1 0-2-15,2 2-3 16,3-4-2-16,-5 1-3 0,5-3-1 0,0-3-1 16,6 0 0-16,1 0-1 0,0 0 0 15,2-9 0-15,1 4 0 0,2-4-1 16,-3 1 1-16,-1-2-1 0,1 3 0 16,-4-2 1-16,-1 6-1 0,-4-4 1 15,5 7 0-15,-5 0 1 0,-6 0 3 16,0 8 1-16,-1 1 2 0,-6-3 1 15,0 4 0-15,0 1 0 0,0 0-2 0,3-1-1 16,-1-1-3-16,5-4-1 0,4-2-1 16,2-3-1-16,0 0 0 0,5 0 0 15,4 0 0-15,0-4 0 0,2 0 0 16,-3-3 0-16,4 1 0 0,-5 0 0 0,-4 2-2 16,-3-3-4-16,0 7-6 15,-4 0-8-15,-2 0-11 0,-1 0-14 0,0 7-102 16,-2-3-109-16,-3 5-256 0</inkml:trace>
  <inkml:trace contextRef="#ctx1" brushRef="#br0" timeOffset="34762.12">9888 8961 233 0,'0'0'62'0,"0"0"0"0,0 0-11 16,5 0-33-16,-5-5-3 0,6 5-2 15,-3-3-1-15,2-1 2 0,0-1 3 16,1 3 0-16,-4 2 2 0,-2-8-1 16,6 8-1-16,-6-3-1 0,3 3-2 15,-3 0-1-15,0 0-2 0,0 0-1 16,0 0-1-16,0 0 0 0,0 0-1 0,0 0 0 15,-3-4-1-15,3 4-1 0,-5 0-1 16,5 0 0-16,-2 0-1 0,2 0 1 16,-6 0-1-16,6 0 0 0,-5 4 1 15,3-4-2-15,-3 0 0 0,-1 0-1 16,6 2-1-16,-4-2 0 0,0 0 0 16,4 0-1-16,-5 0 0 0,5 0 1 15,0 0-1-15,0 0 0 0,-2 0 1 16,2 0-1-16,0 0 1 0,0 0 0 15,-5-4 0-15,5 4 1 0,0-5 1 0,0 5 0 16,0-3 0-16,-2 3 0 0,2-3 0 16,0 3 0-16,0 0-1 0,0-6-1 15,0 6 0-15,0-5-1 0,0 2 1 16,0-1-1-16,0 0 0 0,0 2 1 16,0-4 0-16,2 2 1 0,-2-3-1 0,0 4 1 15,0-2 1-15,0-1 0 0,0 1 2 16,0-2-1-16,0 2 1 0,-7-2 0 15,0 0 1-15,1 2-1 0,-2 3 0 16,-4-3-1-16,3 5 0 0,-3 0-1 16,-2 0 0-16,1 7-1 0,-2 1 1 15,-1-1-1-15,1 3 0 0,2 1-1 16,0 2 0-16,-1 3 0 0,3-1 0 16,2-3-1-16,3 0 1 0,1 2-1 15,5-1-1-15,0-2 1 0,5-2 0 0,1 0 0 16,8-3 0-16,-1 0 0 0,7-6 0 15,1-9 0-15,5 2 0 0,1-8 1 16,4 0-1-16,-3-5 0 0,4-2 0 16,-5-2 1-16,1-1-1 0,-3 3 0 15,-3 1 0-15,-5 4 1 0,-2 0-1 16,-5 4 0-16,-6 5 2 0,-4 4 2 0,0 2 1 16,-2 2 0-16,-5 5 1 0,-1 4 0 15,-4 11 0-15,0 2-2 0,-1 10-1 16,-2 5-2-16,-4 7 1 0,4 5-1 15,-5 2 0-15,-3 4 0 0,3 0 0 16,-1-2-1-16,2-3 1 0,5-1-1 16,0-5 1-16,1-1-1 0,5-7 1 15,-1-1 0-15,5-4-1 0,-2-5 1 16,2-2 0-16,4-3 0 0,-2-2 1 16,2-5-1-16,0-2 1 0,0-3-1 0,0-2 0 15,0-3 0-15,0-4 0 0,2 0 0 16,7-8 0-16,0-6 0 0,6-6-1 15,8-7 1-15,0-8 0 0,9-12 0 16,7-5-1-16,1-8 0 0,7-4 1 16,3 3-1-16,-1-1 0 0,3 5 0 0,-4 6 1 15,-2-1-1-15,-2 13 0 0,-7-2 0 16,-3 6 0-16,-5 3 0 0,-3 4 0 16,-5 11 0-16,-3-1 0 0,-8 10 0 15,0 3 0-15,-6 5 1 0,-4 8 1 16,-6 6 3-16,-4 1 0 0,-3 9 2 15,0 1 1-15,-6 5 1 0,4 4-1 16,-3-7-1-16,7 0-2 0,2-4 0 16,7-5-2-16,2-2-1 0,8-5-1 0,4-6 0 15,3-2-1-15,8-3 1 0,2-8-1 16,5-3 1-16,3-9-1 0,6-1 1 16,0 1-1-16,1-4 0 0,2 1 1 15,-3 4-1-15,0-2 0 0,-5 1 0 16,-5 6 0-16,-4-4 0 0,-6 6 0 15,-6 4 1-15,-7 1-1 0,-1 4 1 16,-5-2-1-16,0 5 1 0,-8 0-1 0,4 0 1 16,-1 0-1-16,-2 5 0 0,-2-5 0 15,4 3 0-15,-1-3 0 0,0 4 0 16,4-4 0-16,-4 0 0 0,6 5 0 16,0-5 0-16,0 0 0 0,0 0 0 15,0 3 0-15,6-3 0 0,-6 0 0 16,2 0 0-16,-2 0 0 0,0 0 0 15,0 0 0-15,0 0 0 0,0 3 0 0,0-3 0 16,-2 0 0-16,2 8 0 0,-6-8 0 16,6 4 0-16,-6-4 0 0,6 4 0 15,-2-4-2-15,-3 4-3 0,5-4-4 16,-5 0-6-16,5 0-7 0,-5 0-13 16,5 0-19-16,-4-10-84 0,4 1-96 15,-6 0-231-15</inkml:trace>
  <inkml:trace contextRef="#ctx1" brushRef="#br0" timeOffset="36346.37">10813 8858 406 0,'-7'0'94'0,"-1"7"3"0,-3 2-66 16,2 4-5-16,-2 1-2 0,-3 3-3 15,2-1-1-15,4 4-2 0,-5-2 0 16,6-2-2-16,1-1-4 0,6-3-3 16,0-2-2-16,7-2-2 0,2-4-3 15,8-4 0-15,2 0-1 0,6-4-1 0,3-3 1 16,0-1-1-16,4-6 1 0,-3-1-1 15,1 2 1-15,-2-2-1 0,-2-1 0 16,-6 4 1-16,0 1-1 0,-6 7 1 16,-2 1 3-16,-5 3 3 0,-7 4 2 15,0 5 0-15,0 3 0 0,-4 2 0 16,1-1 0-16,-3 5-4 0,2-4-2 16,1-2-1-16,3 1-1 0,0-4-1 15,0-4 0-15,3 0 1 0,4-5-1 0,3-7 0 16,6-3 1-16,3-5-1 0,5 3 1 15,2-8-1-15,3-1 1 0,1 2-1 16,-2-1 0-16,-1 1 0 0,-8 3 0 16,-1-1 0-16,-8 1 0 0,-6 5 1 15,-4 6-1-15,-7 0 0 0,-6 5 0 16,-6 7 1-16,-5-5-1 0,-5 8 1 0,-1 1 1 16,1 1 1-16,0 0 3 0,6 0 0 15,4 3 1-15,5 3-1 0,6-2 1 16,8 3-1-16,0-5-2 0,8 5-2 15,4-6-1-15,7 2 0 0,1 2-1 16,7-4 1-16,3-3-1 0,2-3 0 16,4 1 0-16,-2-5 0 0,0-3-1 0,1 0 1 15,-4-3 0-15,-4-1-1 0,-2-3 1 16,2-2 0-16,-4-2 0 16,0 0 0-16,-4-1 0 0,1-3 0 0,-5 2 0 15,0 0 0-15,-3 0 1 0,-4-1-1 16,-4 5 0-16,1 2 0 0,-5-1 0 15,0 5 0-15,0 0 0 0,0 3 0 16,0 0 0-16,0-6 0 0,0 6 1 16,0 0-2-16,0 0 1 0,0 0 0 0,0 0 0 15,4 0 0-15,0-3 0 0,1 3 0 16,3-7 0-16,-1 2 0 0,1-1 0 16,-1 1 1-16,0 3-1 0,-1 2 0 15,-2-6 0-15,-4 6 0 0,0-4 0 16,0 4 0-16,0-3 1 0,-4 3-1 15,4-9 1-15,-3 9 0 0,3-3 0 16,-6 3 1-16,6-5 0 0,-6 5 1 0,6 0-1 16,0 0 1-16,0 0-1 0,0 0 0 15,-3 0-1-15,3 0-1 0,0 5 1 16,0-5-1-16,0 3 0 0,0-3 0 16,0 0 0-16,3 0 0 0,-3 0 0 15,0 0 0-15,5 3 0 0,-1-3 0 16,-4 9 0-16,7-4 0 0,-1 2 0 15,1 5 0-15,3 2 0 0,-1 3 0 16,-2-2 0-16,-1-2 0 0,-1 3 0 0,2-1 0 16,-7-3 0-16,0 0 1 0,-4-4-1 15,-3 0 0-15,-2 1 0 0,-5 1 0 16,-3-3 1-16,-2-1-1 0,3 1 0 16,1-1 0-16,3 3 0 0,1-7 0 15,2 5 1-15,5-5-1 0,4-2 0 16,0 0 0-16,6-3-1 0,5-5 1 0,3-1 0 15,6 1 0-15,5-6 0 0,5 1-1 16,3-3 1-16,3-5-1 0,1-2 0 16,2-1 0-16,3-11 1 0,2-1-1 15,2-8 0-15,0-8-1 0,2 3 1 16,1 0-1-16,0-3 0 0,-4 6 1 16,-4 2-1-16,-7 8 1 0,-7 8 1 15,-7 6 0-15,-4 5 1 0,-7 6 0 16,-4 5 0-16,-5 6 1 0,-5 11-1 15,-2 2 1-15,-4 7 0 0,-3 3-1 0,-4 5 0 16,-4 5-1-16,-3 4 1 0,-2 4-1 16,0-5 0-16,1 6 1 0,2-3-1 15,0 2 0-15,4-3 0 0,1-3 0 16,3-2-1-16,5-1 0 0,-3-6-2 16,2-3 1-16,1-4-1 0,1-5 0 15,1-3 0-15,0-5 1 0,1 0 1 0,1-6 0 16,1 0 1-16,0-6 0 0,0 1 0 15,6-3 0-15,0-2 0 0,6-4 1 16,4 1-1-16,5-1 0 0,5-4 0 16,7 4 0-16,1 1 0 0,4 3 1 15,2 6 0-15,2 4 0 0,-1 0 2 16,-2 6 1-16,1 4 1 0,-7 1 0 16,2 0 1-16,-4-1 0 0,-6-1-1 15,-1 2-1-15,-4 1-1 0,-7 0-1 16,-1 0-1-16,-6 1-1 0,0-1 1 0,0 1-2 15,0-1-3-15,-7-1-3 0,2 1-5 16,-1-5-8-16,-1-4-10 0,4 1-6 16,-2-4-104-16,0-4-103 0,5 2-254 15</inkml:trace>
  <inkml:trace contextRef="#ctx1" brushRef="#br0" timeOffset="36593.35">12496 8780 538 0,'-8'0'123'0,"1"0"-1"15,1 0-85-15,6-5-21 0,0 5-4 0,0 0-1 16,7-5-8-16,0 2-2 16,0-4 2-16,3-2 1 0,-2 3 3 0,-1-4 2 15,-1 0 2-15,-4 1 2 0,-2 4 1 16,0 0-1-16,0 5-3 0,-2 0-2 15,-4 7-2-15,-1 0-3 0,0 0-2 16,1 2-4-16,-1 0-5 0,1-3-6 16,-1 3-12-16,7-9-14 0,-5 10-98 15,5-10-105-15,5 4-250 0</inkml:trace>
  <inkml:trace contextRef="#ctx1" brushRef="#br0" timeOffset="37286.87">12751 8839 529 0,'0'0'120'0,"-5"0"1"16,-1 0-90-16,1 7-6 16,-3-3 0-16,0 3-8 0,1 0-2 0,0 1 0 15,-2 4 1-15,4-1-2 0,0-2-2 16,5 5-2-16,6-1-2 0,1 0-3 15,4-3-1-15,5 1-1 0,4-7-2 16,2-4 1-16,4 0-1 0,0-3 0 0,4-6 0 16,-2 1 0-16,-3-6-1 0,-3 1 1 15,-3-2 0-15,-4 2-1 0,-3-6 1 16,0 2 0-16,-6-2 0 0,-6-1 0 16,0 7 0-16,-6-1-1 0,-6 3 2 15,-2 4 1-15,-10 3 1 0,2 4 1 16,-5 10 0-16,1-4 2 0,-5 10 1 15,4-3-1-15,1 3 0 0,9 4-2 0,1 1 0 16,7 1-1-16,3-5-1 0,6 1-2 16,9-4 1-16,3-1-2 0,7-3 1 15,1-4 0-15,7-6 0 0,5-6-1 16,1-3 1-16,0-4 0 0,6-3-1 16,-3-4 1-16,2 0-1 0,1-3 1 15,-5 4 0-15,-2 0 2 0,-4 5 2 16,-3 3 3-16,-9 1 3 0,-5 4 3 15,-5 6 1-15,-1 0 1 0,-5 0-3 0,-6 0-2 16,-1 6-2-16,-4 4-3 0,-7 1-3 16,3 3-2-16,-5 8-1 0,-2 1 0 15,3 1 1-15,-1 2-1 0,3-3 0 16,9-2-1-16,1-1 1 0,7-7-1 16,0-4 0-16,7-9-2 0,7 0 0 15,5-9 0-15,3-2 0 0,4 0 0 0,1-1 0 16,2 1 1-16,-6 0 1 0,1 3 0 15,-8 5 1-15,-3 3 0 0,-1 0 0 16,-5 10 0-16,-2 1 0 0,-5 1 1 16,3 1 0-16,-3 4 0 0,6-2 0 15,-1 0 0-15,1-3 0 0,8-2 0 16,0-2 0-16,10-8 0 0,3 0 0 16,2-8 0-16,4-2-4 0,1-3-12 15,-2-3-16-15,0-4-14 0,-5-2 46 16,-1-1-167-16,-4-1-130 0,-4-1-311 15</inkml:trace>
  <inkml:trace contextRef="#ctx1" brushRef="#br0" timeOffset="82491.36">1445 10140 306 0,'-5'-5'80'0,"-1"0"2"0,2 0-44 0,4 3-2 0,-6-2-8 0,6-1-5 0,-2 2-3 0,2-1-3 0,0-2-1 0,0 3 0 0,0-3 1 16,0 2 0-16,2-1 1 0,-2 0 1 16,0 2 0-16,0 3 0 0,0-6-2 15,0 6-2-15,-2 7-3 0,-4 3-1 16,0 5-2-16,-5 8-1 0,1 6-1 16,-5 4 1-16,-1 5 0 0,0 3 0 15,-2 0-1-15,0 1-1 0,2-4 0 16,-6-1-1-16,5-3-2 0,-1-4 0 0,4-5 0 15,1-2-1-15,5-4-1 0,0-5 0 16,3-4 0-16,5-3-3 0,0-1-2 16,0-6-3-16,8-5-4 0,-1-2-7 15,4-5-7-15,1-6-10 0,2-3-37 16,-2-6-54-16,-2 0-85 0,1-4-190 16</inkml:trace>
  <inkml:trace contextRef="#ctx1" brushRef="#br0" timeOffset="82942.33">1303 10044 373 0,'-11'0'90'0,"3"0"3"0,-5 0-55 16,3 0-11-16,-2 0-4 0,-2 5-2 16,2-5-1-16,-3 5-1 0,3-1 1 15,1 0 0-15,-1-1 0 0,4 1-1 16,0 1-2-16,3-1-2 0,-1-2-1 16,3-2-4-16,3 6-1 0,-4-4-3 0,4-2-1 15,0 6-2-15,0-6 0 0,0 5-1 16,6-5 1-16,1 0-1 0,4 2 1 15,4-2 0-15,6 0 0 0,5-2 0 16,2-1-1-16,5-4 0 0,5 3 0 16,2-3-1-16,5-4 1 0,-4 6-1 15,2-2 0-15,-1 1 1 0,-2 0-1 16,-3-1 1-16,-3 2-1 0,-6 2 0 16,-4-4 0-16,-4 3 0 0,-4-1 0 0,-3 5 0 15,-5-4-1-15,-3 4 0 0,-5 0-1 16,0 0-5-16,-11 8-10 0,0-3-14 15,-3 3-100-15,-2 3-103 0,-5 2-257 16</inkml:trace>
  <inkml:trace contextRef="#ctx1" brushRef="#br0" timeOffset="83937.23">2271 10620 250 0,'5'-3'66'0,"0"-3"4"16,-3 2-35-16,-2 1-3 0,6-1 1 0,-6 4 0 15,0 0-3-15,0 0-3 0,0 0-3 16,0 0-2-16,-6 4-3 16,4 0-1-16,-4 5-1 0,0-1-3 0,-5 3-1 15,3 2-1-15,0-1-1 0,-3 2-1 16,3 2-1-16,1-3-2 0,1 0-2 16,0-2-1-16,6-2-1 0,-2-2-1 15,2-1-1-15,0-2 0 0,2-4 0 16,3 0 0-16,-2-5 0 0,4-3 1 0,2-2-1 15,0-2 1-15,-2 0-1 0,1-3 0 16,3-1 0-16,-4 3 0 0,-1 1 0 16,0 2-1-16,-3 0 1 0,-3 5 1 15,5-1 1-15,-5 6 0 0,0 0 0 16,-5 0 0-16,3 5 0 0,-5 1 0 16,0 4-2-16,-5 0 0 0,4 0 0 15,-3 3 0-15,3-2 1 0,-3-3 0 0,7-1 0 16,-1-2 0-16,1-5-1 0,4 0 1 15,0 0-1-15,9-6 0 0,-1-4-1 16,5-3 0-16,1 0-1 0,4-3 1 16,-3-2-2-16,0 1 1 0,-3-1 0 15,1 4-1-15,-7 3 2 0,-1 2-1 16,-3 4 1-16,-2 0 1 0,0 5-1 16,0 0 0-16,-2 6 0 0,-3 0 1 15,-1 5-1-15,-3-1 0 0,-2 3 0 0,3 2 0 16,-4 0 0-16,1-3-2 0,2 2-4 15,1-2-8-15,2-1-12 0,6-1-91 16,-6-3-91-16,6-2-232 0</inkml:trace>
  <inkml:trace contextRef="#ctx1" brushRef="#br0" timeOffset="85246.08">3673 10687 223 0,'0'-5'60'0,"0"2"2"0,0-3-3 15,6 1-42-15,-6-2-2 0,3 3 1 16,-3-2 3-16,4 3 4 0,-4-1 3 16,0 4 2-16,0-6 0 0,0 6-1 15,0 0-3-15,-6 0-4 0,4 6-4 0,-4 1-5 16,-1 0-2-16,0 0-2 0,-2 3-2 15,0 0 0-15,2 1 0 0,1-2 0 16,2-1 0-16,4-2-1 0,-3-3 1 16,3 1-2-16,0-4 1 0,0 0-1 15,3-5-1-15,1 1 0 0,2-6-1 16,1 0 1-16,4-2-1 0,-3 0 0 16,-2 0-1-16,1-1 1 0,-4 2-1 0,-3 2 1 15,0-1 0-15,0 4 1 0,0 1 0 16,-5 5 1-16,-1 0 0 0,-2 0 0 15,-1 10 0-15,0 1 0 0,-3-2-1 16,-1 2-1-16,4 1 1 0,-1-2 1 16,3 0 0-16,-1-3 1 0,3-1 0 15,3-2 0-15,2-4 0 0,0 0 0 16,0 0-1-16,2-5-1 0,6-2-1 16,0-3 0-16,1 0 0 0,1 2-1 0,1-3 1 15,0 0 0-15,-3 2-1 0,-2 0 1 16,1 2 0-16,-7 1 0 0,3 3 1 15,-6 3 0-15,-2 0 0 0,0 6 0 16,-2 2 0-16,-1 1-1 0,1 0 1 16,-2 0-1-16,3 1 0 0,-1-1-1 15,1 3 1-15,1-5-3 0,0-1-8 0,5 0-10 16,-3-2-98-16,3 0-97 0,3 1-245 16</inkml:trace>
  <inkml:trace contextRef="#ctx1" brushRef="#br0" timeOffset="86483.02">5020 10617 326 0,'0'0'76'15,"0"0"2"-15,0-5-49 0,4 5-11 16,1-5-1-16,0 5-1 0,-2-3-1 16,3-1 3-16,-4 4 1 0,2-4 1 15,0 4 1-15,-4-3-1 0,0 3-3 16,0 0-3-16,0 0-3 0,-4 3-2 16,-1 1-2-16,1 1-2 0,-2 3-2 15,1 3 1-15,-1-2 1 0,0 0-1 0,3 0 1 16,-1-2-1-16,4 0 0 0,0-1-1 15,0-3 0-15,4-3-1 0,0 0 0 16,5 0 0-16,2 0 0 0,0-6 0 16,3-2-1-16,-4 0 0 0,0 2 0 15,1-3 0-15,-3 2 0 0,-4 3 0 16,-1-2 0-16,-3 1 1 0,0 0 0 0,0 0 1 16,0 5 1-16,-7-2 0 0,-4 2 0 15,2 0 1-15,-6 9-1 0,-1-1 1 16,2 2 0-16,-1 0-1 0,1 1 1 15,2-2-1-15,3-1 0 0,5-2-1 16,-2 0-1-16,3-3 0 0,3-3-1 16,0 3-1-16,3-3 1 0,3-3-1 15,1-1 1-15,3-2 0 0,4-4-1 16,1-1 1-16,0 0 0 0,-1 0 0 0,-1 1 0 16,-2 2 0-16,-4 1 0 0,-2 3 1 15,-5 4 0-15,0 0-1 0,-6 0 1 16,-4 3-1-16,1 4 1 0,-4 0-1 15,-2 3 0-15,3-2-1 0,0-2 1 16,3 3 0-16,4-3-1 0,-1-6 1 16,6 4-1-16,0-4-3 0,0 0-7 0,0 0-11 15,0-3-78-15,8-2-27 0,3 5-87 16,-2-4-190-16</inkml:trace>
  <inkml:trace contextRef="#ctx1" brushRef="#br0" timeOffset="87513.76">6517 10586 304 0,'0'0'73'0,"0"-4"2"0,0 4-42 15,0 0-9-15,0-3-1 0,-5 3-1 16,5 0-1-16,-7 0 1 0,7 0-1 16,-6 0-2-16,4 0-3 0,-3 4-2 15,3-4-3-15,-3 9-3 0,5-5-2 0,-7 3-1 16,2-2 0-16,3 2 0 0,-4 1-1 15,2-3 0-15,2 0 0 0,2-1-1 16,-5-1-1-16,5-3 0 0,0 6-1 16,5-6 0-16,1 0 0 0,2-5-1 15,4 1 1-15,1-3 0 0,1 1-1 16,-1-5 1-16,0 2 0 0,0-2-1 16,0 4 0-16,-5-1 1 0,-3 3-1 0,-3 0 2 15,-2 2-1-15,0 3 1 0,-7 0 1 16,-2 0 0-16,-1 4 1 0,0 1-1 15,-3 1 0-15,0 5 0 0,0-3-1 16,1 0-1-16,0 0 0 0,4-3 0 16,1 3-1-16,3-6 0 0,4-2 0 15,0 6 0-15,0-6 0 0,5 0 0 16,5-5 0-16,-1 2 0 0,3-5 0 16,0 0 1-16,-1 0-1 0,0-2 0 15,-4 2 1-15,0 2-1 0,-2 0 3 0,-5 6 1 16,0-5 2-16,-11 5 2 0,3 4 0 15,-3 1 1-15,-3 2 0 0,2 1-2 16,-2 0-1-16,0 1-2 0,2-2-1 16,3 1-1-16,2-4-1 0,1 2 0 15,1-3-1-15,5-3 0 0,0 0 0 16,0 0-1-16,0 0-3 0,5 0-5 0,-3-7-8 16,4 4-11-16,-1-1-91 0,3-1-95 15,3 5-230-15</inkml:trace>
  <inkml:trace contextRef="#ctx1" brushRef="#br0" timeOffset="88567.29">7975 10534 325 0,'0'-6'80'0,"0"2"0"15,5-1-36-15,1-2-24 0,0 0-9 16,2 2-2-16,-2-3-1 0,0 2 3 0,0 1 4 15,-2 2 3-15,-4 3 3 0,0 0 1 16,0 0 1-16,-7 7-2 0,3-2-3 16,-4 6-4-16,1 0-4 0,-3 1-2 15,4 1-2-15,1 0-1 0,-3 2 0 16,3-4-1-16,2-1-1 0,-3-3 1 16,6 1-1-16,-3-4 0 0,3-4-1 15,0 6 0-15,0-6 0 0,3 0 0 0,4-4 0 16,-3 0 1-16,4-2-1 0,-1 2-1 15,-1-4 1-15,2 1-1 0,-2-2 0 16,-2 0 0-16,-4 2 0 0,5-2 0 16,-5 0 1-16,0 4 1 0,-6-1 2 15,0 4 0-15,0 2 0 0,-2 0 1 16,1 4 0-16,-2 4-2 0,-2 0-1 16,2 0 0-16,-1 3-2 0,-1-1 0 15,0-1 0-15,3 0 1 0,-1-2-1 0,1 0 1 16,0-5 0-16,3 3 1 0,0-5-2 15,5 3 1-15,0-3-1 0,0 0-1 16,6-8 1-16,3 3-1 0,0-4 0 16,5-2 1-16,-4-1-1 0,1-1 1 15,-1 0 0-15,-4-1-1 0,-2 4 1 0,-4 0 0 16,0 3 0-16,0 3 1 0,-4 4-1 16,-2 0 1-16,0 0 0 0,-5 8-1 15,2-1 0-15,-1 4 0 0,-1-3-1 16,-1 4-1-16,1-5-3 0,1 3-3 15,3-2-8-15,1 0-8 0,6-4-10 16,0-1-94-16,9 2-97 0,5-5-232 16</inkml:trace>
  <inkml:trace contextRef="#ctx1" brushRef="#br0" timeOffset="89582.4">9550 10478 364 0,'-3'0'95'0,"-6"0"4"16,6 0-46-16,-2 0-18 0,-1 2-9 16,6 3-8-16,0-5-5 0,0 5-5 15,0-1 0-15,-2-4-1 0,2 7 2 16,0-4 0-16,0-3 2 0,0 7-1 16,0-7 0-16,2 2 0 0,-2-2-2 15,6 0-2-15,-1 0-1 0,-2 0-1 16,3-5-1-16,0 0 0 0,0-1-1 0,2-1-1 15,-3 1 1-15,0-2 0 0,-5 1 0 16,2 3 1-16,-2 1 2 0,0 3 0 16,0-5 0-16,0 5-1 0,0 5 1 15,-2 0-2-15,-3 3 0 0,0 2-1 16,-3 1-1-16,1 1 0 0,1 1 1 16,-1-3 0-16,1 1-1 0,0-4 2 15,4 0-1-15,2-3 0 0,0 1-1 0,0-5 1 16,0 3-1-16,7-3 0 0,0 0 0 15,1-6 0-15,3 2 0 0,-1-1 0 16,2-2-1-16,2-4 1 0,-1 4 0 16,-2-2-1-16,-2 1 1 0,-2 0-1 15,-2 2 1-15,-5-1 0 0,0 4-1 16,-7 3 1-16,1 0-1 0,-7 6 1 16,0 0 0-16,-2 2-1 0,1 1 1 15,-3 1 0-15,4 1 0 0,-1-2-1 16,4 1 1-16,-1-1-1 0,4-3 1 0,1 1-1 15,4-5 0-15,2-2 0 0,0 5 0 16,2-5 0-16,7-5 0 0,2 1 0 16,1-4 0-16,2-2 0 0,1-2 1 15,3 1-1-15,-5-1 0 0,1-1 0 16,-8 2 1-16,1 1-2 0,-7 0 1 16,0 4 0-16,0 1 0 0,-12 5 0 0,2 0 0 15,-3 8 0-15,-4 1 0 0,3 0 0 16,-2 2 0-16,0 2 0 0,1-1 0 15,3 0-1-15,4-4-2 0,1 0-4 16,1 1-7-16,6-3-9 0,0-6-10 16,8 5-95-16,5-5-97 0,6 0-236 15</inkml:trace>
  <inkml:trace contextRef="#ctx1" brushRef="#br0" timeOffset="90665.02">11364 10454 279 0,'0'-3'78'16,"0"-2"4"-16,0 1-34 0,4 4-9 0,-4-7-7 16,0 7-5-16,3-5-5 0,-3 0 0 15,0 1-2-15,0 1 0 0,0-2 0 16,-3 5-1-16,-1-5-3 0,1 5-1 16,-1 0-2-16,-4 0-3 0,-1 0 0 15,1 9-2-15,0-3-2 0,0 3 0 0,0 2-1 16,1 1 0-16,2 2-1 0,-1 2-1 15,4-4 0-15,2-1 0 0,-6 0-1 16,6-2 1-16,0-2-1 0,0 1 1 16,6-5 0-16,-4 0 0 15,4-3 0-15,-1 0 0 0,2 0 0 0,1 0 0 16,0-3-1-16,0-1-1 0,0-3 0 16,0 2 0-16,-1-2 0 0,-1 0 0 15,-2 1 0-15,-4-3 0 0,5 4 0 16,-5-2 0-16,0 2 1 0,0 0 0 15,0 2 1-15,0 3-1 0,-6 0 0 0,0 0 0 16,-1 9 0-16,-2-2-1 0,-1 2 0 16,2 2 0-16,-5 0-1 0,4 0 1 15,1-1 0-15,-1-4 0 0,2 1 1 16,3-3-1-16,4 1 1 0,-5-5-1 16,5 3 0-16,7-3 0 0,2 0 0 0,-2 0 0 15,3-9-1-15,4 3 1 16,1-2 0-16,-2-4 0 0,0 0-1 15,-2 0 1-15,2 1-1 0,-6-1 1 0,-2 3-1 16,-3 2 1-16,-2 3-1 0,0 0 0 16,-4 4 0-16,-3 0 0 0,-3 4 1 15,-2 2-1-15,1 0 0 0,-3 4 1 16,2-2-1-16,-1 0 1 0,5-1-1 16,0 0 1-16,4-2-1 0,1-1 0 15,3-4-1-15,0 6-4 0,5-6-10 16,3 0 40-16,2-4-153 0,5-4-110 0,0-3-295 15</inkml:trace>
  <inkml:trace contextRef="#ctx1" brushRef="#br0" timeOffset="99046.01">2265 10773 90 0,'0'0'24'0,"0"-5"0"16,0 5-2-16,0-4-13 0,0 1 6 15,0-2 5-15,0 5 7 0,0-6 4 16,0 6 3-16,0-7-1 0,-2 7-5 16,2-3-8-16,0 3-7 0,0 0-7 15,0 3-6-15,0 1-2 0,2 0 0 16,-2 0 0-16,5 2 3 0,-5-3 1 15,6-3 2-15,0 8 3 0,-4-8 2 0,3 4 2 16,1-4 2-16,-4 4 1 0,4-4 0 16,0 5-1-16,0-5-1 0,1 3-1 15,0-3-1-15,0 0 0 0,1 0-1 16,4 0-1-16,-1 0 0 0,2 0-1 16,2 0 0-16,0-4 0 0,4 4-1 0,1-5-1 15,1 5 0-15,3-3-1 0,-3 3-1 16,-1 0 1-16,1 0-1 0,4 0-1 15,-5 0 1-15,0 0-1 0,4 4 1 16,-2-4-1-16,3 0 0 0,-3 5 0 16,3-5-1-16,1 0 1 0,-4 0-1 15,3 0 0-15,-3-5-1 0,3 5 1 16,1 0 0-16,-1 0-1 0,-2-4 1 16,7 4-1-16,-3 0 0 0,0 0 1 15,0 0-1-15,-1 0 1 0,2 4-1 0,-1-4 1 16,-1 0-1-16,0 0 0 0,0 0 0 15,1 0 0-15,-2 0 0 0,-1 0 1 16,-1 5-1-16,0-5 0 0,0 3 0 16,-1-3 0-16,2 0 1 0,3 0-1 15,-1 4 0-15,2-4 0 0,3 0 0 0,-1 0 0 16,0 0 0-16,2-4 0 0,1 4 0 16,1 0 0-16,-1-3 1 0,0 3-1 15,-1 0 1-15,-4 0-1 0,4-6 1 16,-5 6 0-16,0-3 0 0,0 3 0 15,0-3 0-15,4 3-1 0,-3 0 1 16,1 0-1-16,2 0 0 0,-3 0 0 16,-4 0 0-16,5 0 0 0,-3 0 0 15,2 0 0-15,1 0 0 0,-2 0 0 16,0 0 1-16,1 0-1 0,0 0 0 16,-4-6 0-16,1 2 0 0,2-2 0 0,-1 1 0 15,-2 0 1-15,4-1-1 16,-4 1 1-16,5-1 0 0,-3 6 0 0,1-4 0 15,0 4-1-15,0 0 1 0,1 0 0 16,-2 0 0-16,0 0-1 0,1 0 0 16,0 0 1-16,0 0-1 0,1 0 1 0,-2-7-1 15,5 3 1-15,-3-3 0 0,4-1-1 16,1 2 1-16,1-1 0 0,2 3 0 16,1 1 1-16,0-2-1 0,-1 5 1 15,-2-2-1-15,-1 2 2 0,-1 0-2 16,0 0 1-16,-4 0 0 0,3-4-1 15,0 4 0-15,-1-6 0 0,2 6-1 16,1-5 1-16,0 5-1 0,1-5 0 0,0 5 0 16,2 0 0-16,-2 0 1 0,-1 0 0 15,1 0 0-15,-1 0 0 0,0 0 1 16,0 0 1-16,-4-2-1 0,2-2 1 16,-3 4 0-16,3-7-1 0,-2 7 0 15,2-5 0-15,1 0-1 0,-3 5 0 16,3 0-1-16,1 0 1 0,-1 0 0 15,0 0-1-15,-4 0 1 0,5 5 0 16,-4-5-1-16,2 0 0 0,-3 0 1 0,3 0 0 16,-5-7 0-16,7 7 0 0,-6-5 0 15,4 0 0-15,-1 0 0 0,2 2 0 16,2 3-1-16,-1-5 1 0,0 5 0 16,-1 0-1-16,0 0 1 0,-3 0-1 15,2 5 1-15,-3-5-1 0,-2 0 0 16,1 0 0-16,4 0 1 0,-3 0-1 15,-1 0 0-15,4 0 0 0,0-6 0 0,0 6 1 16,2 0-1-16,-1 0 0 0,1 0 0 16,0 0 1-16,-1 0-1 0,-4 0 0 15,3 4-1-15,-3-4 1 0,1 0 0 16,-4 5 0-16,1-5 1 0,0 0-1 16,1 0 0-16,-1 0 0 0,1 0 0 15,1-3 0-15,2-2 1 0,-2 3-1 16,4 2 0-16,-5 0 0 0,3 0 1 15,0 0-1-15,-1 0 1 0,-2 0-1 0,2 0 1 16,0 0 0-16,-2 0 0 0,-1 0-1 16,0 0 1-16,1 0-1 0,0-6 0 15,2 6 0-15,-1-6 1 0,1 0-1 16,3 1 0-16,-1 1 0 0,1 4 0 16,2-5 1-16,-4 5 0 0,3 0-1 15,-1 0 1-15,-1 0-1 0,-1 0 1 0,1 0-1 16,-6 0 0-16,3 0 0 0,-4 0 1 15,-1 0-1-15,3-4 0 0,-4 4 0 16,3-6 0-16,0 3 0 0,2 3 0 16,-1-5 0-16,1 5 0 0,0 0 0 15,-1 0 0-15,2 3 1 0,1-3-1 16,-3 4 1-16,0-4 0 0,-1 5-1 16,2-5 1-16,-3 0 0 0,-4 0-1 15,1 0 0-15,0 0 0 0,0 0 1 16,1 0-1-16,-1 0 0 0,3 0 0 0,-2-5 0 15,4 5 0-15,1-3 1 0,0 3-1 16,-1 0 1-16,1 0 0 0,1 0 0 16,-2 0 0-16,0 4-1 0,-1-4 1 15,2 5 0-15,-2-5 0 0,-4 0 0 16,-1 0 0-16,0 0 0 0,0 0 0 16,1-5 1-16,2 5 0 0,-2-3 0 0,-1 3 0 15,1-4 0-15,5 4 0 0,-5-6 0 16,5 6-1-16,0-4 1 0,0 4-1 15,0 0 0-15,0 0 0 0,-3 0-1 16,3 0 1-16,-1 0-1 0,-3 0 1 16,3 0-1-16,-5 0 1 0,-1-5 0 15,0 5 0-15,-3-4 0 0,1 4 0 0,-2 0 0 16,3-2 0-16,-4 2 0 0,2 0 0 16,2-5-1-16,2 5 1 15,-1 0-1-15,2 0 0 0,0 0 1 0,3-4-1 16,-3 4 0-16,3-2 0 0,-2 2 0 15,0 2 1-15,2-2-1 0,3 4 0 16,-1-4 1-16,0 6-1 0,1-3 0 16,-2-3 0-16,0 0 1 0,-3 0-1 15,0 0 0-15,1 0 0 0,-2 0 0 16,-1 0 0-16,0-3 0 0,3 3 0 0,0-6 0 16,-2 6 0-16,3-4 0 0,2 1 0 15,-1 3 0-15,-1 0 1 0,2 0-1 16,-1 0 0-16,-1 3 0 0,0-3 0 15,-3 6 0-15,-3-6 0 0,2 0 0 16,-1 0 1-16,-4 0-1 0,1 0 0 16,-3-4 1-16,-1 4-1 0,2-3 1 0,-4 3-1 15,3-4 0-15,-5 4 1 0,3-7-1 16,-3 7 0-16,4-5 0 0,-1 5 1 16,0-6-1-16,2 2 0 0,-1 0 0 15,2 4 0-15,-1-4 0 0,1 4 0 16,-3-5 0-16,0 5 0 0,0-5 0 15,0 5 0-15,-3 0 1 0,-1-3-1 16,0 3 0-16,-1 0 0 0,-1 0 0 16,-3-3 0-16,4 3 1 0,1 0-1 0,-1 0 0 15,1 0 0-15,2 0 0 0,1 0 0 16,-2 0 0-16,3 0 0 0,0 0 0 16,-1 3 0-16,-3 0 1 0,3-3-1 15,-3 7 0-15,-1-3-2 0,-2-1-6 16,1-3-13-16,-5 0-92 0,0-4-92 15,0-4-234-15</inkml:trace>
  <inkml:trace contextRef="#ctx1" brushRef="#br0" timeOffset="102662.34">3467 10235 405 0,'-7'0'92'16,"2"0"1"-16,5 0-67 0,-2 0-10 15,2 0-6-15,0 0-3 0,0 0-3 16,0 0 0-16,0-4 2 0,0 4 2 15,2-7 0-15,3 0 1 0,2 2 1 16,0-4-2-16,4-2-1 0,3 0-2 0,0-1-2 16,0 0-2-16,5 1 0 0,-2-2 0 15,0 1-1-15,2 1 1 0,-5 0-1 16,2 1 1-16,-6 4-1 0,2-1 0 16,-5 0 1-16,-1 7-1 0,-4-4 0 15,-2 4 1-15,5 0 2 0,-5 5 1 16,0 3 2-16,-6 3 1 0,0 5 1 15,-1 2 0-15,-6 2 0 0,3 2-1 0,-3 2-1 16,1-1-1-16,0-1-2 0,-1-3 1 16,0-1-2-16,1 0 1 0,3-1-2 15,2-3 1-15,-1-1-1 0,2-2 0 16,6 0 0-16,-4-3-1 0,4 0 0 16,6-3-2-16,-6 1-2 0,6-2-4 15,-2 0-6-15,1 0-8 0,0 0-23 16,1-4-70-16,-1 0-85 0,1 0-198 15</inkml:trace>
  <inkml:trace contextRef="#ctx1" brushRef="#br0" timeOffset="103615.77">4924 10140 309 0,'-6'0'85'16,"1"-7"5"-16,3 5-38 0,-4-3-7 16,4 2-7-16,-3 0-6 0,2-2-7 0,3 1-5 15,-4 1-4-15,4 0-5 0,0-2-3 16,4 2-3-16,0-5-1 0,2 4-3 16,4-5 1-16,1-1-1 0,5 1-1 15,0-1 1-15,4 1 0 0,2 0 2 16,1 1 0-16,-3 4 1 0,0 4 0 15,-5 0 1-15,-3 4 0 0,0 7-1 16,-6 3 0-16,-6 1-1 0,0 2 0 16,0 3 0-16,-10 2 0 0,0-3 0 0,-5 2 1 15,-2 0-1-15,-3 3 0 0,0-4 0 16,-2-1 0-16,3-3 0 0,2 0 0 16,4 0-1-16,2-3-1 0,5-1 1 15,2 0-2-15,4-2 1 0,0-1 0 16,4-2-1-16,4-2 1 0,6-5-1 15,-1 3 1-15,8-3-1 0,3 0 1 16,2-5-1-16,-2 5 0 0,6-3 1 0,-3-1-1 16,0 1-1-16,-1 3-3 0,1-8-4 15,-3 8-6-15,-2-4-9 0,-1-1-52 16,-2 2-43-16,-5 3-82 0,-3-7-183 16</inkml:trace>
  <inkml:trace contextRef="#ctx1" brushRef="#br0" timeOffset="104635.35">6493 10099 256 0,'-3'0'74'0,"3"0"3"15,-5 0-10-15,5 0-36 0,-7 0-3 16,7-2-5-16,0 2-2 0,-2 0-2 16,2-5 0-16,-5 5 0 0,5-4 0 15,-6 4-1-15,6-5-1 0,-5 5-2 0,5-5-3 16,0 5-2-16,0 0-3 16,0 0-3-16,0-3-1 0,0 3-1 0,5-6-1 15,-3 2 0-15,4 0 0 0,2-3-1 16,3-1 1-16,1 1-1 0,1-1 2 15,0 0 0-15,2 0 1 0,-1 0 2 16,3 0 0-16,-3 3 1 0,0 5 1 16,-1 0-1-16,-1 5-1 0,-3 3-1 15,-1 2 0-15,1 1-2 0,-6 3 1 16,-3-6-1-16,0 3 2 0,0 1 0 16,-8-4 0-16,-3 0 1 0,-3 2 0 15,-1-1-1-15,-4 3 0 0,4-3-2 0,-3-2 0 16,5 3 0-16,-1-1-2 0,8-3 0 15,6 1 0-15,0-3 0 0,0 3-1 16,8-2 1-16,4 1-1 0,1 5 1 16,5 0 0-16,-3 2 0 0,3-1 0 0,-3 2 0 15,0 2 0-15,-4 0 0 0,-3-1 0 16,-1 2 0-16,-7-3 1 0,0 1-1 16,0 1 0-16,-8-3 0 0,0-4 0 15,-3-1 0-15,-5 0 0 0,-1-1 0 16,-3-4 0-16,-1 4 0 0,1-3 1 15,-5-2-1-15,3-2 2 0,2 0-1 16,2 0 1-16,-1-6 0 0,5-1 0 0,0 3-1 16,6-2 1-16,-2-2-1 0,4 4 0 15,3 0-2-15,-2-2-2 0,5 4-8 16,0-2-8-16,5 4-3 0,1-7-100 16,2-1-96-16,5 1-237 0</inkml:trace>
  <inkml:trace contextRef="#ctx1" brushRef="#br0" timeOffset="105462.21">8023 10040 347 0,'0'-7'91'0,"-3"3"3"15,3-2-43-15,-7 1-14 0,7 5-10 16,0-7-6-16,-2 7-5 0,2 0-1 15,0-3-1-15,0 3-2 0,-3 7 1 0,-2-3-1 16,2 5-1-16,-2 2 0 0,0 4-2 16,-2 1-1-16,3 3-2 0,0 2-1 15,-1-1-2-15,5-4-1 0,0 2-1 16,0-4 0-16,5-2 0 0,0-6-1 0,5-1 1 16,2-5 0-16,1 0 0 0,7 0 0 15,0-9 0-15,2 1 0 0,0 2 0 16,1-3-1-16,-1-2 1 0,-2 0-1 15,-2-1 0-15,-3 0 1 0,-2 0-1 16,-5-1 0-16,1 0 1 0,-4 2-1 16,-5 0 1-16,5 5-1 0,-5 2 0 15,0 4 0-15,-9 0 1 0,4 7-1 16,-4 0 0-16,0 6 0 0,-3 3 1 0,0-1-1 16,-1 4 1-16,0 0-1 0,2 2 1 15,-4 3 0-15,2-4 0 0,1 1 0 16,-1 0 0-16,3-1 0 0,0-2-1 15,4-2 1-15,6-1-1 0,0-2-2 16,0-1-5-16,10-4-7 0,1-3-9 16,2 0-28-16,2-5-68 0,-2 0-86 15,0 0-203-15</inkml:trace>
  <inkml:trace contextRef="#ctx1" brushRef="#br0" timeOffset="106214.41">9596 9985 400 0,'0'4'91'0,"-2"3"2"0,2 1-65 15,-6 3-12-15,6 2-5 0,-6 1-2 16,1 1-4-16,3-2 0 0,-4 2 0 16,0-2 1-16,0-4 1 0,3-4 2 0,-2 3 0 15,3-5-1-15,2-3 0 0,0 6-1 16,0-6-3-16,3 0 0 0,3 0-2 16,2 0-1-16,2 0 0 0,0 4 0 15,2 0-1-15,1 3 1 0,0 2-1 0,-4-1 0 16,2 3 0-16,-5 1 0 0,0 0 1 15,-6 3 0-15,0-2 2 0,0 0 2 16,-10 0 1-16,2-2 1 0,1 2 2 16,-6-3 0-16,4 3-1 15,-4-2 0-15,-3-1-2 0,1 1-2 0,1 0 0 16,-3-1 0-16,2-2-1 0,1-3 2 16,0-1 0-16,1-4 0 0,0 0 1 15,6 0 0-15,0 0-1 0,1-6-1 16,0 0 0-16,6-2-2 0,-6-1 0 0,6-1-2 15,0-1 0-15,0 4-2 0,0 1-5 16,6-4-6-16,0 2-6 0,0 0-10 16,0-2-24-16,2-1-68 0,0-6-85 15,3 2-197-15</inkml:trace>
  <inkml:trace contextRef="#ctx1" brushRef="#br0" timeOffset="106406.4">9570 10039 423 0,'0'-11'101'16,"6"-1"0"-16,-4 2-64 0,4 0-14 16,6 3-9-16,-1 2-7 0,-2-1-4 15,5 6-1-15,-1-4-1 0,1 4 0 16,-3 0-1-16,1-3 1 0,-2 3-1 16,2 0 1-16,2-5-1 0,-1 5-2 15,5 0-5-15,-2 0-14 0,7 0-81 16,-1 0-84-16,-2 0-211 0</inkml:trace>
  <inkml:trace contextRef="#ctx1" brushRef="#br0" timeOffset="107660.41">11486 9982 345 0,'0'0'81'0,"0"0"0"16,0 0-49-16,0 0-16 0,0 0-6 15,0 0-3-15,0 0 1 0,0 0 2 0,0 0 2 16,0 0 1-16,-5 0 0 0,5 0 1 16,0 0-3-16,0-7-3 0,0 7-3 15,0-2 0-15,5-2-2 0,-5 4 1 16,0-6-1-16,0 4 0 0,0-2 0 16,-5-1 0-16,5 3 0 0,-4-2 0 15,4-2-1-15,-6 6 1 0,2-3-1 0,0 0 1 16,1 3-1-16,-1 0 0 0,-2-5 0 15,0 5 1-15,0 0-1 0,-2 0 1 16,1 5 0-16,-4-5-1 0,0 5 2 16,-3-4 0-16,-2 5 0 0,2-1 2 15,-3-1 0-15,1 3 0 0,-1 0 1 16,0 2 0-16,1-2 0 0,-1 5-1 16,2 1 0-16,-3-4-1 0,2 3-1 15,-2 0-1-15,5 0 0 0,-1 2-1 16,0 0 0-16,-1 2-1 0,4 4 0 0,-1-4 0 15,5 5-1-15,0-4 1 0,5 0-1 16,2 4 1-16,0-7-1 0,0 0 1 16,0 2-1-16,2-3 0 0,5-2 1 15,0-3-1-15,2 1 1 0,2-1-1 16,4 1 1-16,3-5-1 0,1 3 1 16,3-7-1-16,-1 0 1 0,-1 0-1 15,0 0 1-15,-4-9 0 0,-2 0-1 0,-3 2 1 16,-3 2-1-16,-4-5 1 0,1 1-1 15,-5-4 1-15,0 0 0 0,0-3-1 16,0-2 1-16,-9 2-1 0,2-3 1 16,0 4 0-16,-4 3 1 0,0 2 0 15,1 3 0-15,-3 4 1 0,-1 3-1 16,0 4 0-16,-4 2-1 0,-2 3 0 0,2 1-1 16,-1 3-1-16,0 1-2 15,2 0-6-15,3-3-7 0,2 4-10 0,5-4-94 16,3-1-96-16,4-3-235 0</inkml:trace>
  <inkml:trace contextRef="#ctx1" brushRef="#br0" timeOffset="141626.18">363 10636 222 0,'0'-8'73'16,"0"-1"6"-16,6 1-20 0,-6 1-5 16,0-1-5-16,0 4-8 0,0-3-8 15,4 2-5-15,-4 5-6 0,0-2-5 16,-3 2-3-16,-3 2-3 0,2 6-3 16,-3 3-2-16,-4 5-1 0,-1 5 1 0,-5 4 0 15,1 6 0-15,-3 3 0 0,4 3 1 16,-4-1-1-16,5 0-1 0,0-1 0 15,3-1-1-15,5-1-2 0,6-3 1 16,0-5-1-16,5-2-1 0,5-4 0 16,4-4 0-16,3-3-2 0,3-4-3 15,3-2-3-15,2-6-4 0,1 0-5 16,1-4-7-16,-1-3-25 0,-2 1-62 0,-1-3-79 16,0 2-184-16</inkml:trace>
  <inkml:trace contextRef="#ctx1" brushRef="#br0" timeOffset="143600.25">465 10812 339 0,'0'-2'91'0,"0"2"1"16,-3 0-20-16,3-4-47 0,-4 4-9 15,4 4-3-15,-3 1-3 0,-3 4-2 16,2 2-1-16,0 2 0 0,-1 4 1 16,-1-1-1-16,6 2 1 0,-2-3-3 15,2-1 0-15,0 0-2 0,7-4 0 16,-1-1-1-16,2-1 0 0,5-8 0 15,4 0-1-15,0 0 1 0,3-8-1 0,2-1-1 16,1-4 0-16,0-1-1 0,-3-1 0 16,-3-2 0-16,0 0 0 0,-2-1 0 15,-2 4 1-15,-5-1 0 0,0 4 1 16,-3 0 2-16,-1 3 1 0,-4 5 2 16,0 3-1-16,0 0 2 0,-5 12 0 15,-1 4-1-15,-1 7 0 0,-2 6-2 16,-1 6-1-16,0 3 0 0,-1 4-1 0,-2-3 0 15,1 4 0-15,-2-5-1 0,1 2-1 16,0-2 1-16,-1-4 0 0,2 1-1 16,1 0 0-16,2-6 1 0,-1-1-1 15,0-2 1-15,3-3-1 0,1 1 0 16,0-6 1-16,1-4-1 0,-2 2 1 16,3-5 0-16,-4-4 0 0,3-2 0 15,-3-5 0-15,0 0-1 0,0-5 0 16,1-8 0-16,0-2-2 0,2-5 0 0,5-6-1 15,0-4 0-15,8-5-1 16,5-1 0-16,7-6 1 0,4 2 0 0,2-1 0 16,8 4 1-16,-1-1 1 0,2 2 0 15,1 2 0-15,-3 2 1 0,-2 1 0 16,-1 0 1-16,-1 4-1 0,-5 1 1 0,-3 2 0 16,-4 4 0-16,-4 1 0 0,-5 4 1 15,-1 2 1-15,-4 2 0 0,-3 2 2 16,0 5-1-16,0-1 0 15,-4 5 1-15,-2-3-1 0,-1 3-1 0,0 3-1 16,-5 3-1-16,1 0 0 0,-2 3 0 16,0 2-1-16,0 3 1 0,2 0-1 15,-2 0 1-15,4-1-1 0,4 1 0 16,5-3 1-16,0-1-1 0,2 0 0 16,7-1 0-16,2-4 0 0,4 2 0 15,3-3 0-15,1-4 0 0,7 0-1 0,0 0 0 16,1-4-1-16,2 0 0 0,2 1-1 15,-2-2 0-15,-2 0-1 0,-1 2 1 16,-3-1 0-16,-2-1 1 0,-1 1 0 16,-4-2 0-16,0 1 1 0,-3-3 0 15,-2-1 1-15,2-2-1 0,-4 2 1 16,0-1 0-16,-1-1 0 0,-1 4 2 0,-2-5 1 16,-5 6 0-16,0 0 1 0,0 3 1 15,-6-2 1-15,0 5-1 0,-2-6-1 16,1 6-1-16,1 0-1 0,-2 0 0 15,-2 0-1-15,1 0-1 0,0 3 1 16,-2 3-1-16,0-1 0 0,1 2 0 16,-1-1 0-16,4 5 1 0,-1-8-1 15,3 2 0-15,2-1-1 0,3 0 1 16,-6 0-1-16,6-4 0 0,6 4-1 16,-3 0 0-16,2-4-1 0,3 0 0 0,4 0 0 15,0 0-1-15,-1-7 1 0,2-1 0 16,-1 1 0-16,1 1 1 0,-2-3 0 15,-3 2 2-15,-1 0 0 0,-2 4 2 16,-2 0 2-16,-3 3 0 0,0-6 0 0,0 6 1 16,0 0-1-16,-8-3 0 0,2 3-2 15,1 0-1-15,-2 0 0 0,0 3-1 16,-3-3 0-16,-1 6 1 0,-2-3 0 16,1 0 1-16,-1 2 0 0,0 1 1 15,-1 2 0-15,-1 2 0 0,0 3 0 16,-2 0 0-16,1 2-2 0,-1 6 1 15,2-1-1-15,-2 0 0 0,6 0-1 16,3 1 0-16,2-3 0 0,1-3 0 16,5-5 0-16,0 0-1 0,8-5-1 15,0 0 1-15,5-5-1 0,5-6-1 16,1 0 0-16,7-5-1 0,1-5-1 0,3-4 0 16,2-1-1-16,-4 1 1 0,0-1-1 15,-3 1 2-15,-4 6 0 0,-6 1 2 16,-3 4 3-16,-6 4 2 0,-6 0 1 15,0 5 0-15,-4 5 1 0,-5-1-1 0,-3 5-1 16,-4 3-1-16,1 3-1 0,-4 3-1 16,0 0 1-16,4 2-1 0,4-2 0 15,2-2 0-15,4-3-1 0,5-3-1 16,5-2-1-16,2-4-1 0,7-4-1 16,5-3-1-16,1-6 0 0,6-3 1 15,-1-2 0-15,3-5 2 0,-3-2 1 16,-2 2 0-16,1-1 2 0,-6 6 0 15,-5-2 0-15,-3 3 2 0,1 3 0 0,-5 3 1 16,-2-1 2-16,-4 3 0 0,4 1 1 16,-4 4-1-16,0-5-1 0,0 5-1 15,4 0 0-15,-1 5-3 0,4-1 0 16,1-4 0-16,3 5 0 0,5-5 0 16,6 3 0-16,0-3 0 0,-1-3 1 15,0 3-1-15,-1 0 0 0,-1-4 0 16,-5 4 1-16,-3 0-1 0,-4 0 1 0,-5 6 3 15,-2 0 0-15,-2-1 2 0,-5 2-1 16,-5 0 0-16,0 7 1 0,-4-2-2 16,1 1-2-16,-2 2-1 0,3-3-1 15,1 4 0-15,6-6 0 0,1 2-2 16,6-3-1-16,0-2-1 0,6-4 0 16,5 0-2-16,0-3 1 0,1 0 0 15,7-5 0-15,-5-3 2 0,7-1 1 16,1-6 0-16,-5 1 1 0,2-4 0 0,2 0 1 15,-3-1-1-15,2-3 1 0,-6 6 0 16,1-1 0-16,0 6 0 0,1 0 0 16,-3 4 0-16,1 3 0 0,-4 4 0 15,1 4 0-15,1 5-1 0,-2 0 1 16,-1 6 0-16,-2 0 0 0,-1 1 1 16,-3 4 1-16,-3-1 1 0,0-4 1 15,0 3 2-15,-8-1 2 0,-1 2 0 0,-3-3 2 16,-4 2 1-16,0-3-2 0,1-2 0 15,-3 0-1-15,3-3-2 0,2-2-2 16,2-1-1-16,2-3-2 0,3-4-6 16,3 3-10-16,3-3-12 0,-4-4-36 15,4-3-66-15,0-3-95 0,6-2-215 16</inkml:trace>
  <inkml:trace contextRef="#ctx1" brushRef="#br0" timeOffset="143943.34">1807 11283 532 0,'-5'0'113'0,"5"0"1"0,-2 0-96 16,2 0-6-16,0-3-2 0,7 3 2 15,-1-11 1-15,7 0 3 0,0-1 3 16,1-4 1-16,6-3-1 0,2-5-1 16,-1-2-5-16,3-2-2 0,0 1-4 15,-3-4-2-15,-4-5-2 0,-2-2 0 0,-7-3-1 16,-8-4 0-16,0-3 0 0,-11-4-1 16,1 1 1-16,-7 2-1 0,-3-2-1 15,-1 5 1-15,1 1-1 0,0 7 1 16,0 4-4-16,4 7-5 0,2 6-6 15,5 7-10-15,4 4-16 0,5 10 8 16,-2 0-107-16,7 5-98 0,-3 4-236 0</inkml:trace>
  <inkml:trace contextRef="#ctx1" brushRef="#br0" timeOffset="153430.79">456 11814 338 0,'-4'0'76'0,"4"-4"-1"15,0 4-58-15,0 0-5 0,0-3-4 16,0 3-3-16,0-4 0 0,4 4 3 16,-4-5 3-16,5 5 2 0,-5-4 3 15,4 4 3-15,-4-4-1 0,4 4 0 16,-4-5-3-16,6 5-2 0,-6-5-3 15,3 5-2-15,-3-6-1 0,0 6-2 16,0-3 0-16,0-3-1 0,0 3 0 0,0-1 1 16,0-3 0-16,0 3 1 0,-3-3 0 15,-3 2 1-15,2-1 0 0,0 3-1 16,-3 3-1-16,-1 0 0 0,-2 0-2 16,-1 4 0-16,-1 2-1 0,-2-1-1 15,1 3 0-15,-1 1 0 0,1 2 0 16,-2 0 0-16,2 3 1 0,1 2 0 15,-3 4 0-15,2 3 0 0,-2 0 0 0,2 4 1 16,0 2-1-16,1-3-1 0,5 1 0 16,0-4 0-16,7 1 0 0,0-7 0 15,0 3 0-15,7-5 0 0,0 0-1 16,4-2 1-16,0-1 0 0,0-1 0 16,4-3 0-16,1-2-1 0,-2-6 1 15,7 0-1-15,-1 0-1 0,2-9-2 16,2-2-5-16,2-1-7 0,1 1-9 0,-1-2-30 15,-2 2-61-15,-2 0-82 0,-1 1-188 16</inkml:trace>
  <inkml:trace contextRef="#ctx1" brushRef="#br0" timeOffset="153984.44">759 11707 439 0,'0'-7'99'0,"-5"1"1"16,5 4-74-16,-2 2-10 0,2 0-3 15,-7 8-1-15,2 3-1 0,-1 4-1 16,-1 5 2-16,-4 5 2 0,1 2 2 16,-2 5-1-16,0 2-1 0,1-1-1 15,0-1-2-15,-2-2-2 0,1 0-3 16,3-5-1-16,0-2-2 0,0-6 0 16,3-2-2-16,0-4 1 0,6-5-2 15,0 1 0-15,0-7 0 0,12-9 1 16,-3-1 0-16,4-4 0 0,0-9 0 15,4-3-1-15,-3-6 1 0,2-5-2 16,-3 0 1-16,-1-1-1 0,-1 1 1 16,-4 4-1-16,-3 3 1 0,-1 4 0 15,2 7 1-15,-5 4 1 0,0 2-1 0,0 8 1 16,4-1 0-16,1 5-1 0,0-5 1 16,2 2-1-16,3-1-1 0,6-3 0 15,-2 2 1-15,5-4-1 0,2 0 0 16,0 0 0-16,1 1 0 0,1-1 1 15,-2 2-1-15,-1 1 0 0,1 2-1 16,-4 5 0-16,-1-5-2 0,-3 5-2 16,0 0-5-16,-5 0-4 0,-2 5-4 15,-6-1-6-15,5 1-11 0,-5 3-86 0,-6 0-88 16,1-1-216-16</inkml:trace>
  <inkml:trace contextRef="#ctx1" brushRef="#br0" timeOffset="154342.21">683 11922 282 0,'0'4'76'16,"-4"2"5"-16,4-6-30 0,-5 4-10 0,5 2-4 16,-6-2-1-16,6-2-1 0,-5 3-2 15,5-1-1-15,-6-1-4 0,6 3-4 16,0-6-3-16,0 4-4 16,0 1-4-16,4-1-1 0,2-4-4 0,3 6 0 15,2-6-2-15,5 5 1 0,2-5-2 16,3 0 0-16,3 0-1 0,-1 0-1 15,1-8 0-15,1 6-1 0,-4-2-1 16,2-3 0-16,-3 3-3 0,-1-2-4 0,-1 2-12 16,-4 0-5-16,-6-1-102 0,3-1-99 15,-3 1-250-15</inkml:trace>
  <inkml:trace contextRef="#ctx1" brushRef="#br0" timeOffset="156164.01">1327 11697 349 0,'0'-9'82'0,"0"4"2"0,0 2-54 16,0 3-7-16,-4-4-4 0,4 4-1 15,0-5 0-15,0 5 0 0,0 0 0 16,0-2 0-16,-4 2 0 0,4-4-1 16,0 4-2-16,0-5-1 0,0 5-3 15,0 0-1-15,0 0-1 0,0 0-3 16,-4 0-1-16,4 0-1 0,0 0 0 16,0 0-1-16,-4 0 1 0,4 7 0 15,-10-2 0-15,3 5 0 0,-3 1 1 16,1 6-1-16,-5 2 2 0,-1 7-1 0,-2 4 0 15,-1 3 0-15,2 4 0 0,-6 6 0 16,3-2-1-16,-2 2-1 0,2-2 0 16,4-3-1-16,-1 0-1 0,4-5 0 15,4-1-1-15,2-2 1 0,6-2-1 0,7-3 0 16,2-1 0-16,4-3 0 0,4-1 0 16,3-3-2-16,0-3-3 0,3-2-6 15,1-1-6-15,2-2-9 0,-5-2-22 16,0 0-75-16,-1-2-89 0,-8-1-208 15</inkml:trace>
  <inkml:trace contextRef="#ctx1" brushRef="#br0" timeOffset="157556.35">1522 11888 370 0,'0'-5'87'0,"-6"-2"2"16,6 6-58-16,-3-3-10 0,3-1-7 15,0 3-3-15,-4-2-1 0,4-1 0 16,0 3 1-16,0 2 3 0,-5-6 0 16,5 6 1-16,0-4 0 0,-2 4-2 0,2 0-2 15,-5 0-3-15,5 0-2 0,0 10 0 16,-6-2 1-16,1 6 1 0,-1 0 1 15,1 7 2-15,-5 2 0 0,0 1 1 16,0 1-2-16,1-3-2 0,-1 3-2 16,0-3-2-16,-2-1-1 0,1-2 0 0,2-1-2 15,0-1 0-15,4-3 0 0,-2-3 0 16,4 0-1-16,3-4 0 0,0-1-2 16,0-2-2-16,0-4-3 0,0 6-3 15,0-6-4-15,0 0-2 0,3 0-4 16,-3 0-3-16,0 0-5 0,0-6-12 15,7 2-71-15,-7-2-81 0,2 1-193 16</inkml:trace>
  <inkml:trace contextRef="#ctx1" brushRef="#br0" timeOffset="157973.42">1685 11814 412 0,'0'-5'94'0,"0"1"2"16,0-3-69-16,-4 3-6 0,4 1-1 15,-5-3-1-15,2 3 0 0,-3-4 1 16,0 4-1-16,-1-2 0 0,-6 5-1 0,1-3-3 16,-2 3-3-16,-2 0-3 0,-4 0-2 15,-4 5-3-15,0 0-1 0,-3 0-2 16,-1 0 1-16,-1 1-1 0,-1 0 0 16,2 0 1-16,2-1-1 0,2-1 1 15,2 2 0-15,-3-4 0 0,5 2 0 16,1 2-1-16,3-2 0 0,2 2-1 0,2-2 0 15,5-3-2-15,2 4-5 0,5-5-3 16,0 5-5-16,5-5-6 0,2 0-6 16,2 0-10-16,2-7-38 0,0 1-40 15,2-1-74-15,0 1-165 0</inkml:trace>
  <inkml:trace contextRef="#ctx1" brushRef="#br0" timeOffset="158687.43">2058 11605 347 0,'0'-4'94'0,"0"-1"2"0,0 1-20 15,-5 4-50-15,5-3-5 0,0 3-5 0,-3 0-3 16,-2 0-2-16,-1 0 0 16,-2 4 0-16,-4 3 0 0,-2 2 1 15,1 4-2-15,-6 2 1 0,0 5-2 0,-1 1 0 16,2 2-2-16,1 4-1 0,-3 0-1 15,3 4-1-15,1 2-1 0,3 3 0 16,-1 0-1-16,3 2 0 0,3-1 0 0,1-4 0 16,2-3-1-16,5-2 0 0,0-3 0 15,7-3 0-15,4-3-1 0,0-2 0 16,4-3 0-16,-1-2 0 0,2-2-1 16,3-3 0-16,0-3-2 0,0-4 0 15,1 0-1-15,5 0-2 0,-4-7-3 16,-1 2-3-16,0 1-3 0,-5-2-5 15,-1 3-7-15,-3 0-24 0,-5-3-61 16,0 1-76-16,-6 5-184 0</inkml:trace>
  <inkml:trace contextRef="#ctx1" brushRef="#br0" timeOffset="159171.2">1696 11878 296 0,'-7'0'80'15,"1"0"4"-15,2 6-38 0,-1-6-6 16,-1 0-5-16,3 0-4 0,-1 0-2 16,4 4-3-16,-5-4-4 0,5 0-3 15,0 0-4-15,0 0-2 0,0 0-4 16,0 0-2-16,7 0-2 0,1-4-1 15,2-1-1-15,3 2 0 0,6 0-1 0,1-3 0 16,2 1-1-16,3-2 0 0,2 1 0 16,-1 0 0-16,-1 2-1 0,-2-2 1 15,-1 6 0-15,-2-3-1 0,-4 3 1 16,-2 0-1-16,-2 0 0 0,-5 4 0 16,-2-4-1-16,-5 7-1 0,0-5 0 15,0 2-3-15,0 0-4 0,-8 0-5 16,0 2-9-16,0-1-18 0,-4 0-69 0,2 0-80 15,-3-2-191-15</inkml:trace>
  <inkml:trace contextRef="#ctx1" brushRef="#br0" timeOffset="159453.32">1654 12032 412 0,'-6'0'95'16,"0"3"1"-16,6-3-66 0,-2 5-9 16,2-5-3-16,3 6-4 0,3-4-1 15,0-2 0-15,4 4 1 0,4-4 1 16,1 7 0-16,5-7 1 0,0 0-1 16,6 0-1-16,0 0-2 0,-3-8-3 15,3 4-3-15,-1-3-1 0,-4 2-2 0,1-4-2 16,-5 4-1-16,1-2 0 0,-5 2-2 15,0 0-4-15,-6 5-5 0,-4-2-6 16,-3 2-11-16,0 0-92 0,0 3-92 16,0-3-229-16</inkml:trace>
  <inkml:trace contextRef="#ctx1" brushRef="#br0" timeOffset="160004.95">2163 11530 390 0,'0'0'93'16,"0"-4"3"-16,0 4-57 0,0 0-12 0,2 0-6 16,4 7-2-16,-4-1-1 15,3 1-1-15,1 4 0 0,1 3 0 16,5 4-3-16,-3 2-1 0,3 4-2 0,1 3-2 16,0 5-1-16,-5 1 1 0,3 4 0 15,-4 4 0-15,-2 0 1 0,-5 3 0 16,0-3 1-16,-11 1-1 0,-1 1-1 0,-3-5-1 15,-4 3-1-15,-1-5 0 0,-1 1-3 16,-5 0 0-16,5-7 0 0,1-1-2 16,1-4 0-16,2-2 0 0,2-8-1 15,3 1 1-15,4-7-2 0,0 1-2 16,2-2-6-16,1-8-12 0,5 0-12 16,5-12-101-16,1 0-104 0,2-5-260 15</inkml:trace>
  <inkml:trace contextRef="#ctx1" brushRef="#br0" timeOffset="168304.44">1013 12909 203 0,'10'0'55'0,"-2"0"3"16,-2 0-27-16,-2 0-3 16,1 0-4-16,1 0-5 0,-1 7-4 0,1-7-3 15,-2 3-1-15,0-3 0 0,2 0 0 16,-2 0 3-16,0 0 2 0,-4 0 2 16,5 0 2-16,-5 0 0 0,0-3 1 15,0 3-4-15,0 0-2 0,0 0-3 16,0 0-4-16,-9 0-1 0,4 0-2 15,-4 0-2-15,-1 0-1 0,-3 0 0 0,0 3 0 16,-5-3 0-16,-1 7 1 0,3-7 0 16,-4 3 2-16,1-3 1 0,2 3 1 15,1-3-1-15,2 6 1 0,1-6-1 16,1 5-1-16,4-5-1 0,2 5-2 16,2-5-1-16,4 3 0 0,0-3-1 15,6 0 0-15,3 0 0 0,3 0 0 0,6-6 1 16,7 2 0-16,3-3-1 0,3 2 1 15,2-2 0-15,2 1 0 0,-2-2-1 16,-2 3 1-16,-3-1-1 0,-1 3 1 16,-3-1-1-16,-5-1 1 0,-2 5-1 15,-4 0 1-15,0 0-1 0,-7 0 0 16,-4 0 1-16,-2 6 1 0,5-6 1 16,-5 4 1-16,0-4 2 0,0 2 0 15,0-2 2-15,0 0-1 0,-5 0-1 16,5 0 0-16,0 0-3 0,0 0-6 15,-2 0-12-15,2 0-96 0,-5 0-94 0,5 0-240 16</inkml:trace>
  <inkml:trace contextRef="#ctx1" brushRef="#br0" timeOffset="169143.33">1562 12693 269 0,'-5'0'78'0,"5"-5"4"0,-4 5-27 16,4-4-11-16,-5 4-10 0,5 0-6 0,-6 0-6 15,0 5-5-15,0 3-4 0,-1 3-1 16,-3 1-2-16,-1 2-2 0,-2 0 1 16,2 2 0-16,2-1-1 0,1-2 0 15,-2-2-2-15,6-2 0 0,0 2-1 16,-1-5 0-16,5 1-2 0,-2-3 0 15,2 1 0-15,0-5-1 0,6 0-1 0,-1 0 1 16,3-8-1-16,2 8 0 0,5-5-1 16,-1 5 1-16,1 0-1 0,-2 8 1 15,-4 3-2-15,2 0 1 16,-7 7 0-16,-4-1 1 0,3 4-1 0,-3-1 0 16,0-2 0-16,-6 3 1 0,0-2 1 15,0-4 0-15,-2 3 1 0,0-6 1 16,-1 0-1-16,-1-3 1 0,2-1 0 15,0 2-1-15,1-3 0 0,1-2 0 16,0 1 0-16,0-1-1 0,0-5 1 0,2 6-1 16,1-6 0-16,-3 3 0 0,1-3 0 15,0 0-1-15,-1 0 0 0,0 0 0 16,1-3-2-16,-1 3-3 0,1-6-5 16,1 3-8-16,4-2-11 0,-4 1-86 15,4-1-89-15,0-1-218 0</inkml:trace>
  <inkml:trace contextRef="#ctx1" brushRef="#br0" timeOffset="169428.39">1471 12782 296 0,'0'-16'88'0,"5"0"4"15,-1 0-9-15,-1 0-42 0,2 1-5 0,1-1-3 16,2 4-3-16,-4 1-4 0,3 2-3 16,-3 0-2-16,3 6-5 0,-1-1-3 15,0-1-5-15,2 5-3 0,4 0-2 16,0 0-1-16,6 0-1 0,-1 0 0 16,5-2 0-16,1 2 0 0,-2-5-1 15,4 0 1-15,-3 2-1 0,0-1-4 0,-1 4-7 16,-4-4-8-16,0 4-25 0,-2 0-74 15,-2 0-89-15,3 0-211 0</inkml:trace>
  <inkml:trace contextRef="#ctx1" brushRef="#br0" timeOffset="170321.81">1980 12691 362 0,'0'-4'95'16,"0"-1"1"-16,0 1-6 0,0 4-71 15,0-7-6-15,-2 7-1 0,2 0-1 16,-6 0-1-16,1 0 2 0,-1 8 1 16,-2 2 0-16,-4 4 1 0,3 3-1 15,-5 0 0-15,2 5-2 0,1 3-1 16,2 5-2-16,2-4-3 0,2 3-3 0,3-3 0 16,2 0-1-16,0-2-1 15,7-3 1-15,0-5-1 0,6-2 1 0,0-7-1 16,6-1 1-16,1-6 0 0,3 0 0 15,1-6 0-15,2 1 0 0,-4-4 0 16,3-4 0-16,-3-1 0 0,-2-4 0 16,-3 1-1-16,-2-4 1 0,-4-3 0 15,-4 0 0-15,-5 1 0 0,-2 0-1 0,0-2 1 16,-8 2 0-16,1 3 0 0,-5 2 0 16,-2 3 1-16,0 2 0 0,-9 5-1 15,0 8 1-15,-2 0-1 0,4 10 1 16,-5 0-2-16,1 5 0 0,3-1 1 15,2 5-1-15,3 2-1 0,4 2 1 16,3 2 0-16,4-1 0 0,6 2-1 16,0 3 0-16,0-3 1 0,8-2-1 0,5-3 1 15,3-5 0-15,6-4-1 16,4-6 2-16,1-1-1 0,1-5 0 0,4 0 0 16,0-6 0-16,-2-4 0 0,1-2 0 15,-2-4-1-15,2-2 0 0,0-3 0 16,-4-3-1-16,-1 1 1 0,-3-1-1 15,0 3 1-15,-8 1 0 0,-2 2 1 16,-4 2 3-16,-3 1 3 0,-6 8 1 0,0 0 1 16,0 7-1-16,-3 0 0 15,-4 3 0-15,-4 7-2 0,-3 2-3 0,-4 9-2 16,-1 0 1-16,2 2 0 0,0 2-1 16,4-1 0-16,3 0 0 0,1-1-1 15,9-2 1-15,6-7-1 0,5 3 1 16,3-6-1-16,1-6 1 0,9 0-1 15,3-5 0-15,-1-6-2 0,7-5-3 0,0-2-1 16,1-7-2-16,-1 1-1 0,0-8-1 16,-5 0 1-16,-3-3 0 0,-5 2 3 15,-9-3 1-15,-8 3 2 0,-3-1 2 16,-6 6 4-16,-8 2 1 0,-5 6 2 16,-4 5 0-16,-7 10 1 0,1 0 0 15,-4 14-1-15,0 2-2 0,0 1 0 16,2 5-2-16,3-1-1 0,2 4 1 15,4-2-1-15,3 1-6 0,2 0-10 16,9 2 1-16,6-2-106 0,2-5-98 0,7-3-249 16</inkml:trace>
  <inkml:trace contextRef="#ctx1" brushRef="#br0" timeOffset="175615.91">2887 13482 259 0,'-9'0'72'0,"1"6"5"15,-2-6-26-15,4 3-13 0,3-3-7 0,-2 0-3 16,5 0-3-16,0 0-5 0,0-4-6 16,0-1-4-16,5-5-1 0,1 3-4 15,0-6 0-15,2-3-1 0,5 1-1 16,1-5 1-16,2-2-1 0,1 1 0 15,3 2 0-15,5-4-1 0,-4 2 2 16,-1-1-1-16,0 2 2 0,-6 8 1 16,1 0 1-16,-4 5 0 0,-5 1 1 15,-4 6 1-15,-2 0-1 0,5 0 0 0,-5 0-1 16,0 0 0-16,0 9 0 0,-6 1 1 16,0 5 0-16,-2 1 0 0,-6 7-1 15,1 7 0-15,-1 1-2 0,1-2-1 16,0 1-2-16,0-2-1 0,7 3 0 15,0-9-1-15,4-1 1 0,2-4-1 16,-6 0 1-16,6-5-1 0,0-3-1 16,0-3-3-16,0-1-4 0,2-5-3 0,4 3-4 15,2-3-5-15,3-7-13 0,3 0-80 16,-1-4-84-16,2-4-206 0</inkml:trace>
  <inkml:trace contextRef="#ctx1" brushRef="#br0" timeOffset="176288.42">3284 13251 443 0,'-7'0'99'0,"-1"-8"0"0,6 5-76 15,2 3-9-15,-5-6-5 0,5 1-3 0,8 1-2 16,1-3-2-16,1-3 2 15,2-1 1-15,5 2 1 0,-1 0 0 0,1 2 1 16,-1 1 1-16,-2 1-2 0,-1 5 0 16,1 7-2-16,-5-3 0 0,1 6-2 15,-3 2 0-15,-1 1 0 0,-6 5 0 16,0-3 0-16,0 5 0 0,-6-4 1 16,-2 6 0-16,-1 1 0 0,-2-2 1 0,-4-1-1 15,2 2 0-15,-1 1 0 0,1-1-2 16,-3-4 1-16,3 0-1 0,1-3-1 15,3-1 1-15,1-2-1 0,3 0 0 16,0-2 1-16,5 1-1 0,0-2 0 16,10 0 0-16,-2-2 0 0,5 1 0 15,20 4 0-15,-14-9 0 16,3 2 0-16,1-5 0 0,1 0 0 16,1 0 1-16,2 0-2 0,-1 0-3 15,-3-7-2-15,0 7-4 0,-6 0-7 16,1 0-14-16,-5-2-83 0,0 2-86 15,-1 0-213-15</inkml:trace>
  <inkml:trace contextRef="#ctx1" brushRef="#br0" timeOffset="176676.47">3765 13455 428 0,'-7'3'89'0,"4"5"0"0,0 1-79 15,3-2-5-15,0 1 0 0,5 0 0 0,-3-3 2 16,6-2 1-16,2-3 3 0,-2 0 1 16,4-4 0-16,2-4 0 0,0-2-1 15,4-3-2-15,-4-2-2 0,3-5-2 16,-1-4-2-16,-2 2-1 0,-1-3 0 15,0 2 0-15,-6-4 1 0,-1 0-1 16,-6 3 1-16,0 1 1 0,0 7 3 16,-12 2 1-16,0 3 1 0,-3 6-1 0,-5 5 1 15,-4 10-1-15,-4 3-2 0,0-1-2 16,-2 8-2-16,2 0-1 0,4 3 0 16,1 2-1-16,6-1 0 0,6-1 0 15,5-1 0-15,6 0-1 0,0-2-2 16,0-3-6-16,10-4-7 0,6 0-13 15,-1-3-87-15,5-4-90 0,2-3-223 16</inkml:trace>
  <inkml:trace contextRef="#ctx1" brushRef="#br0" timeOffset="177758.47">4792 13310 430 0,'-5'0'98'0,"5"0"1"0,-3 0-72 16,3-5-9-16,3 0-7 0,3 1-4 15,5-8-3-15,0-1-3 0,5-5 1 16,-2 0 0-16,5-2 0 0,-1-4 1 16,-2 1 1-16,1 2 0 0,-2 1 2 15,-1 1-1-15,-2 2 1 0,-3 4-2 0,3 1 1 16,-6 5-1-16,0 3 1 0,-4 4-1 16,-2 0 2-16,0 4 2 15,-4 7 1-15,-4 6 1 0,-2 5 1 0,-1 6-1 16,1 4 1-16,-2 2-3 0,0 2-1 15,1 1-2-15,3-3-1 0,2-1-2 16,0-3 0-16,4-3-1 0,-3-3 0 16,5-1-1-16,0-4 0 0,0-6-2 0,0-2-3 15,0-1-3-15,6-5-3 0,-1 0-5 16,-3-1-5-16,3-4-8 0,2 2 41 16,-1-2-128-16,2-4-90 0,4-6-238 15</inkml:trace>
  <inkml:trace contextRef="#ctx1" brushRef="#br0" timeOffset="178301.41">5255 13080 440 0,'-7'0'96'0,"0"0"0"0,1 0-77 15,6 0-8-15,-6 0-1 0,6 0 1 16,-3 0-1-16,3 0 2 0,0 0 1 15,0-3 0-15,0 3 0 0,8-7-3 16,-1 7-2-16,6-6-3 0,0 1-2 16,2 1-1-16,4 1 0 0,-2-2-1 0,0 5 0 15,1 0 0-15,-7 0 0 0,0 0 0 16,-4 0 1-16,-2 8 0 0,-5 1 1 16,0-2 0-16,0 8 1 0,-7 1 0 15,1 4-1-15,-7 1 0 0,-1 2 0 0,-2 1-2 16,-3 2 1-16,0-3-1 0,-1-2 0 15,2-4-1-15,3 4 1 0,3-3-1 16,1-2 0-16,6 2-1 0,5-3 1 16,0 0-1-16,9 2 0 0,-2-2 1 15,6-3-1-15,1-1 0 0,4 0 1 16,2-4-1-16,1-1 1 0,-2 1-1 16,1-7 0-16,-2 0-1 0,-1 0-2 15,2-8-3-15,0 2-2 0,0-1-6 16,-4-3-4-16,4 0-8 0,-3 3-13 15,-3 0-71-15,-2-1-79 0,1 3-190 0</inkml:trace>
  <inkml:trace contextRef="#ctx1" brushRef="#br0" timeOffset="178659.29">5585 13390 422 0,'-5'7'87'0,"5"-2"1"0,-2 4-80 16,2-2-5-16,0-1-1 0,7 0-1 16,-1-1 1-16,0-5 3 0,1 0 2 15,0 0 2-15,7-5 2 0,-1-3 0 16,6-7 1-16,-3-2-1 0,2-1-4 16,2-4-1-16,-1 0-2 0,-4-6-1 0,-2 4 0 15,-1-2-1-15,-4 1 0 0,0-5 1 16,-8 3 0-16,0-1 1 15,0 4 2-15,-9 5 0 0,-4 2 2 0,-1 6 2 16,-6 4 1-16,1 7 0 0,-2-4-2 16,-4 8-1-16,4 4-2 0,-4 4-1 15,4 7-2-15,0-1-2 0,2 0 0 16,0 7-1-16,6 2 0 0,-1-2 0 0,8-1-1 16,6-4-3-16,0-2-4 0,6-1-5 15,2-2-9-15,6-3-9 0,1-2-84 16,2-3-85-16,-1 4-207 0</inkml:trace>
  <inkml:trace contextRef="#ctx1" brushRef="#br0" timeOffset="179802.16">6388 13240 324 0,'0'-5'84'0,"-3"-1"3"0,3 0-44 16,-5 1-10-16,5-2-7 0,0 1-5 15,0-3-4-15,5 1-4 0,-5-2-1 16,8-2-1-16,-2-3-1 0,2 1-2 16,4-1 0-16,0-3-2 0,2 3-1 0,0-4-1 15,0 3-1-15,0 3-1 0,-1-1-1 16,-1 4 1-16,-6 3 0 0,1 2 1 15,-7 5 1-15,0 0 3 0,0 9 1 16,-8 2 2-16,-4 7 2 0,-1 3 0 16,-2 5 0-16,-3-1-1 15,2 7-1-15,-2-2-2 0,0-1-3 0,5-1-1 0,-1-4-1 16,5-5-1-16,-1 2-1 0,1-4 0 16,4-2-2-16,5-4-2 0,0 0-4 15,0-2-4-15,5-5-5 0,4-4-5 16,3-8-8-16,0 1-12 0,2-3-76 15,-2-2-79-15,3-5-197 0</inkml:trace>
  <inkml:trace contextRef="#ctx1" brushRef="#br0" timeOffset="180485.59">6637 13037 461 0,'-7'-8'102'16,"0"-2"0"-16,1 1-80 0,2-1-8 16,4 6-5-16,0-3-3 0,5 7-2 0,1-6-1 15,0 6 2-15,3 0 1 16,2 0 3-16,2 0 2 0,1 6 1 16,-1-2 0-16,1 3 0 0,-3 1-1 0,-3 0-2 15,-1 3-1-15,-2 3-2 0,-5 0 0 16,0 1-1-16,-11 2 0 0,3 1 1 15,-5 4-1-15,-6-2 1 0,4 1-1 16,-4 1-1-16,-1-1 0 0,3-3 0 16,2 1-2-16,3-7 0 0,4 3-1 15,3-5 0-15,5 0-1 0,0-5 0 0,0 2 0 16,11-4 0-16,1 3 0 0,3-6 0 16,5 4 0-16,6-4 0 0,0-4-3 15,6-1-4-15,-3 3-5 0,3-4-5 16,-1 1-6-16,-7 2-4 0,0-3-5 0,-4 4-5 15,0-2-2-15,-7 4-3 16,1-3-1-16,-7 3-1 0,-1 0 0 0,1 0 16 16,-7 0 20-16,0 0 15 15,-3 0 17-15,-1 5 12 0,-3-1 13 0,0 5 9 16,0 0-8-16,-1 3-10 0,2 2-9 16,0 1-8-16,1 2-5 0,5-2-6 15,0 1-5-15,0-4-3 0,3-1-2 16,1-3-1-16,3-2 0 0,4-6 1 15,-3 0-1-15,5-4 1 0,0-3 0 16,1-4 0-16,4-8-1 0,-4 4 1 16,3-5 0-16,-2 2-1 0,-5-5 0 0,1 0 1 15,-4-1-1-15,-1 2 0 0,-6-3-1 16,0-1 0-16,0 2-1 0,-7 3 0 16,0 4-1-16,-4 2 1 0,-3 1 0 15,1 9 0-15,-4 0 1 0,1 5 1 16,-1 8 0-16,-1 4 0 0,1 1 0 15,2 5 0-15,1 4-1 0,-2 0 1 0,3 6-1 16,3-6 1-16,0 2-1 0,5 0 0 16,1 3-4-16,4-3-5 0,6-8-9 15,3 3-12-15,2-3-93 0,5-4-96 16,4-5-235-16</inkml:trace>
  <inkml:trace contextRef="#ctx1" brushRef="#br0" timeOffset="181252.38">7537 13161 444 0,'-3'0'102'0,"3"0"2"0,-5-4-65 15,5 4-23-15,-6 0-7 0,6 0-3 16,0-7-4-16,7 4-1 0,-3-7 0 15,6 1 0-15,2-4 0 0,4 0 1 16,3-2-1-16,2-2 1 0,3 2 0 16,1 1-1-16,-3-2 1 0,-3 2-1 15,0 3 1-15,-6-1-1 0,-4 2 2 0,-3 5 2 16,-1-1 1-16,-5 6 1 16,0 0 0-16,-5 5 0 0,-3 1 0 0,-2 4-1 15,-2 2-1-15,0 5 0 0,-3 1 0 16,-1 2 1-16,-1 0-1 0,3 2 0 15,-1 2-1-15,1-5-1 0,3 3-1 16,-1-1 0-16,2-1-2 0,3-1 1 0,1-3-2 16,6-3-1-16,0-2-2 0,0-2-3 15,0-3-3-15,0 1-5 0,7-4-5 16,1-3-7-16,0 0 36 0,1 0-124 16,1 0-88-16,3-4-233 0</inkml:trace>
  <inkml:trace contextRef="#ctx1" brushRef="#br0" timeOffset="181869.02">7856 13020 441 0,'0'-15'93'15,"0"3"1"-15,11-2-81 0,-2 6-5 0,1-2-3 16,4 2-3-16,-4 0 0 0,0 6 1 16,1 2 3-16,-5 0 3 0,-1 0 3 15,0 7 3-15,-2 1 2 16,0 5 2-16,-3 1-1 0,0 1-3 0,0 5-1 16,0 0-4-16,-6 0-3 0,-2 0-2 15,-2 3-1-15,-5-2-1 0,2-1 0 0,-2-3 0 16,0-1 0-16,3-4-1 15,0-4 1-15,2 1 0 0,1-3-1 0,5 0-1 16,4-5-1-16,0-1-2 0,4 0 1 16,5 6-2-16,2-6 1 0,2 0 0 15,6 0 0-15,-2-6 0 0,2 6 2 16,-1 0-1-16,0 7 0 0,-1-3 0 16,-1 5 1-16,-1 0-1 0,-2 1 1 15,2-2-1-15,-5 2 1 0,-1-1 0 0,0-1 0 16,1-1 0-16,1 0 1 0,1-4-1 15,1 2 0-15,4-5 0 0,4 0 0 16,1-7 1-16,1-3-1 0,2-1 0 16,-2-3 1-16,3-1 0 0,-4-4-1 15,-3 2 1-15,-5-2 0 0,-2 0 0 16,-2-3 0-16,-10 5 0 0,0-1 0 0,-6 2 0 16,-4-2 1-16,-3 5 2 0,-4 3-1 15,-5 6 2-15,0 4 0 0,0 0 0 16,-3 0 0-16,1 9-1 0,-3 2-1 15,1 5-2-15,3 3 1 0,1 0-2 16,3 7 1-16,2 3-1 0,4-5 0 16,3 4-2-16,10-5-4 0,-5 0-6 15,10-1-8-15,3-5-8 0,4 1 0 16,3-4-95-16,4-5-91 0,1-3-220 16</inkml:trace>
  <inkml:trace contextRef="#ctx1" brushRef="#br0" timeOffset="183451.31">9198 13108 403 0,'-6'0'89'16,"6"-5"1"-16,-5 2-70 0,5-5-9 15,9 3-3-15,-4-2-2 0,5-4-4 0,0 0 0 16,2-1 0-16,0-4 1 16,2-2 2-16,-2 2 0 0,1-4 0 0,-1 0 1 15,-2 2-1-15,3-3 0 0,-1 2-1 16,2 4-1-16,-3 1 0 0,-3 2 1 15,-2 3 1-15,0 1 1 0,-6 8 0 16,2-3 1-16,-2 6 0 0,-6 7 0 16,3 2 2-16,-7 3-1 0,2 5 2 15,-7 5 0-15,-2 3 0 0,2-1 0 0,-4 4-1 16,-2-4-2-16,2 3-1 0,0-3-2 16,5 2-1-16,1-5-1 0,-1-3-1 15,3-3 0-15,8 1 0 0,-3-4-1 16,6-4-2-16,0-1-4 0,0-1-2 15,3-4-4-15,2 3-4 0,1-5-4 16,-1 2-7-16,-2-5-10 0,2 0-73 0,-5 0-79 16,7 0-194-16</inkml:trace>
  <inkml:trace contextRef="#ctx1" brushRef="#br0" timeOffset="184190.52">9472 12815 479 0,'-2'-10'107'0,"-4"1"1"0,6 6-80 0,0-1-12 15,0-3-6-15,11 5-5 0,-3-1-4 16,3-3 0-16,3 2-1 0,0-2 1 16,-1 6 1-16,0-2 2 0,-4 2 2 15,3 5 1-15,-5 2 1 0,0 4 0 16,-2 3 1-16,-5 4-1 0,0 3-1 15,0 3-2-15,-5 2-1 0,-3 0 0 0,-4 3-1 16,-3-3 0-16,-3-3 0 0,-1-1 0 16,3-3 1-16,-2-2-1 0,4-2 1 15,6-3-1-15,-3-6-1 0,9 4 0 16,2-3-2-16,0-3 0 0,0-2-1 16,3-2 0-16,4 6 0 0,4-6 0 15,4 0 0-15,3-5 0 0,2 3 0 0,5-5 0 16,-1 3 0-16,1-1 0 0,-1 5 0 15,-7 0 0-15,0 0 0 0,-1 6 1 16,-5 0-1-16,-3 1 1 0,-2 3 0 16,0 0 0-16,-6 0 1 0,2 1 0 15,-2 1 0-15,0-1 0 0,0 0 0 16,0-2 0-16,5-3-1 0,1-1 1 16,7-5-1-16,0 0 1 0,2 0 0 15,4-5-1-15,5 0 1 0,-2-2 0 16,3-3 0-16,-4-1-1 0,4 0 0 0,-3-3 1 15,-3 2-1-15,0-2 1 0,-4-5 0 16,-7 1-1-16,-2-3 1 0,-6 0-1 16,0-2 1-16,-7 2-1 0,-2 0 2 15,-4 7 1-15,-6 4 1 0,0 4 0 16,-7 6 0-16,4 6 1 0,-5 4 0 16,-4 3-2-16,5 3-1 0,-1 2-1 0,1-2 0 15,4 1 0-15,-1-2 0 0,8 2-1 16,7-2-2-16,-2-2-4 0,8 2-6 15,2 0-7-15,12-1-11 0,1-1-99 16,1-2-99-16,7-1-243 0</inkml:trace>
  <inkml:trace contextRef="#ctx1" brushRef="#br0" timeOffset="184807.4">10719 13064 383 0,'-6'0'95'0,"6"-5"1"15,0 0-37-15,8-2-41 0,6-3-8 16,3-4-4-16,3 0-3 0,2-7-2 16,3-2 0-16,1-3 0 0,-3-5 0 15,1 3 0-15,-1-1-1 0,-3 7 2 16,-3 1 3-16,-5 6 2 0,-5 4 4 15,0 6 0-15,-7 5 1 0,0 0 0 16,-7 0-1-16,-3 7 0 0,-3 11-1 0,-4 7 1 16,-6 3 1-16,1 8 1 15,-5 5 1-15,1 3 0 0,-1-3-2 0,1-3-3 16,4-1-3-16,4-5-2 0,1-5-1 16,7-1-2-16,3-6 0 0,2 1-1 15,5-7-2-15,5-3-2 0,3-3-4 16,5-4-6-16,3-4-7 0,2 0-10 15,1-5-16-15,4-6-76 0,-1 1-85 16,-2-1-201-16</inkml:trace>
  <inkml:trace contextRef="#ctx1" brushRef="#br0" timeOffset="185750.1">11124 12805 440 0,'0'-7'98'0,"0"1"1"16,4-3-75-16,5 4-10 0,1-2-5 15,5 0-4-15,-1-2-1 0,3 2 3 16,2-2 1-16,-1 5 3 0,1 4 1 16,0 0 3-16,-5 4 0 0,2 5 0 15,-6 2-1-15,-2 1-1 0,-8 6-1 16,0 0-1-16,-5 4 0 0,-8 1-1 16,-6 4-1-16,-3 0 0 0,-5 0 0 15,-6 1-2-15,0-5 0 0,2-2-2 16,5-4-1-16,3-5-1 0,3 5-1 15,7-8 0-15,7 0-2 0,2-1 0 0,4-5-1 16,6-3 0-16,4 7 0 0,4-7 0 16,6 0 1-16,5 0 0 0,3 0 1 15,5 0 0-15,0 4-1 0,0-2 1 16,-1 6-1-16,-3-1 1 0,-2-1-1 0,-4 2 0 16,-7-2 1-16,1 2-1 0,-3 1 0 15,-3-4 0-15,0 0-1 0,-1-2 1 16,-1-3 0-16,2 0 0 0,-1-3-1 15,3-4 1-15,1-1 1 0,2 2-1 16,-2-3 0-16,0-1 1 0,-2 3-1 16,-3-1 1-16,-3 0 0 0,-1 3 0 15,-5-2 0-15,0 4 1 0,-5-3-1 0,-1 6 1 16,-3 0 0-16,-3 0 1 0,-3 8 1 16,-3-1 1-16,1 4 0 0,-1 3 1 15,0 0 0-15,4-2-1 0,3 2-2 16,2-3-1-16,3 1-1 0,6-3-1 15,0-3 0-15,7-2 0 0,4-4-1 16,4 0 1-16,3 0 1 0,7-9 0 16,1 2 0-16,3-8-1 0,1 3 1 15,1-3-1-15,1 2 1 0,-2-1-1 0,-1-1 1 16,-1 2-1-16,-6-2 1 0,-2-4 0 16,-3 2-1-16,-8-7 0 0,-3-3 1 15,-6 4-1-15,-12 0 0 0,-1 2 1 16,-4 3 2-16,-6 4 0 0,-4 7-1 15,0 7 2-15,-1 0-1 0,0 5 0 16,-2 8-1-16,1 5 0 0,4 3-1 16,4 3 0-16,1 0-2 0,3-1-4 0,2-1-3 15,10-1-6-15,0-5-8 0,5 0-10 16,8-4-11-16,4-4-97 0,6 0-100 16,3 0-244-16</inkml:trace>
  <inkml:trace contextRef="#ctx1" brushRef="#br0" timeOffset="186868.47">11167 13669 188 0,'-10'-5'56'0,"2"5"9"0,-3-5-18 16,3 5 1-16,-3-5 3 0,3 5 0 16,0-3-3-16,0 3-6 0,2-8-8 15,6 8-8-15,0-4-8 0,0-3-6 16,2 2-4-16,7-1-3 0,1 0-2 0,0-1 0 16,1 2-1-16,4 0 0 0,1 5 0 15,-1-2-1-15,-3 2 1 0,2 0 0 16,-1 7 1-16,-1-1 1 0,-5 1 0 15,-7 4 1-15,0 3 1 0,-5 0 2 16,-7 3 1-16,-4 1 1 0,-6 3 0 0,-1 0 1 16,0-1 0-16,0 5-2 0,-2-1 0 15,2 2-3-15,5 2-2 0,0-3-1 16,3-1-1-16,3-2-1 0,4-3-1 16,2-5 1-16,6-2-1 0,0-3 0 15,6-3 0-15,5-1 1 0,4-5 1 16,3 0-1-16,4 0 1 0,6-5 0 15,3 2 0-15,5-1-1 0,1-1 0 16,1 0 0-16,-4-1-1 0,-4 6 1 16,-4 0-3-16,-6-2-4 0,-6 2-5 15,-6 0-4-15,-4 0-4 0,-4 0-9 0,0 0-34 16,-7 0-57-16,-1 0-79 0,1 0-188 16</inkml:trace>
  <inkml:trace contextRef="#ctx1" brushRef="#br0" timeOffset="187268.17">11426 13887 506 0,'-8'0'107'0,"4"6"1"16,-1-1-90-16,5 1-11 0,-5 1-2 15,5-3-1-15,0 0-1 0,5 1 0 16,0-5 2-16,1 0 2 0,2 0 0 16,4-6 1-16,1 1 0 0,1-4 0 15,5-2-2-15,1-2-1 0,0 2-2 0,0-4-1 16,0-1-1-16,0 0 1 0,0-5-1 16,-3-1 0-16,-2-2 0 0,-4-3 0 15,1-1-1-15,-5 3 1 0,-7 0 0 0,0 4 1 16,-6 1 1-16,-5 8 2 0,-5 0 0 15,-6 9 1-15,-2 3 1 0,-1 0 0 16,-5 10-1-16,2 2 1 0,-2 4-2 16,2 5 1-16,1 2-1 0,1 3 0 15,5 2-1-15,2-1-1 0,5 5-1 16,7-2-2-16,7-3-5 0,3-2-6 16,9-5-10-16,7-4-13 0,3-6-96 15,6-10-101-15,2-4-244 0</inkml:trace>
  <inkml:trace contextRef="#ctx1" brushRef="#br0" timeOffset="206056.61">12845 10625 304 0,'0'-5'79'0,"0"2"1"16,0-2-41-16,0 5-10 0,0-7-7 15,0 7-5-15,0-2-3 0,0 2-2 16,0 0 1-16,0-6 0 0,0 6 1 16,0 0 1-16,0 0 0 0,0-4 0 15,0 4-2-15,0 0 0 0,-2 0-3 0,-2 0-2 16,-2 7-3-16,0-2-1 0,-4 7-1 15,-3 1-1-15,-6 6 0 0,0 5 1 16,-6 0 0-16,-2 8 0 16,0 1 2-16,1 1-1 0,4 1 1 0,-3 0 0 15,2 0-1-15,4 1 0 0,1-1-1 16,-1-6 0-16,6-2 0 0,0-6-2 16,5-4 1-16,2-2-2 0,3-7 1 0,3 1 0 15,-4-4-1-15,4-5 1 16,6 0 0-16,-4 0 0 0,4-9 0 0,1-1 1 15,5-5-1-15,0-3 0 0,3-5 0 16,-2-2 0-16,0-4 0 0,2 1 0 16,-3-6-1-16,2 3 1 0,-1-1-1 15,1 0 1-15,4 0-1 0,1 1 0 0,1 2 0 16,6 0 0-16,0 3 1 0,-3 2-1 16,2 4 0-16,-5 1 0 0,0 5 0 15,-6 1 0-15,-3 6-1 0,-4 3 1 16,-2 4 0-16,-5 0 1 0,0 9 1 15,0 5 2-15,-5 5 0 0,-1 8 3 16,-1 8 1-16,-4 6-1 0,3 5 1 16,-4 2-1-16,3 2 0 0,2 0-2 15,2-6-1-15,0-2 0 0,5-8-1 16,0-5 0-16,5-6 0 0,1-5-1 0,0-6 2 16,1-1-1-16,-1-4 0 0,1-3 1 15,0-4 1-15,0 0 1 0,5-6 0 16,-3-4 0-16,8-7 0 0,-2-4 0 15,0-8-1-15,3-6-2 0,0-6 0 16,-3-4-1-16,3-1-1 0,-3-3 0 16,3 2 0-16,-3 4 0 0,4 2 0 0,-4 4-1 15,-2 7 0-15,5-1 0 0,-4 9 0 16,-1 2 0-16,1 6 0 0,-1 1 0 16,0 4 0-16,-4 2 0 0,0 3 0 15,-2 4-1-15,-3 0-1 0,1 0-2 16,1 6-5-16,-1-3-6 0,-3 1-11 15,3 2-11-15,-5-1-99 0,0 2-101 16,0-4-247-16</inkml:trace>
  <inkml:trace contextRef="#ctx1" brushRef="#br0" timeOffset="206624.32">13441 10571 446 0,'-18'0'98'0,"2"5"0"0,-3 2-76 15,0 10-7-15,-2 3-1 0,0 11-1 16,-4 4 1-16,0 7 1 0,4 5 0 15,0 3-1-15,0 3 0 0,4-3-4 0,4-4-2 16,5-3-3-16,3-6-1 0,5-5 0 16,0-8 0-16,0-3-1 0,0-9 1 15,10-2 0-15,-2-6 1 0,5-4 0 16,1-8-1-16,5-6 1 0,2-4-1 16,0-6 0-16,4-9 0 0,-5-8-2 15,0-2 0-15,-1-4 0 0,-4-4 0 16,-1-4-1-16,2-4 0 0,-1 3 0 0,-2 2 0 15,1 5-1-15,0 5 0 0,0 7 0 16,2 12 0-16,-3 4 0 0,-3 10-1 16,2 7 0-16,3 8 0 0,-2 4-1 15,3 7 2-15,-3 3-1 0,-2 4 1 16,-1 2 0-16,-3 0 0 0,-5 1 1 16,-2 0 0-16,0-1 1 0,-3 4 0 15,-4-3 1-15,-5-1 1 0,0-2-1 16,-1-1 1-16,-7-5-1 0,1-1 0 0,0-3-1 15,-3-3 0-15,-4-2-1 0,0-2 1 16,1-5-1-16,-2 0 0 0,1-7 0 16,3-3-1-16,-1-1 1 0,7-1-3 15,-2 0-1-15,6 0-4 0,0 0-8 16,7-1-9-16,1 2-13 0,5-2-91 16,6 4-96-16,7-1-234 0</inkml:trace>
  <inkml:trace contextRef="#ctx1" brushRef="#br0" timeOffset="207257.4">13841 10580 359 0,'-4'0'89'0,"-1"-4"3"0,3 4-51 16,-4-7-6-16,1 5-4 0,3 2-2 15,-3-7-2-15,-1 3 0 0,3-2-2 0,3 2-3 16,-5 2-2-16,5-3-4 0,0 5-4 16,0-4-3-16,0 4-4 0,0 0-2 15,0 4-1-15,4 3 1 0,-4 5 0 16,0 4 1-16,-6 4 2 0,-2 11 1 15,0 4 2-15,-2 4 0 0,-3 2 1 16,0 3-2-16,0 1-1 0,2-3-1 0,3-2-1 16,3-4-1-16,5-7-1 15,0-2 0-15,0-4 0 0,4-5-1 0,3-4 1 16,-1-4-1-16,1-3 1 0,0-7 0 16,7 0 0-16,-1-4 0 0,5-5 1 15,-2-6 0-15,4-6-1 0,5-4 1 16,-1-4-2-16,-2-8 0 0,4-1 0 15,0-8-1-15,1 0 0 0,1-2 0 16,-3 4 0-16,1 1-1 0,-5 8 0 16,-1-1 1-16,-6 8-1 0,-3 7 0 0,-3 6 0 15,-3 3-4-15,-3 2-6 0,3 5-6 16,-5 5-7-16,4 0-9 0,-4 0-11 16,0 5-97-16,-3 4-97 0,-2 2-237 15</inkml:trace>
  <inkml:trace contextRef="#ctx1" brushRef="#br0" timeOffset="208356.34">14359 10654 430 0,'-12'0'100'0,"5"0"0"0,1 0-70 15,-1 4-11-15,5-4-4 0,2 5-4 16,0-5-3-16,4 0 0 0,4 5 1 16,3-5 1-16,3 0 2 0,5 0 0 15,6 0 1-15,1 0-3 0,1-7-1 16,1 7-1-16,0-3-3 0,0 3-1 15,-4-5-1-15,-3 5-2 0,1 0 0 16,-5-2 0-16,-1 2 0 0,-7 0-3 0,3 0-1 16,-4 0-4-16,-2 0-4 15,-6 0-7-15,0 0-7 0,-9 2-92 0,-2 3-90 16,0-2-223-16</inkml:trace>
  <inkml:trace contextRef="#ctx1" brushRef="#br0" timeOffset="208583.52">14188 10887 418 0,'-8'4'95'0,"8"2"1"16,0 0-68-16,9 5-8 0,8-2-3 16,5-1-2-16,4-2 0 0,2-1 1 15,4-5 2-15,2 0 1 0,1 0-1 16,0-9-1-16,-5 2-2 0,-1 2-2 15,-2-2-4-15,-1 1-3 0,-4-1-5 16,-2 3-8-16,-1-1-8 0,-5 2-12 16,0 0-93-16,-2-2-96 0,1 2-235 0</inkml:trace>
  <inkml:trace contextRef="#ctx1" brushRef="#br0" timeOffset="209899.81">15580 10173 195 0,'0'-4'55'15,"0"4"6"-15,0-4-21 0,5 4 0 0,-5-4 1 16,0 4-1-16,0-4-1 0,2 4 0 16,-2 0-3-16,0-2-3 0,0 2-6 15,0 0-3-15,4 0-4 0,-4 0-3 16,0 0-2-16,0 0-3 0,0 0-2 15,-5 0-2-15,1 0-1 0,-2 3-2 16,-1 1 1-16,-4 2-1 0,-1-2 0 0,-2 4 1 16,-5-2 0-16,-1 2 0 15,-3 1 0-15,-1 1-2 16,-4 0 1-16,-3 1-1 0,-1-1 1 0,2-1 0 0,-1 1 0 16,-1 1 1-16,3-1-2 0,-1 2 1 15,6 0-2-15,0 5 0 0,3-2-1 16,0 0-1-16,2 4 0 0,0-3 0 15,2 2 0-15,1-2 0 0,2 0-1 16,3 1 1-16,-2-1-1 0,4-2 0 0,3-1 0 16,1-2 0-16,2-1 1 0,3-3-1 15,0 2 0-15,0 0 0 0,3-1 0 16,1-1 0-16,2 1 1 0,0 2-1 16,0-1 0-16,2-3 0 0,1 3 1 15,1-4-1-15,5 0 0 0,0-1 1 16,5-1 0-16,4 2-1 0,1-2 1 15,3 4 0-15,2-1 0 0,2 4 0 0,3-1-1 16,-3 4 0-16,-2 1 1 0,-2 2-1 16,-2-2 0-16,-5-2 0 15,-1-1 0-15,-7-2 0 0,-1-3 1 0,-3-1-1 16,-3-5 0-16,-1 3 1 0,-5-3 0 16,0 0 0-16,0 0 1 0,-5 0 0 15,-2-3-1-15,-6 3 1 0,0-5-1 16,-2 5-1-16,-3 0 1 0,-3 0-1 15,-4 5 0-15,2-2 1 0,-2 0-1 0,-3 3 0 16,-2-2 1-16,2 4-1 0,2 0 1 16,-1 1-1-16,1 1 0 0,4 3 0 15,2 0 1-15,2 1-1 0,5-1 0 16,-1-2 0-16,8 0 1 0,-2-3-1 16,8 1 0-16,0 2 0 0,0 0 1 15,8 1-1-15,3 2 0 0,-1 3-1 0,3-2 1 16,4-1 0-16,3 1-1 15,0-4 1-15,5-3 0 0,2 3-1 16,2-4 1-16,5-2 1 0,0 1 1 0,-1-6 0 16,0 5 1-16,2-5 0 0,-5 4 0 15,-1-4-1-15,-4 0 1 0,0 0-2 16,-1 0 0-16,-2 0-2 0,-2 0-3 16,-3-5-5-16,-4 5-6 0,-2 0-9 15,-2 0-10-15,-4 0-96 0,0 0-97 16,-2 4-237-16</inkml:trace>
  <inkml:trace contextRef="#ctx1" brushRef="#br0" timeOffset="213119.11">15653 10340 416 0,'-11'0'95'0,"1"-2"1"15,5-3-68-15,2 5-11 0,3 0-5 16,0 0-2-16,0 0-3 0,0 0-1 16,8 0 0-16,-2-4 2 0,4 1 3 15,6-2 1-15,2 0 2 0,6-3 1 16,7 1 0-16,4-2 0 0,9-4-2 16,2-1-3-16,2-4-1 0,5-3-2 0,6-2-1 15,-1 3-2-15,3-2-2 0,-1 0 0 16,-1 4 0-16,1 0-1 0,-7 4-1 15,-7 3 1-15,-1-1 0 0,-11 1-1 16,-5 3 1-16,-4 1-1 0,-6 0 0 16,-1 3 1-16,-8 4-1 0,0-3 0 0,-3 3 0 15,-4 0 0-15,2 0 2 0,-5 0 0 16,0 0 1-16,0 0 1 0,-6 0 0 16,4 0 0-16,-4 0 0 0,0 0-1 15,-1 3-1-15,2-3 0 0,-1 0-1 16,3 0 0-16,-4 3 0 0,1-3-1 15,-1 4 1-15,-3-4-1 0,1 0 1 16,2 4-1-16,-5-4 1 0,0 0-1 16,4-4 0-16,-5 4 1 0,-1-5-1 0,1 5 0 15,-2-3 0-15,-2 3 0 0,3 0 0 16,0-4 0-16,-1 4 0 0,4 0 0 16,-1 4 0-16,4-4 0 0,1 0 1 15,1 3-2-15,1-3 1 0,5 0 0 16,0 0-1-16,7 0 1 0,4 0-1 15,3 0 1-15,5-5 1 0,2 0-1 0,5-1 1 16,0-2 0-16,1 0 0 0,-2 2-1 16,-3-2 0-16,2 4 1 0,-4-2-1 15,-5 6 0-15,3-2 0 0,-5 2 0 16,-1 5 0-16,-3 1-1 0,-3 2 1 16,-4 0 0-16,-2 7 0 0,0-2 1 15,0 3 0-15,-7 3 0 0,-1 1 0 16,-5 0 0-16,1 1 0 0,-2-2 0 15,0 2 0-15,-4-1 0 0,4-2-1 0,-1 1 1 16,-2-5-1-16,3 0 1 0,2-1-2 16,3-1 0-16,-2-3-4 0,7 2-3 15,-1 1-6-15,5-1-8 0,-5 1-8 16,5-1-95-16,6-3-1 0,0-3-77 16,1-5-155-16</inkml:trace>
  <inkml:trace contextRef="#ctx1" brushRef="#br0" timeOffset="213941.17">17299 9547 344 0,'0'-9'80'0,"3"-1"2"0,-3 6-56 15,4-4-5-15,1 5-5 0,-3-3-2 16,3 3-2-16,-2 3-1 0,2-3 0 0,-5 3 0 16,6 0 1-16,-6 3 0 0,0 3 2 15,0 0 0-15,-5 6 0 0,-1-2 0 16,-2 3 0-16,0 5-1 0,-4-2 0 15,-2 5-2-15,0-1 0 0,-5 5-1 16,-1 0 0-16,1 4 0 0,0 0-2 16,4 4 0-16,-3 1-2 0,5 0 0 15,2-4-2-15,0-1-1 0,5 1-1 16,-1-5-1-16,1-5 1 0,6-1-1 16,0-2 0-16,0-5-1 0,0-3 1 0,6-2-1 15,-6-1 0-15,2-2-1 0,-2-4-2 16,5 3-4-16,-5-3-4 0,0 4-6 15,4-4-6-15,-4 0-10 0,0 0-53 16,0 0-31-16,0-4-75 0,0 1-161 16</inkml:trace>
  <inkml:trace contextRef="#ctx1" brushRef="#br0" timeOffset="-214445.68">17393 9989 315 0,'-2'0'74'16,"2"0"1"-16,-5-4-48 0,5 4-9 15,-3 0-2-15,3 0-2 0,-6 0 0 16,6 0 1-16,-7 0 1 0,1 7 1 16,-1-7 0-16,-4 4-1 0,3-4 1 15,0 5-2-15,-3-5-1 0,4 7-1 16,0 0-2-16,1-3-2 0,0 5 0 0,-2-2-1 16,1 1 1-16,0 0-1 0,-3 2 1 15,1-2-1-15,3 1 0 0,-1 1-1 16,1 1-1-16,4 1-1 0,2 0-1 15,-5-2-1-15,5 3 0 0,0-2-2 16,0-1 1-16,8-1-1 0,-1-1 0 16,3-2 0-16,-1 3-1 0,3-5 1 15,0-4 0-15,3 4 0 0,-3-4 0 0,2 0 0 16,-1 0-1-16,1-5 1 16,-1 2 0-16,0-4-1 0,0 2 1 0,-1-2 0 15,-4-4 0-15,2 0 0 0,-1-1 0 16,-3-1-1-16,-3-1 1 0,3 0 0 15,-6-3 0-15,0 5 0 0,0-2 0 16,0 1-1-16,-7 0 1 0,3 5 0 0,0-3 0 16,-2 4 1-16,-1 1-1 0,-5 1 1 15,3 5 0-15,-8 0-1 0,2 0 0 16,-4 0 0-16,0 9 0 0,-2-2 0 16,1-1-1-16,1 2 1 0,-1-1-1 15,6 1 0-15,-1 2-4 0,3-3-6 16,5 2-5-16,7 2-9 0,-5-2-3 15,10 1-93-15,-2 1-90 0,7 3-219 16</inkml:trace>
  <inkml:trace contextRef="#ctx1" brushRef="#br0" timeOffset="-211810.32">15915 10874 217 0,'-5'0'56'0,"0"-7"3"16,2 7-30-16,3-2-5 0,-6 2-4 15,1 0-3-15,3 0-2 0,-3 0 0 16,3 0 0-16,-3 0 1 0,2 0 0 16,-2 2 0-16,0-2 0 0,3 4-2 15,2-4-1-15,-8 5-2 0,3-1-1 16,-4-4-1-16,3 6-1 0,-4-3 0 0,3-3-1 15,-5 5 0-15,4-5 0 0,1 6-1 16,1-3 0-16,-1-3-1 0,7 5 0 16,-7-5 0-16,7 6 0 0,-3-3-1 15,3-3 1-15,0 6 0 0,0-6 0 16,-3 3 2-16,3-3 0 0,0 6 1 0,0-6 1 16,0 0 1-16,4 5 1 0,-1-5 1 15,7 0 0-15,-1 0 1 0,4-4 0 16,1 4-1-16,5-7-2 0,1 4-1 15,4-2-2-15,1 5-2 0,0-6-1 16,4 6-2-16,1-7 0 0,3 7 0 16,4-4-1-16,1 2 0 0,5 2-1 15,4 0 1-15,0 0 0 0,5 0-1 16,-5 0 1-16,5 4-1 0,-5 1 1 16,-6-5-1-16,-2 0 1 0,-2 0-1 0,-7 0 1 15,0 0-1-15,-7 0 0 0,1 0 0 16,-9 0 0-16,-1 0 0 0,-3 0 0 15,-4 0 1-15,-2 0-1 0,-5 0 1 16,0 0 0-16,-6 0 0 0,0 0 1 0,0 0-1 16,0 3 0-16,-1-3 1 15,0 0-2-15,0 0 1 0,1 0 0 0,0 0 0 16,0-3-1-16,-1 3 1 0,4-7-1 16,-3 7 1-16,0-2 0 0,1 2 0 15,-1-5 0-15,3 5 0 0,-2 0 0 16,0-3-1-16,3 3 1 0,2-8 0 15,-6 5-1-15,1-1 1 0,3-2-1 16,-5 0 0-16,2-1 1 0,2-1-1 16,-3 2 0-16,1-2 0 0,-2 1 0 15,0 2 1-15,0-3-1 0,-3 3 0 0,3-2 0 16,-2 3 0-16,2 1 0 0,-3 3 0 16,1-8 0-16,0 4 0 0,-2 4 1 15,-1-8-1-15,3 8 0 0,-3-3 0 16,3-2 1-16,-2 5-1 0,4 0 1 15,0-4-1-15,0 4 1 0,2 0-1 16,5 0 1-16,-2 0-1 0,2 8 0 0,3-5 0 16,3 1 0-16,2 2-1 0,3 0 2 15,2 2-1-15,4-1 0 0,2-2 1 16,3 2-1-16,-1 0 1 0,0-1-1 16,3 0 1-16,-2 0-1 0,0-2 0 15,-2 0 1-15,-2 0-1 0,2-4 1 16,-3 5-1-16,-3 0 0 0,-5-3 0 15,2 2 0-15,-4 1 0 0,-1-1 0 0,-4 2-1 16,-2-1 1-16,-6 2 0 0,-2 0 0 16,-4 3 1-16,0 3-1 0,-4 1 0 15,-1 1 1-15,1 1-1 0,-4 3 0 16,3-3 1-16,1 2-1 0,-3-2 0 16,4-3 0-16,-1 1 0 0,2-3 1 15,4-2-1-15,-1 0-1 0,2-2-2 16,3-4-5-16,1 4-5 0,5-4-8 15,0-3-8-15,0 5 8 0,5-5-103 16,-2 0-92-16,7 0-225 0</inkml:trace>
  <inkml:trace contextRef="#ctx1" brushRef="#br0" timeOffset="-204832.83">17147 10972 298 0,'0'0'70'0,"0"-5"0"0,0-1-47 0,0 3-4 15,0-1-4-15,0-1-1 0,6 0-1 16,-6-2 2-16,5-1 2 0,-3 2 0 15,5-5 0-15,-1 0-1 0,0 2-2 16,0-2-1-16,0-1-2 0,-3 0-1 16,3-2 0-16,-6 1-1 0,0 0 0 0,0 1 2 15,-6-1-1-15,0 4 1 0,-2 0 0 16,1 2 0-16,-2 2-3 0,-2 5-1 16,-2 0-2-16,-2 0-2 0,-3 0 0 15,-1 9-2-15,-3-2-1 0,-4 4 1 16,1 5-1-16,-1 0 1 0,0 0 0 15,3 4 1-15,-1 1 0 0,8 0 0 16,-1-2 1-16,8 0 0 0,3-2 0 16,6-2-1-16,0-1 1 0,7-1-2 0,4-3 1 15,4-2 0-15,5-8-1 0,0 0 0 16,6 0 0-16,1-9 0 0,0-2 0 16,4-3-1-16,-2-2 1 0,-3 1-1 15,-1-2 1-15,-2 2-1 0,-3 1 0 16,-2 2 1-16,-5 2-1 0,-2 3 1 15,-7 0 0-15,-4 2 0 0,0 1-1 16,-8 4 1-16,1 0 0 0,-6 0 1 0,1 6-1 16,0-1 1-16,2 2 0 0,-2 4 0 15,4 0 1-15,0 2-1 0,-1 1 0 16,5 0 0-16,-1-1-1 0,5 2 1 16,0-3-2-16,0-1 1 0,6-5 0 15,1 0 0-15,7-6 1 0,0 0-1 16,7-5 0-16,4 0 0 0,7-4 0 15,2-2 0-15,5-1 0 0,-1-4-1 16,-2 4 1-16,3-2-1 0,-6-1 0 0,-6 3 1 16,-3 1-1-16,-3-2 1 0,-4 4-1 15,-2-1 0-15,-3 4 0 0,-2-3 1 16,-4 4-1-16,0 1 0 0,-4 1 1 16,-2 3 0-16,0 0 0 0,0-4 0 15,0 4 0-15,0 0 0 0,-2 0 0 0,2 0 0 16,0 0 0-16,-5 0 0 15,5 0-1-15,0 4 1 0,0-4-1 0,0 0 1 16,-2 0-1-16,2 0 0 0,0 0 0 16,0 0 0-16,0 0 0 0,0 0 0 15,0 0 0-15,0 0 0 0,0 0 0 16,0 0 0-16,0 4 0 0,-5 1-1 16,1 2 1-16,1 3-1 0,-5 1 1 15,-3 6 0-15,4-3 0 0,-6 0 0 16,6 1 0-16,-2 0 1 0,-3-2-1 15,5 1 0-15,0-4 0 0,1 1 1 0,0-2-1 16,-1-3 0-16,7-3 0 0,-3 1 0 16,3-4-1-16,3 0 1 0,4-9 0 15,0-1-1-15,5-2-2 0,3-3-1 16,4-3 0-16,2-1-2 0,5 0-1 16,-3-1 1-16,0 4 0 0,3 0 2 15,-1 3 1-15,-3 1 2 0,-4 5 0 0,2 1 0 16,-5 6 1-16,1 0-1 0,-6 4 0 15,-3 4-1-15,-2 2 1 0,-5 0 0 16,-11 1 1-16,3 1-1 0,-4 2 2 16,-2 3-1-16,0-3 0 0,-1 1 1 15,4 2-1-15,1 0 1 0,1-5-1 16,9-1 0-16,0 0 0 0,5-6 0 16,3-5 0-16,5 0-1 0,6 0 1 15,7 0 0-15,2-5 0 0,5-4-1 16,-2 0 0-16,3-2-1 0,0 0 0 0,-7-4 0 15,-1 1 0-15,-6 1 1 0,0 2 0 16,-7 1 1-16,1 2 1 0,-6 1 0 16,-4 5 1-16,1-3 2 0,-5 5-1 15,0-3 1-15,0 3-1 0,-5 0 0 16,3 0 0-16,-2 3-2 0,-2 2 1 0,4-3-1 16,-4 2 0-16,4 2 0 0,2-3 1 15,0 0-1-15,0 2-1 0,0-5 1 16,0 4-1-16,5-4 0 0,0 0 1 15,1 0-1-15,0 0 1 0,5 0-1 16,-1 0 1-16,1-7-1 0,-3 4 1 16,6-2-1-16,-3-1 1 0,-3 0-1 15,4-1 1-15,-5 0 0 0,-1 2-1 16,-3-1 1-16,2 3 0 0,-5 3-1 16,0-5 1-16,0 5-1 0,-5-5 0 0,2 5 0 15,-2 0-1-15,1 0 1 0,-2 0 0 16,2 0 0-16,-2 0 0 0,4 6 0 15,-3-6 0-15,3 5 0 0,-2-1-1 16,4 0 1-16,-7-1 0 0,3 5-1 16,0 0 1-16,-5-1 0 0,2 3 1 0,-1-1-1 15,-1 1 1-15,-2 3 0 0,2-3 1 16,-3 3-1-16,0-1 0 0,3-2 0 16,-1 0 0-16,2-4 0 0,1 1 1 15,5-4-2-15,2-3 1 0,-4 0-1 16,4 0 0-16,5 0 0 0,-3-3 1 15,8-4-1-15,-1-1 0 0,3-3 1 16,1-2-1-16,2 0 0 0,0-1 0 0,3 1 0 16,2 0-1-16,-1 1 1 0,2 0 0 15,4-1 0-15,-3 2 1 0,1 2-1 16,-3 0 0-16,2 5 0 0,-4 4-1 16,-1 0 0-16,-6 7-1 0,0 3 1 15,-4-1 0-15,-7 2 0 0,-9-1 1 16,0 2 0-16,-2 0 1 0,-2 0 0 15,-2 1-1-15,1-1 1 0,8 2 0 16,-1-3-1-16,7-1-1 0,0-1 0 0,0-5 1 16,17 3 0-16,-1-3-1 0,9-4 0 15,3 0-1-15,3-7-1 0,0-2-1 16,3 1-1-16,-5-6-1 0,0-1 0 16,-5 0-1-16,-1 1 2 0,-1 1 1 15,-2 1 1-15,-4 1 0 0,-6 3 2 16,-1 4 1-16,-4 0 1 0,-5 4 1 15,0 0 0-15,0 4 0 0,-10 1 1 0,1 4 0 16,1-1-1-16,-3 3 0 0,-1 1-1 16,3 2-1-16,0-2 1 0,0 0-1 15,4-1 1-15,2 1-1 0,3-3 0 16,0-1-1-16,6-3 1 0,2-2 0 16,5-3 0-16,3 0 0 0,4-3 1 15,8-7-1-15,3-2 0 0,4-2-1 16,2 0-1-16,4-2 0 0,-2 2 1 15,-1-1-1-15,-10 2 0 0,-3 3 1 0,-4 1 1 16,-9 2 2-16,-5 2 2 0,-7-1 1 16,0 6 0-16,-7 0 0 0,1 0 1 15,-8 5-1-15,1-1-1 0,-3 5-2 16,-1-1 0-16,1-2 0 0,3 4-1 16,4 0 0-16,9 3-1 0,0-2 0 15,4 0-1-15,14 2-1 0,5-5-2 16,3-1-2-16,2-7-1 0,5 0-1 0,5-7-1 15,-4-1-1-15,4-2 1 0,-3 2 1 16,-5-2 2-16,-4 1 2 0,-3 2 0 16,-8 2 2-16,-4 2 1 0,-5 3 1 15,-6 0 2-15,0 0 0 0,0 4 0 16,-8 3 1-16,1 3 0 0,-4 1 0 16,-2 2-1-16,1 2-1 0,-1-3 0 15,3 2-2-15,3-3-5 0,4-2-6 16,3-4-99-16,6-5-93 0,2 0-238 0</inkml:trace>
  <inkml:trace contextRef="#ctx1" brushRef="#br0" timeOffset="-204546.48">19315 10669 485 0,'-22'0'104'15,"1"0"0"-15,4 0-86 0,1 4-9 16,2-1-1-16,1 2 1 0,2-5 0 16,11 0 1-16,0 0-1 0,11 0 1 15,1-7 0-15,0 4-1 0,3 0-4 0,0-4-2 16,0 4-1-16,-1-2-1 16,-9 5 1-16,0-2 2 0,-5 2-1 0,0-4 2 15,0 4-1-15,0 0 0 0,-7 0 0 16,-6 0-1-16,0 4-3 0,-2 2-3 15,-2-2-6-15,2 3-6 0,-1-2-8 16,2 3-14-16,6-2-83 0,4 1-88 16,4-2-211-16</inkml:trace>
  <inkml:trace contextRef="#ctx1" brushRef="#br0" timeOffset="-203596.53">19421 10704 478 0,'0'-8'109'16,"0"1"0"-16,8-2-79 0,0-1-11 16,6-2-5-16,5-5-3 0,7-4-3 0,4-3 0 15,6-5 1-15,-2-5 0 0,7-5 0 16,3-3-1-16,3-2-2 0,-6 1-1 16,-2 2-2-16,-7-2 0 0,1 8-1 15,-6 2-1-15,-7 9 0 0,-8 3 1 16,-4 6-1-16,-2 8-1 0,-1 7 2 15,-5 6 1-15,-9 7 2 0,0 9 0 0,-3 6 1 16,-8 13 1-16,-8 4 0 0,-6 7 0 16,-3 3-2-16,3 2-2 0,-5-1-1 15,-2-4-1-15,7 0 1 0,2-8-1 16,6-6 0-16,3-4 0 0,0-3-1 16,6-4 1-16,6-5-1 0,-1-7 1 15,4 2 0-15,2-5-1 0,0-1 1 16,0-6 1-16,2-5-1 0,0 0 0 15,-2 0 0-15,1-10-1 0,5-1 0 16,-2-2-1-16,2-3 0 0,0 0-1 0,6-2 0 16,1-3 1-16,0 6-1 0,5-5 1 15,2 5 0-15,0-3 1 0,7 6-1 16,1-2 1-16,4 5-1 0,-1 4 1 16,0 5 0-16,-5-5 0 0,-1 5-1 15,2 6 1-15,-5-2 0 0,0 4 0 16,-2 0-1-16,4 3 1 0,-3 2-1 0,-2 0 0 15,-1 1 1-15,-5-2-1 0,1 0 1 16,-5 0 0-16,-3-3-2 0,5 0-1 16,1-4 0-16,1-1-2 0,5 0 0 15,-1-4 0-15,-2-4 0 0,5-2 1 16,3-3 0-16,1-7 2 0,1-2 0 16,0-3 0-16,4 2 1 0,-1-1 1 15,-3 1 0-15,-3 5 2 0,-4 5 0 16,1 4 0-16,-6 5 0 0,-2 0 1 15,-5 4 0-15,5 9 0 0,-5 5 1 0,-5 4 1 16,-2 4-1-16,-5 8 1 0,-1 2 0 16,-6 6-1-16,0-2 0 0,-2 3-1 15,1 0-1-15,5-3-1 0,-4 1 1 16,0-2-1-16,0-1 1 0,-3-2 0 0,-4 0-1 16,-6-2 1-16,-1 2-1 0,5-3 1 15,-1-3-1-15,-1-2 0 0,5-2 1 16,3-4 1-16,2-3 2 0,-2-7 0 15,-1-3 1-15,4-5 0 0,6-4-1 16,2-8 0-16,1-2-1 0,6-6-1 16,4-8-2-16,0-7-1 0,10-8 0 15,10-9-1-15,6-4-5 0,3-4-3 16,15-3-3-16,9 0-1 0,0-4-2 16,7 8-5-16,-2 4-3 0,-4 2-5 15,2 6-8-15,-11 2-90 0,-5 7-95 16,4 4-234-16</inkml:trace>
  <inkml:trace contextRef="#ctx1" brushRef="#br0" timeOffset="-201362.72">20821 10292 391 0,'-2'-11'89'0,"-4"-2"0"16,-1 5-65-16,-1 3-7 0,2 0-8 16,-1 5-4-16,1-4 0 0,0 4 0 15,-3 0 3-15,0 0 1 0,0 0 3 16,-4 7 2-16,0 0 2 0,-2 4 2 16,-3 7 1-16,-3 5 0 0,-4 5 0 15,-2 10 0-15,1 2-3 0,-7 4-2 16,1 2-3-16,-1-4-2 0,7 1-3 0,4-3-1 15,3-2-1-15,10-2-2 0,4-2 0 16,5 0 0-16,7-2-1 0,5 0 0 16,4-4-1-16,3-2 1 0,1 4-2 15,5-7-1-15,-3-2-3 0,0-4-4 16,-1 0-4-16,-5-4-7 0,-2-3-9 16,-3-4-53-16,-4-6-38 0,-1 5-81 15,-4-5-178-15</inkml:trace>
  <inkml:trace contextRef="#ctx1" brushRef="#br0" timeOffset="-200714.91">20925 10421 408 0,'-12'7'94'16,"0"0"3"-16,-3 9-66 0,2 4-6 15,-2 5-3-15,-4-2-1 0,-1 4-2 16,-2 1-3-16,-1-2-1 0,1 0-3 16,1-1-2-16,3-2-3 0,3 2-2 0,4-5-1 15,5 1-1-15,6-7-1 0,0-4-1 16,-6 1 0-16,6-7 0 0,0-4 0 16,0 5 1-16,0-5 0 0,6-5 0 15,-6 0 0-15,6-7 1 0,2-4-1 16,5-4 0-16,1-3-1 0,5-4 0 15,4-2-1-15,1-3 1 0,7-3-2 16,-4-1 1-16,4-1 0 0,-2-2-1 0,2 1 0 16,-4-2 1-16,-4 8-1 0,0 3 1 15,-3 8 0-15,-5 6 0 0,3 3-1 16,-5 5 1-16,0 7-1 0,-4 0 1 16,-2 5 0-16,0 5 0 0,-2 5 1 15,1 5 1-15,-6-2 1 0,0 3 0 16,0 3 0-16,0 0 1 0,-7-3 0 15,2 0 0-15,-4-3 1 0,-2 0 1 16,3-3 0-16,-6-1-1 0,1-4 0 0,-5-3-1 16,3 1 0-16,-3-5-1 0,4-3-1 15,-5 0 0-15,6 0-1 0,-1-4 0 16,1-3 0-16,5 2-1 0,-1-2-2 16,4-1-4-16,1 0-6 0,4 1-7 15,0-3-10-15,5 1-4 0,1 2-92 16,2-2-90-16,0-1-220 0</inkml:trace>
  <inkml:trace contextRef="#ctx1" brushRef="#br0" timeOffset="-200222.35">21199 10398 401 0,'0'-9'90'0,"0"1"2"16,0 1-67-16,5 0-6 0,-1 1-4 15,-2 0-1-15,3 1-2 0,-3 2 1 16,3 3-1-16,-5-7 1 0,2 7-2 16,-2 0 0-16,5 0 1 0,-5 7-1 15,0-4 0-15,0 2 2 0,-5 3 1 16,5 5 0-16,-7 4 1 0,0 3 0 0,-1 7-1 15,-4 1-2-15,4 5-2 0,-2 3-1 16,1 1-3-16,2-3-1 0,1 0 0 16,1-3-1-16,3-5-1 0,2-3 1 15,-6-4 0-15,6-5 0 0,0-3 0 16,7-4 1-16,-1-7 0 0,-3 0 0 16,7-10 1-16,7-3-1 0,2-6 1 15,9 1-1-15,0-4 0 0,4-4-1 16,5-1-1-16,-1 6-1 0,-3-7 0 0,-2-3 0 15,-6 1 0-15,-1-2-1 0,-3 0 0 16,-4 0 0-16,-3 0 0 0,-5 6-1 16,1 3 1-16,-4 5-1 0,-2 3 0 15,1 5-3-15,-5 5-2 0,0 0-4 16,0 5-3-16,0 0-4 0,-5 8-4 16,-1 2-6-16,1 2-6 0,-4 0-5 15,2 3-3-15,1 1-88 0,0-1-89 0,-2-3-217 16</inkml:trace>
  <inkml:trace contextRef="#ctx1" brushRef="#br0" timeOffset="-199780.48">21698 10130 405 0,'0'-6'93'0,"0"2"2"0,2 4-67 15,-2-5-6-15,0 5-3 0,5 0-2 16,-2 8 1-16,1 0 2 0,1 3 2 0,1 4-1 16,0 8 0-16,2 2-1 15,-4 10-3-15,-4 6-2 0,4 6-2 16,-4 4 0-16,-8 4-1 0,-3 3-1 0,-4 4-1 16,-4-5 0-16,0-3-2 0,-7 0 0 15,3-7-2-15,-2-2-1 0,0-7 0 16,-1-5-2-16,-1-4 1 0,3-3-1 15,0-3-1-15,0-5-1 0,1-4-1 16,-1-1-4-16,4-4-5 0,5-4-7 16,-1-5-11-16,6 5-13 0,1-11-96 0,6 0-100 15,3-5-243-15</inkml:trace>
  <inkml:trace contextRef="#ctx1" brushRef="#br0" timeOffset="-198166.46">15711 11588 349 0,'0'-9'87'0,"-6"5"1"15,6-2-50-15,0 6-9 0,-3-3-9 16,3 3-8-16,0 0-2 0,0 0 0 15,3 3 1-15,2 3 1 0,0 1 3 16,5 4 2-16,2 5 2 0,3 0-1 16,4 7-2-16,4 1-2 0,2 4-3 15,3 0-2-15,1 4-2 0,0-1-3 0,2 0 0 16,-5-2-2-16,6-4 0 0,-3 0-1 16,-2 0 0-16,-2-5 0 0,-4-4 0 15,-2 0 0-15,-1-3-1 0,-4-1 1 16,-6-1-1-16,3-8 1 0,-4 6-1 15,-3-3 0-15,-4-3 2 0,5-3-1 16,-5 0 1-16,0 0-1 0,-8-3 1 0,2-3-1 16,0 1 0-16,-1-2 0 0,0-3-1 15,1 3 1-15,0-1-1 0,3-2 0 16,-2 1 0-16,5 1 0 0,-6 3 0 16,6-5 0-16,0 5 0 0,0-2 0 15,0 4-1-15,0-6 1 0,0 3-1 16,0-2 0-16,0-1 1 0,0-3-1 15,0-1 1-15,6-2 0 0,-6-1 0 0,6 2 0 16,-2-1 0-16,-4-1 0 0,4 4 0 16,-4 1 0-16,0 4 0 0,0-1 1 15,0 0 1-15,-4 3 0 0,0 5 2 16,0-4-1-16,1 4 1 0,-2 0-1 16,5 0 0-16,-7 0-1 0,7 5 0 15,-4-2-1-15,4 2 0 0,0-1 0 16,0-1 0-16,0 4 0 0,3-2 0 15,3 4 1-15,-1 2-1 0,0 2 0 0,5 1 1 16,-3 2-1-16,2-1-1 0,1-2 1 16,-2 3-1-16,0-5 0 0,-2 3 1 15,-3-4-1-15,-3 1 1 0,-3 0 0 16,-3 2 0-16,-2-1 1 0,-5 2 0 16,-1-2 1-16,0 1 0 0,-5 0 0 15,0 4-1-15,-1-4 1 0,-2 0-2 16,-1-2 1-16,2-2-1 0,0-3 0 0,1 2-1 15,1-8-2-15,6 3-7 0,1-3-11 16,5-3 11-16,7-2-117 0,-2-2-104 16,4-4-260-16</inkml:trace>
  <inkml:trace contextRef="#ctx1" brushRef="#br0" timeOffset="-196290.3">16546 11659 285 0,'0'0'66'15,"0"0"3"-15,-3 0-44 0,3 0-3 16,0 0-1-16,0 0 1 0,-5 0 0 16,5 0 1-16,0 0 0 0,0-4-2 15,-5 4-2-15,5 0-3 0,0 0-4 16,0 0-4-16,0 0-1 0,0 0-3 15,0 0-1-15,0 0 0 0,0 0 0 0,6 0 1 16,-1 0-1-16,3 0 1 0,3 0-1 16,1-6 0-16,-1 6 0 0,1-5-2 15,2 5 0-15,0-6 0 0,3 6 0 16,-4-2-1-16,0 2 1 0,0 0-1 16,-4 0 1-16,2 0 0 0,-4 0 1 0,-1 0 1 15,-6 0 2-15,0 3 2 0,0 4 1 16,-7-3 2-16,-5 6 1 0,0 2 1 15,-2 5-1-15,0 1 1 0,-5 0-2 16,5 3-1-16,0 0-1 0,2 4 0 16,0-3-2-16,2 1-2 0,1-3 0 15,6 2 0-15,3-1-2 0,-5-4 0 16,5-2 0-16,8-4-1 0,2-3 1 16,4-2-1-16,0-6 0 0,6 0 1 15,6-7-1-15,1 1 0 0,6-3 1 16,5-4-1-16,-2 0 0 0,2-5-1 0,1 0 1 15,-6-1-1-15,-4-2 0 0,-4 2 0 16,-5-4-1-16,-1 3 0 0,-7 0 0 16,-4 2 0-16,-6 2 0 0,-2 4-1 15,-2 3 1-15,-6 5 0 0,-4 4 1 16,-3 5 0-16,-2 5 1 0,-2 0 0 16,4 6 1-16,-4 2 1 0,6-2-1 0,-1 7 0 15,2-2 1-15,4 0-1 0,2 1-1 16,6-1 0-16,0-5-1 0,5 1 0 15,5-7 0-15,8-3 0 0,3-7-1 16,5 0 1-16,5 0-1 0,-2-11-1 16,5-2-1-16,2-4-1 0,-3-2-1 15,1-3 0-15,-1-3-1 0,1 1 1 0,-3-3 1 16,-3 4 0-16,-2 4 2 16,-4 1 0-16,-4 7 1 0,-4 3 1 0,-6 2 1 15,1 6 0-15,-5 0 1 0,1 9 0 16,-5 1 0-16,0 4 1 0,0 3 0 15,0 2 0-15,0 5-1 0,0 4 0 16,0-1 0-16,0-1-1 0,-6 2 0 16,3-2-1-16,-1-1 0 0,-3-3 1 0,0-4-1 15,0-2 0-15,-4-3 1 16,3-3 0-16,-3 0 0 0,0-10 0 0,0 4 0 16,-1-4 0-16,2 0 1 0,-1-5 0 15,3-3 0-15,-3 4 0 0,8-4 0 16,3-3-1-16,0 1 1 0,0-3-2 15,9 1 1-15,4 1-1 0,7-3 0 16,1-1-1-16,6 1 1 0,4 0-1 16,2 1 1-16,-1-2 0 0,-1 1-1 0,0 3 1 15,1 3 0-15,-4-1 0 0,0 7 0 16,0 2 0-16,-7 0-1 0,-4 6 1 16,-3 1-1-16,-5 4 0 0,-4 2 0 15,-5-1 1-15,0 1-1 0,-6 2 1 16,-2 1 0-16,-2-4 1 0,2 2 0 15,-1-2-1-15,1-1-4 0,0-1-7 16,1-4-8-16,7-2-12 0,-5-4-92 0,5-4-96 16,10-5-233-16</inkml:trace>
  <inkml:trace contextRef="#ctx1" brushRef="#br0" timeOffset="-196099.73">17748 11630 472 0,'-10'-7'110'0,"4"3"1"0,1 0-79 0,-1 4-10 16,-1-3-5-16,1 3-6 0,1 0-5 15,3 0-3-15,-3-3-1 0,5 3-1 16,0 0-1-16,0 0-4 0,6 0-4 16,-1 0-7-16,3 3-9 0,5 1-20 15,0 2-68-15,2 0-82 0,-2 4-192 16</inkml:trace>
  <inkml:trace contextRef="#ctx1" brushRef="#br0" timeOffset="-194667.7">18036 11807 431 0,'4'-5'98'16,"2"-3"1"-16,-3 1-71 0,-3 3-7 15,0-4-3-15,4 5-2 0,-8-4 0 16,0 4 2-16,-3 3 2 0,-5 0 0 0,-1 5 0 15,0 2-2-15,-6 3-3 0,3 2-1 16,-2 2-4-16,3 4-2 0,3-2-3 16,2 1-2-16,1-2-1 0,7-3-1 15,2 0-1-15,2-4 0 0,7-5 1 16,1-3-1-16,2 0 1 0,4-10 0 16,3-2 0-16,3-1 0 0,1-7 1 15,-1 0-1-15,1-5-1 0,-1-2 1 16,-1-4-1-16,3 1 0 0,-7 0-1 15,1-2-1-15,0 1 0 0,-4-1 1 0,-2 3-1 16,0 4 1-16,-4 0 0 0,0 3 0 16,-3 4 1-16,-3 4-1 0,-2 7 0 15,0 7-1-15,0 0 0 0,-6 12 0 16,-1 3 1-16,-4 4-1 0,-4 7 2 16,2 5 1-16,-5 1 0 0,2 7 1 0,-1-1-1 15,1-3 1-15,7 2 0 0,-1 0-1 16,3-6 0-16,7 0 0 0,0-7 0 15,7-5-1-15,3-3 0 0,4-6 1 16,5-8-1-16,6-2 0 0,10-2 1 16,6-8 0-16,4-2 0 0,-1-4-1 15,5-2 0-15,-6-2-1 0,0 3 0 0,-10-4 1 16,-8 7-1-16,-7-1 0 0,-1 6 1 16,-7 2 1-16,-6 3 0 0,-4-1 1 15,0 5 0-15,-5 5 1 0,-3-1 0 16,-4 5 1-16,-4 0-1 0,-1 4 0 15,-2 3 0-15,-1 5-1 0,2-1 0 16,1 1-1-16,6-2 0 0,1 1-2 16,10-3 1-16,0-7-1 0,0-1 0 15,11-4 0-15,4-5 0 0,5 0 0 0,1-5 0 16,5-5 1-16,1-1-1 16,5-3 0-16,1 0 0 0,0 0 0 0,-4 2 1 15,-1-1 0-15,-3 3 0 0,-6 3 0 16,-5 2 1-16,-7 5 0 0,-4 0 0 15,-3 0 1-15,0 8 0 0,-6 0 0 16,2 0 1-16,-1 3-1 0,2 0 0 16,3-3-2-16,-4 1 0 0,4-3 0 0,10 0 0 15,3 2-1-15,9-5 0 0,5-3-1 16,4 0 1-16,5 0-1 0,5-3 0 16,0-5-1-16,-1-6 0 0,-3-1-1 15,2-5 0-15,-9-1 1 0,-1-3 0 16,-9 0 1-16,-1-1 0 0,-8 4 1 15,-11 2 1-15,0 2 1 0,-4 4 1 16,-5 6 1-16,-8 3 0 0,-2 4 2 16,-2 0 0-16,-4 7 0 0,3 4 0 15,-3 3-1-15,2 3-1 0,5-2-1 0,3 6-1 16,4 0-1-16,5-1 0 0,6-3-1 16,6 1-1-16,7-6 2 0,2 1-1 15,5-8 0-15,5-5 1 0,2-2 0 16,0-8 1-16,-2 2-1 0,-1-3 0 15,5 1 1-15,-7 1-1 0,-4 1 0 16,-9 4 1-16,-4 4 0 0,0-7 1 0,-5 7 1 16,-12 0 0-16,-2 9 0 0,2-2 0 15,2-2 1-15,1 6 0 0,1 0-1 16,2-1-1-16,1-1 0 0,5-3-1 16,-3 0 0-16,3-6-1 0,5 0 0 15,4 0 0-15,8-7 1 0,3-2-1 16,3 0 1-16,4-2 0 0,7-4-1 15,4-1 1-15,-4-4-2 0,-2-1 0 16,-2-3-3-16,3-6-2 0,-3-4-1 0,-1 2-1 16,-4-3 0-16,0-1 1 0,-6 4 2 15,-3 3 3-15,-5 7 2 0,-11 6 2 16,0 6 0-16,-11 10 0 0,1 0 0 16,-8 6 0-16,1 6-1 0,0 4 1 15,-2 3 1-15,4-2 1 0,0 1 1 16,2-1 1-16,3 0 2 0,0-5-1 0,3 0 1 15,1-1-2-15,2-4 0 0,4 2-2 16,-6-2-1-16,6-2 0 0,-4 1-1 16,4-2 0-16,-3-2 1 0,3-2 0 15,-6 5 1-15,6-5 0 0,0 0 1 16,-2 0-1-16,2 0-1 0,0 0 0 16,0 0-1-16,0-5-1 0,2 3 0 15,-2-3 0-15,6-1-1 0,-1 0 1 16,-3-1-1-16,4-2 1 0,1 1-1 15,-2 1 0-15,-2-1 1 0,3 1-1 16,0 2 0-16,-6 0 0 0,3 5 0 0,-3-4-1 16,0 4 0-16,-9 6 1 0,1 0-1 15,-5 4 2-15,-5 7 0 0,-4 1 1 16,-2 8 1-16,2 2 0 0,-1 2 0 0,4 5 0 16,3-1-1-16,8 0-1 0,5-4-1 15,3-2 0-15,9-3 0 0,6-8 0 16,9-3 0-16,1-6 0 0,4-3 0 15,4-5 1-15,2 0-5 0,4-9-8 16,-3 0-9-16,0-4-16 0,-6-3-112 16,-1-2-117-16,-12-2-286 0</inkml:trace>
  <inkml:trace contextRef="#ctx1" brushRef="#br0" timeOffset="-192734.59">20163 11710 418 0,'0'-19'99'15,"0"0"2"-15,0 7-66 0,0 2-6 16,0 3-4-16,0 0-3 0,0 3 0 16,0-2-1-16,0 6-1 0,0 0-2 15,-5 0-1-15,5 7-2 0,-7 3-3 16,1 5-3-16,-1 3-2 0,-1 3 1 15,-4 4-2-15,5-1-1 0,-1-1-1 16,-1-1-2-16,4-4 0 0,5-2-1 0,-5 0 0 16,5-8 0-16,8-2 0 0,-1-6 0 15,7 0 0-15,11-11 0 0,2-3 0 16,6-2 0-16,-1-4 0 0,6 0 0 16,-3-1 0-16,-1 3 0 0,-8 0-1 15,-2 4 1-15,-7 3-1 0,0 1 1 16,-9 4-1-16,-2 2 0 0,-4 4-1 15,-2 0 1-15,6 0 0 0,-2 4 0 16,-2 2 0-16,4 0 0 0,6 0 0 0,1 4 0 16,4-2 0-16,6-1 0 0,0-3-1 15,7-4 1-15,-2 0-1 0,4-6 0 16,-3-1 0-16,2 0 1 0,-4 0 0 16,-2 3 0-16,-5-1 0 0,-4 0 0 15,-4 5 1-15,-8-6-1 0,-4 1 1 0,-11 0 0 16,-1-1 0-16,-8 4 1 15,-1-2 1-15,-3 4 0 0,2 0 0 0,-3 0 0 16,4 5-1-16,2 1 1 0,5 0-2 16,1 5 0-16,0 0 0 0,6 1-2 15,2 0 1-15,5 1-1 0,0 1-1 16,9-1 1-16,1-3-1 0,4-3 1 16,4-2-1-16,0-5 1 0,4 0 1 15,2 0-1-15,-4-5 1 0,0-2-1 16,-4 2 1-16,-4-2 0 0,1 3 0 0,-6 0 0 15,-7-2 1-15,0 6-1 0,-6-2 1 16,-1 2-1-16,0 2 1 0,-5-2-1 16,-2 10 1-16,5-4-1 0,-3-1 0 15,5 2 0-15,2-2-1 0,5 1 0 16,12-1 0-16,2-5 0 0,7 0 0 16,5 0 1-16,12 0 0 0,1-9 0 15,2 2 0-15,4-5 0 0,-3-5 0 0,0-4-2 16,-4-2-1-16,-6-3-1 0,1-2-1 15,-3-5 0-15,0-3 0 0,3 2 0 16,-2-3 2-16,-2-1 1 0,-2-1 1 16,0 0 1-16,-6 3 0 0,-4 2-1 15,-10 1 1-15,-7 5 0 0,0 7 0 16,-6 2 0-16,-8 6 1 0,-6 7 0 0,-2 6 1 16,-8 12 1-16,3 3 0 0,0 9 1 15,-1 9-1-15,3 8 0 0,-1 5 1 16,2 2-2-16,2 1 1 0,2-1-1 15,-1-1-1-15,1-5 1 0,3 0 0 16,6-7-1-16,3-3 0 0,8-3 0 16,0-4-1-16,5-4 1 0,7-4 0 15,4-5-1-15,1-5 1 0,3-2 0 0,1-5 0 16,3 0 0-16,-1-7 0 0,6-3-1 16,6-2 1-16,4-1-1 0,2-7 1 15,5 2-1-15,-1-2 0 0,-1-1 1 16,-5 5-1-16,-6-2 0 0,-8 6 1 15,-6 1-1-15,-5 5 1 0,-4 0 1 16,-5 3 3-16,-5 3 0 0,0 0 1 0,0 0 0 16,-7 3 0-16,-1 3-1 0,-4 0-1 15,-3 3-1-15,-1 3-2 16,-1 2 0-16,-3 3 0 0,6 0 0 16,-3-1-1-16,6 0 0 0,3-1 0 0,8 0-1 15,0-4 0-15,10-5 0 0,3-3-1 16,7-3-1-16,6 0-1 0,1-3 0 15,3-6 0-15,2 1 0 0,-1-6 0 16,-2 2 0-16,-6 0 2 0,0-1 1 16,-5 2 1-16,-6 1-1 0,-5 3 2 15,-3 3-1-15,-4 4 1 0,0 0 0 0,-6 5 0 16,1 4 0-16,-2-2 1 0,0 4-1 16,-1 0-1-16,2-1 1 0,1 1-1 15,5-2 0-15,0-3 0 0,0 3-1 16,7-6 1-16,9-3-1 0,1 0 1 15,10 0 0-15,6 0 0 0,5-4 0 16,-1-5 0-16,0-1-1 0,-4 1 1 0,0-4-1 16,-6 0 0-16,-7-4 0 0,-1 2 0 15,4-13 0-15,-15 16 1 16,-8-1 0-16,0 5 0 0,-6-2 0 16,-6 6 0-16,-3 0 0 0,-2 4 0 15,-3-4 0-15,-1 4 0 0,-2 8 0 16,1-2 1-16,2 5 0 0,2 7 0 15,-4-2 0-15,5 5 1 0,10 4 0 16,4 2 0-16,3 1-1 0,12 0 0 0,3-4 1 16,11-1-1-16,3-4-1 0,-5-3 1 15,4-3 0-15,-1-9-1 0,-2-4-3 16,1 0-5-16,-3 0-6 0,-1-7-11 16,1-4 124-16,0-5-237 0,-1 0-124 15,2-5-349-15</inkml:trace>
  <inkml:trace contextRef="#ctx1" brushRef="#br0" timeOffset="-191784.02">22852 11071 362 0,'-5'-5'84'16,"-3"1"1"-16,0 4-57 0,-4 0-3 16,-7 4-2-16,0 5 2 0,-3 2 2 15,-5 6 3-15,1 3 2 0,-3 10 1 0,1 0-3 16,-1 8-4-16,-3 6-4 0,0 6-5 16,2 4-5-16,0 3-3 0,2 2-3 15,2 0-2-15,5 2-2 0,6-4-1 16,4 0 0-16,6-3-1 0,5-8 1 15,12-1 0-15,1-8-1 0,0-3 1 16,5-3-3-16,-2-8-3 0,1-7-11 0,-1 2-12 16,-3-6-99-16,-1-3-101 0,-3-5-253 15</inkml:trace>
  <inkml:trace contextRef="#ctx1" brushRef="#br0" timeOffset="-186719">23108 11254 300 0,'0'-8'79'0,"3"-3"6"0,2 0-41 16,-5 1-3-16,4 0-9 0,-4 4-5 15,4-1-5-15,-4 3-3 0,5 4-2 16,-5-6-3-16,0 6-2 0,-5 6-1 0,1 4-1 16,-6 5-1-16,-5 3 0 0,-7 10-1 15,-6 7-1-15,-5 6 0 0,-1 3-1 16,-5-2-1-16,0 2-2 0,-2-3 0 16,2-3-1-16,5-6 0 0,4-4 0 15,3-5-1-15,5 0 1 0,8-3 0 16,2-2 0-16,5-5-1 0,5-3 1 15,2-3 0-15,0-7 1 0,2-6-1 0,6-4 0 16,4-3 1-16,5-5-1 0,2-4 1 16,7-1-2-16,1-5 0 0,3-2 0 15,3-4-1-15,1-3 0 0,1-6 0 16,1 2 0-16,-3-2 0 0,1 2 0 16,-1 7-1-16,-3 7 0 0,-3 6 0 15,-4 5 1-15,-1 7-1 0,-5 6 0 16,-1 3 1-16,-6 11-1 0,-2 1 2 0,-2 5 0 15,-6 4 0-15,5 4 1 0,-5-3 1 16,-7 3 1-16,-2 0 0 0,-1-4 0 16,-3 1 1-16,-1-5 1 0,-5-5-1 15,-1-2 1-15,-3-4-2 0,-2-2 1 16,0-4-2-16,-1 0 0 0,0 0-2 16,0-4-1-16,4-2-6 0,3 0-9 0,1-4-11 15,10 1-96-15,3-1-100 0,5-5-245 16</inkml:trace>
  <inkml:trace contextRef="#ctx1" brushRef="#br0" timeOffset="-173535.93">2232 10835 117 0,'0'0'24'15,"0"0"1"-15,0 0-14 0,0 0 13 16,0 0 10-16,-2 0 4 0,2 0 4 16,0 0 3-16,0-5 3 0,0 1-5 15,0 4-15-15,0-5-9 0,0 5-5 0,0-6-3 16,0 6-2-16,0 0-2 0,0 0 0 16,0 0 1-16,0 0-1 0,0 0 0 15,0 0 0-15,0 0-2 0,0 0-1 16,0 0-1-16,0 8-1 0,-6-5-2 15,4 4 1-15,-3 3 0 0,-1 1 0 16,0-1 1-16,0 1-1 0,-2-3 0 0,2 3 0 16,3-1 0-16,-2 0 1 0,5 1-1 15,-5 0 1-15,5-3 0 0,0-1-1 16,0 0 1-16,6-4 0 0,-1 1 0 16,1-4 0-16,0 0 0 0,3 0 1 15,-1 0 0-15,3-7 0 0,-2 1 0 16,2 1 0-16,-3-3 0 0,3 0 0 15,-5 0 0-15,1-1 1 0,-1 0 2 16,-3 4 0-16,2-4 2 0,-2 1 0 0,-3 1 1 16,5 0 0-16,-5-2 0 0,0 2-1 15,0-2 0-15,0 0-1 0,0 2 0 16,-2 0 0-16,2 0-1 0,-6 4 0 16,6-1 0-16,-5 4-1 0,5 0-1 15,-2-4 0-15,2 4-2 0,-5 0-1 0,5 0 0 16,-2 0-1-16,2 4 0 0,-5 0 1 15,5 2-1-15,-6 0 0 0,6 1 0 16,-2 0 0-16,2 0 1 0,-6 0-1 16,6-1 1-16,-4-5-1 0,4-1 0 15,0 7 0-15,-2-7 0 0,2 0 0 16,0 0 0-16,0 0 0 0,2 0 0 16,-2 0 0-16,4-7 1 0,-4 3 0 15,7-4 0-15,-7-1 0 0,5 0 0 0,-5-1 0 16,2-1 0-16,-2 4 0 0,0 3 0 15,0-3 0-15,-5 4 0 0,3 0-1 16,-5 3 0-16,1-5 0 0,-1 5-1 16,0 0 0-16,-4 0 0 0,2 0 0 15,-3 10 1-15,0-2 0 0,3-1 0 16,2 2 0-16,1 3 1 0,-1-3-1 16,2 1 1-16,5-4 0 0,-2 0-1 0,2-3 0 15,0-3 0-15,0 4 0 0,0-4 0 16,0 0 0-16,2 0 0 0,3 0 1 15,2-4 0-15,0 0 0 0,2-3 0 16,1 1 0-16,3-4 0 0,-5 3-1 16,3-2 1-16,-3 2 0 0,-2 0-1 15,-4 3 1-15,-2 1 0 0,5 3 0 0,-5-6 0 16,0 6-1-16,0 0 0 0,0 0 0 16,0 0-1-16,-5 6 0 0,5-3 1 15,-6 1-1-15,6 1 1 0,-6 1 0 16,4 3 1-16,2-4-1 0,-7 2 1 15,7 1-1-15,0-3 0 0,0 0 1 16,0-5-1-16,0 6 0 0,0-6-1 16,7 1 1-16,-5-1 1 0,3 0-1 15,1-1 1-15,1-7 0 0,0 2 0 16,4-4 1-16,-3 0-1 0,1-2 0 0,2 2-1 16,-3 1 1-16,-1 1 0 0,0 0-1 15,-1 0 1-15,-1 4 0 0,-5 1-1 16,2-2 1-16,-2 5-1 0,0 0-1 15,0 0 0-15,0 0 0 0,-6 5 0 16,4-2 0-16,-5 4 0 0,0-2 1 16,0 3 0-16,-3 0 0 0,1 0 0 0,2 2 0 15,0-2 1-15,1 0-1 0,-1-1 0 16,3 2 1-16,4-5-1 0,-2-1 0 16,2 2 0-16,0-5-1 0,0 0 1 15,5 0 0-15,-3 0 0 0,5 0 0 16,0-8 0-16,3-1 1 0,-3 1-1 15,2 0 1-15,2-2-1 0,-3 0 0 16,-1 3 0-16,-2-1 0 0,-3 0 0 16,-2 3 0-16,0-1 0 0,0 3-1 15,0 0-1-15,0 3 1 0,-6 0-1 0,0 3 1 16,-1 0 0-16,-1 3 0 0,0 0 1 16,-4 3 0-16,-1 0 0 0,1 1 1 15,3 0-1-15,-1 1 0 0,3-2 1 16,0 0-1-16,1-1 0 0,4-4 0 15,2 2 0-15,0-6-1 0,0 3 1 16,0-3 0-16,2 0 0 0,4-3 0 0,1-4 1 16,3-3-1-16,-2 0 1 0,5-1 0 15,-1 0 0-15,-2-1 0 0,1 1-1 16,-2 2 1-16,0 0-1 0,-6 2 1 16,3 2 1-16,-6-2-1 0,0 4-1 15,0 3 0-15,-7 0 1 0,2 0-1 16,-2 4 0-16,-1 3-1 0,-5 1 1 15,0 0 1-15,-2 4-2 0,2 0 0 16,-4 0-2-16,7 1-5 0,-1 1-5 0,2-2-11 16,3-1-91-16,1-1-92 0,5-4-229 15</inkml:trace>
  <inkml:trace contextRef="#ctx1" brushRef="#br0" timeOffset="-162734.09">715 11994 169 0,'4'0'44'0,"-4"0"-1"0,5 0-23 16,-5 0-7-16,0-3-4 0,3 3-4 15,-3 0-4-15,0 0 2 0,0 0 2 16,0 0 1-16,0 0 3 0,0 3 2 16,0-3 2-16,0 7 3 0,-3-5 1 15,0 3 2-15,-3 1 1 0,1 3 0 16,-2-3-1-16,-2 2-1 0,2 2-2 0,2 0-2 15,-1 1-3-15,0-2-2 0,2-2-3 16,-1 3-1-16,5-1-1 0,-7-3 0 16,7 2 0-16,-4-2-1 0,4 0 1 15,-3 0-2-15,3-1 1 0,-4 3-1 16,4-5-1-16,0 5 0 0,-3-3 1 16,3-1 1-16,-5 0 1 0,5-1 1 0,0-3 2 15,0 5 0-15,-2-5 1 0,2 0 1 16,0 5-2-16,0-5 0 0,0 2-1 15,0-2-1-15,-5 4 0 0,5 1-1 16,-7-5 0-16,5 4-1 0,-3 1-1 16,-1-5 0-16,0 6-1 0,0 0 1 15,1-2-1-15,1 2 0 0,-1-1 0 16,3 1-1-16,-3-1 1 0,2 3-1 16,3-4 1-16,-4-1-1 0,4 1 1 15,-7-4-1-15,7 5 1 0,0-5-1 0,-3 5 0 16,3-5 1-16,0 5-1 0,0-5 0 15,0 3 0-15,-3-3 1 0,3 5-1 16,0-5 0-16,0 4 0 0,0-4 1 16,0 0-1-16,0 0 2 0,0 0 1 15,0 0 1-15,0 0 0 0,0 0 1 0,0 0 0 16,6-4 0-16,0-1 0 0,-4 3-2 16,4-2-1-16,-1-3 0 0,-3 2 0 15,3-2 0-15,-5 3 1 0,6-4 1 16,-1-2 0-16,-1 3 1 0,1-3 1 15,-1 1 0-15,0-2 0 0,1 0-1 16,-2-2 0-16,-3 2-1 0,5 1-1 16,-5-1-1-16,0 1-1 0,5 4 0 15,-5 0-1-15,0 3-1 0,0-1 0 16,0-1-3-16,0 5-1 0,0-2-3 16,0 2-7-16,0 0-14 0,0 0-81 0,0 0-84 15,0 0-210-15</inkml:trace>
  <inkml:trace contextRef="#ctx1" brushRef="#br1" timeOffset="-120307.96">2980 13064 96 0,'0'0'27'0,"4"-6"1"0,-4 6-11 15,0 0-5-15,0 0-4 0,0 0-3 16,0 0-1-16,0 0-3 0,-5 4-1 15,5 0 0-15,-6 0 1 0,3 3 3 16,-4-4 3-16,1 7 5 0,-1-5 3 16,-3 3 3-16,1 3 2 0,-2 0 1 0,1 0-1 15,-3 3-3-15,-3-2-5 0,5 4-3 16,-5 1-3-16,1 0-3 0,2 0-1 16,-1 2-1-16,1-3-1 0,0 0 1 15,-1 4-1-15,2 0 1 0,-1 1 0 16,1 0 1-16,2 1 1 0,-2 1 0 15,1 3 0-15,2-2 0 0,1-1 1 0,1 0-2 16,-2 0-1-16,1-1 0 0,0-1-1 16,1-3-2-16,0 0 1 0,0-2-1 15,0 0-1-15,2-1 0 0,5-2 0 16,0 1-1-16,0 0 0 0,0-4 1 16,6 1 0-16,2-1 0 0,0 0 1 15,3-1 1-15,-2-1 1 0,3-2 0 16,1 2 1-16,2-4-1 0,1 4 0 15,0-5 0-15,3 5 0 0,0-8-1 16,3 5 1-16,-1 0-1 0,2-2 0 0,-1-3 1 16,4 6 0-16,0-6 0 0,1 3 0 15,4-3 0-15,-3 0 0 0,6 4 0 16,-2-4 0-16,1 0 0 0,1 0 0 16,-1 2 0-16,0-2-1 0,2 0-1 15,-2 5-2-15,0-5 1 0,3 5-2 0,-1-1 1 16,-1-1 0-16,4-3 0 0,-2 8 1 15,0-3 1-15,5 0 1 0,-5 3 0 16,0-2 1-16,0 0-1 0,-1 3 1 16,-4-2 0-16,0-3 0 0,-2 0 0 15,1 1 0-15,1-5 0 0,-3 3 1 16,1-3-1-16,2 0 0 0,2-3 0 16,0-2 0-16,0 5 0 0,0-4 1 15,0 0 0-15,-1 4 0 0,1-4 0 16,-5 4 0-16,4 0 1 0,-2-3-1 0,0 3 0 15,2 0 0-15,-2 0 1 0,2 0 0 16,4-5 1-16,0-1-1 0,3-2 0 16,0 2 0-16,4-1-2 0,1 0 1 15,-2-2-1-15,2 3 0 0,-2 1 0 16,2 5 0-16,-3-7 0 0,-1 2 0 16,4-2 0-16,-1 3-1 0,2-1 1 0,1 5 0 15,-1-5 0-15,0 1 0 0,4 4 0 16,-8 0 0-16,3-5 0 0,-3 2 0 15,0-5 0-15,3-2 0 0,-2 3 0 16,2-4 1-16,-2 1-1 0,4 2 0 16,1 0 0-16,-1 3 1 0,1 5-1 15,-1-6 0-15,0 1 0 0,-1 1 0 0,0-5 0 16,-3 0 0-16,3-2 2 0,0 5 1 16,-3 0 2-16,4 0 0 0,-2 1 1 15,0 5-1-15,0 0 1 0,1-2-2 16,-2 2-1-16,2-8-2 0,6 5-1 15,-4-2 0-15,5 0 0 0,-2 0-1 16,2-1 1-16,1 6 0 0,-1-5 0 16,-6 0 0-16,5 3 0 0,-3-4 1 15,1-2-1-15,1-1 1 0,1 4 0 16,2-1 0-16,1 2-1 0,0-2 1 0,-2 6-1 16,1-2 0-16,-1 2-1 0,-4-7 0 15,4 2-1-15,-1 5 0 0,1-4 0 16,3-2-1-16,0 4 1 0,3-2 0 15,-4-2 0-15,-2 4 1 0,1-7 1 16,-3 4 1-16,0-2-1 0,0 2 0 16,1 5 0-16,-1-6 0 0,-1 6 1 0,-2 0-1 15,-1 0 0-15,-5 0 0 0,0 0 0 16,-2 0-1-16,0-5 1 0,0 5 0 16,0-6 0-16,4 6 0 0,-1-3-1 15,3 3 1-15,-2-7 0 0,-1 7 0 16,1-4 0-16,-4 4 0 0,1-4-1 15,-1 4-1-15,-4-6-5 0,3 6-4 16,2 0-3-16,0-2-2 0,1 2-1 16,3 0 1-16,-3 2 1 0,-1-2 5 15,4 5 5-15,-7-5 2 0,0 0 3 0,-2 0 1 16,1 0 0-16,0-5 0 0,3 5 0 16,0-6 0-16,1 6 1 0,7-5 0 15,-1 5 1-15,2-3 0 0,-4 3-1 16,2 0 0-16,-6 0 0 0,0 3-1 15,-1-3-2-15,-3 0 0 0,2 0-1 0,2 0 0 16,4 4 1-16,-3-4 0 0,2 0 0 16,2 0 0-16,-1 0 2 0,-2 0 0 15,1 0 0-15,-4 0 2 0,0-5 1 16,-1 5 2-16,1-6-1 0,2 1 1 16,3 3-1-16,-4 2 0 0,6-4-1 15,-1 4-2-15,-4-6-1 0,0 6-1 16,-4 0 1-16,-3 0-1 0,-1 0 0 15,-4 0 0-15,-2 0 1 0,0 0-1 16,0 0 1-16,-1-1 0 0,-1-3 3 0,4-1 2 16,-2 1 2-16,0 1 3 0,0-2 1 15,0 5 1-15,0-5 1 0,0 0-3 16,-3 2 0-16,-1-1 0 0,0-3-2 16,-5 3 0-16,1-3-1 0,-1 4 0 15,-3-4-1-15,2 4 0 0,-1 0 0 0,1-3-2 16,-3 3 0-16,3 3-1 0,-1-3-1 15,1-3-1-15,1 6 0 0,2-5 0 16,-2 0-1-16,3 1 0 0,0-3 1 16,2 0 0-16,-1-1 0 0,-1 3 1 15,2-3 0-15,0 0 1 0,0-3 0 16,0 1 1-16,-3-1-1 0,-1 2 1 16,-1-6-1-16,-3 3 2 0,0 0-1 15,-3 0 1-15,1-1 1 0,-2 1 0 16,-2-1 0-16,4 1 0 0,-6-2 0 15,1 1-1-15,1 3 0 0,-4-1 0 0,1-1-1 16,-1 2 0-16,-1-2 0 0,-4-1 0 16,4-2 0-16,-4 3-1 0,0-4 1 15,0-1 1-15,0 4 0 0,0-3 0 16,0 0 0-16,0 2 0 0,0-1 0 16,6-1-1-16,-6 1-2 0,0 3 0 0,0-1-1 15,-6 0 0-15,4 1-1 0,-3 5 0 16,-1 3 0-16,-1-3-1 0,-2 2 0 15,-5-2 1-15,1 2-1 0,-2-2 0 16,-1-3 0-16,-4 0 0 0,-3-1 1 16,0 4-1-16,1-5 0 0,-3 0 0 15,-3 1 1-15,-2 1-1 0,0 1 0 16,-1-1 0-16,0 4 0 0,-2 1 0 16,-1 3-1-16,1-2 0 0,-2-1 0 0,0 2 0 15,-7-1-1-15,4-1 0 16,-7 0 0-16,1-1 1 0,-4 2-1 0,2 0 1 15,-2 4 0-15,2-6 1 0,-3 3-1 16,0 3 1-16,2-8-1 0,-2 8 0 16,-6-6 1-16,0 1-1 0,-4 3 0 15,2 2-1-15,0-6 1 0,-5 6-2 16,6-4 0-16,-3 4 0 0,0 0 0 0,-1-4-1 16,-1-2 0-16,-3 6 0 0,4-3 0 15,0 3 0-15,1-4 0 0,1 4 0 16,2 0-1-16,-3-6 1 0,-1 2 0 15,-3 4 1-15,1-5 0 0,2 5 0 16,-4 0 1-16,5 0 0 0,-1 0-1 16,1 0 0-16,-2 0 0 0,-4 5 0 15,3-5 0-15,0 5 0 0,0 0 0 0,1-5 0 16,-1 6-1-16,6-6-1 0,-4 5 0 16,-2-5 0-16,-1 4 1 0,3-4 0 15,1 4 1-15,0-4 1 0,3 5 1 16,0-2 1-16,2-3 0 0,-4 0 0 15,0 2 0-15,0-2 0 0,1 7 0 16,1-7 1-16,-1 4-2 0,3-4 1 16,0 7 0-16,1-7 0 0,-3 0 0 15,0 0 0-15,0 0 0 0,2 4-1 0,-1-4 0 16,1 3 0-16,1 4 0 0,-1-4 0 16,-3-3-1-16,2 0 1 0,-5 6 0 15,1-2 0-15,0-2 1 0,0-2 0 16,0 6 0-16,0-6 0 0,4 4 0 15,-3-4 0-15,-2 6 0 0,0-6 1 16,0 6-1-16,1 0 0 0,1-1 0 16,4-1 0-16,-3 1 0 0,6-2 0 0,-2-3 0 15,-2 0 0-15,0 5-1 0,2 1 1 16,0-2-1-16,2 3 0 0,2 0 0 16,-3-1-1-16,5-4 0 0,0 4-1 15,0-6-1-15,-4 3 0 0,-2 4 0 16,5-4 1-16,-3 5-1 0,5-1 2 15,-1-2 1-15,2 0 0 0,1 0 1 16,2-5 0-16,-1 0 0 0,-2 0 0 16,0 0 0-16,-5 0 0 0,-1 5 0 0,4-5 0 15,-3 7 0-15,4-7 1 0,-1 5-1 16,2-4 1-16,3 5-1 0,1-6 0 16,-2 5 0-16,-1-5 1 0,-1 4 0 15,0 0 0-15,0-4 0 0,1 3 1 16,2 4 0-16,0-3 0 0,3 5-1 15,-2-2 1-15,4 1-1 0,1 0-1 0,-4 1 1 16,3-4-1-16,-4 1 0 0,3-2 2 16,-2-1-1-16,3 4 2 0,-1-4 0 15,1 2-1-15,2 1 1 0,2 1 0 16,6-2-1-16,-3 2 0 0,1-1-1 16,-1 1-1-16,1-2 1 0,1 2-1 15,-2-2 0-15,0 1 0 0,-1-2 1 16,3-1-1-16,0 1 0 0,-2 0 0 15,2 1 1-15,1 0-1 0,-2 1 0 16,3 0 1-16,1 1-1 0,0-2 0 0,-1 2 0 16,2-3 1-16,1 2 0 0,-3 0 0 15,4 1 1-15,-2-3 0 0,3 3 1 16,-4-2 1-16,3 2 1 0,-2-2-1 16,4-3 1-16,0 3-2 0,-2 0 0 15,-3 2-1-15,5-4 0 0,-4 4-2 16,1 1 1-16,-2 0-1 0,3 3-1 0,2-2-2 15,0-3-5-15,1 1-28 0,0-4-48 16,6-3-65-16,5 6-158 0</inkml:trace>
  <inkml:trace contextRef="#ctx1" brushRef="#br1" timeOffset="-117440.3">8755 12207 232 0,'-6'-7'70'0,"0"1"2"0,-1-1-17 16,-3-4-17-16,1 3-9 0,1-1-5 16,-1 0-7-16,-2-1-4 0,2-1-2 15,-1 0-1-15,0 4-4 0,0-1-2 16,-2-1-2-16,-2 5 0 0,1-2-1 0,-2 6-1 16,2 0 1-16,-5 9 0 0,3-6-1 15,-3 6 1-15,4-2 0 0,0 2 0 16,1 0 0-16,1 2 0 0,2-1 0 15,3 3-1-15,1-2 1 0,6 2-1 16,-5 3 0-16,5-4 0 0,0 1-1 16,7-2-1-16,-1-4 0 0,1 0 0 15,0-4 1-15,6-3-1 0,0-5 1 16,2-4 0-16,2-1 1 0,-1 0 0 16,2-2 0-16,0 1 1 0,-3 0-1 0,-1 1 0 15,-2 0 0-15,0 5 0 0,-4-4 1 16,-4 2 1-16,-4-1 2 0,3 5 0 15,-3-2 2-15,0 2 1 0,0 0-1 16,-3-2 1-16,3 5-1 0,-4 0-2 16,4 5-1-16,-6-1-1 0,6 5-1 15,-5 0 0-15,5 2 0 0,0-4-1 0,0 2 1 16,6 2-1-16,1-4 1 0,4-2-1 16,7-5 1-16,2 0 0 0,3 0-1 15,4-5 1-15,5-2 0 0,-2-4-1 16,1 0 0-16,0-2-1 0,-4 1 1 15,-1 0 0-15,-5 1-1 0,-5 0 1 16,-2 2 0-16,-5 3 0 0,-3-1 1 0,-4 4 0 16,-2 0 0-16,0 3 1 0,0 0-1 15,-7 0 1-15,3 0 0 0,0 5 0 16,-4-2 0-16,0 6-1 0,-1 1 1 16,2 0-1-16,-1 0 0 0,1 3 0 15,-1-1 0-15,1 0 0 0,-2 0-1 16,1 2 0-16,1 2 1 0,1-3-1 15,-2 1 0-15,2-2 1 0,0-1-1 16,1-2 0-16,5-4 0 0,-2 0 0 16,2-5-1-16,0 0 1 0,0 0 0 0,7 0 0 15,-1-10 0-15,2 0 1 0,4-1-1 16,1-4 1-16,2-2-1 0,3 2 0 16,1 0 0-16,-2 0 0 0,1 4 0 15,-1 1 0-15,-3 4 0 0,-5-1 0 16,1 7-1-16,-4 0 1 0,-6 0-1 15,0 9 1-15,0 0 0 0,-3 2 0 0,-3-1 0 16,-1 4 1-16,0 1 0 0,1 1 0 16,0-3 0-16,4 0-1 0,2-4 0 15,0 2 0-15,6-6 0 0,1-5 0 16,8 0 0-16,3-8 0 0,8 0 0 16,2-4 0-16,5-3 0 0,1 2-1 15,4-2 1-15,-2 1-1 0,0 2 1 0,-6-1-1 16,0 4 1-16,-8 1 0 15,1-1 0-15,-7 6 0 0,-5-2 0 0,-4 5 1 16,-4 0-1-16,-3-4 1 0,0 4 0 16,0 0 1-16,0 4 1 0,0-4 0 15,0 7 0-15,-3-5 0 0,-2 6 0 16,0-3-1-16,3 1 0 0,-3-1 0 16,3 3-1-16,-4-2 0 0,1 1 0 15,3 0 0-15,-3-1-1 0,2 4 1 0,-3 1-1 16,1 0 0-16,-1 1 0 0,3-3 0 15,-2 1 1-15,0-3-1 0,3 1 0 16,2 0 0-16,-6-4 0 0,6 0 0 16,-5 1 1-16,5-2-1 0,-7-3 0 15,7 0 0-15,-6 6 1 0,6-3-1 16,-4-3 0-16,4 0 0 0,-5 0 0 16,5 0-1-16,0 3 1 0,0-3 0 15,0-3 0-15,7 3-1 0,-1-7 1 16,3 4 0-16,2-6-1 0,2-2 1 15,1 2-1-15,1-5 0 0,3 1 0 0,-4 1 0 16,0 2 0-16,-1 3 0 0,0 0 1 16,-1 3 0-16,-5 4-1 0,1 0 1 15,-3 0 0-15,1 4-1 0,-6 3 0 16,0 0 0-16,0 4 1 0,0 2-1 16,-5-1 1-16,0 2 0 0,2-4 0 15,3 1 0-15,-5-3 0 0,5-4 0 0,0 1 0 16,12-5 0-16,-4 0-1 0,5 3 1 15,6-7 0-15,1-2 0 0,5 1-1 16,2-4 0-16,2-4-1 0,3 0 0 16,1-1 0-16,-1-2 0 0,-1 4 0 15,-4 0 1-15,-4 1 0 0,-3 4 1 16,-4 0 0-16,-5 3 0 0,-4 0 3 0,-2 4 0 16,-5 0 1-16,0 0 0 0,-7 0 0 15,-1 8 0-15,0-4 0 0,-3 4-2 16,-1-4 0-16,4 5-1 0,1 1 0 15,1-2 0-15,6 2-1 0,0-3 0 16,2 3-1-16,9-6 0 0,8 2-1 16,1-6-1-16,6-7-1 0,2-2 0 15,4-5 0-15,0 1-1 0,-2 0 1 16,1-4 0-16,-4 5 1 0,-2 1 1 0,-4 3 1 16,-8 0 1-16,1 5 1 0,-7 3 2 15,-2 0 1-15,-5 0 0 0,0 0 1 16,-5 10 0-16,3-4-1 0,-5 4 0 15,1 2-2-15,0 0-1 0,1 4-1 16,5-3-1-16,0-1-2 0,6-1-2 16,5-2-1-16,5-3-5 0,8-6-5 0,4 0-8 15,4 0-9-15,1-8-3 0,2 2-2 16,2-3 2-16,-3 3 5 0,-6 0 6 16,-1 2 9-16,-2 4 9 0,-6 0 7 15,-5 0 2-15,-1 5 1 0,-5 0-1 16,-2 1-1-16,-1 3-2 0,-5-3-1 15,0 2-12-15,0-1-46 0,-7-3-50 16,3-1-123-16</inkml:trace>
  <inkml:trace contextRef="#ctx1" brushRef="#br1" timeOffset="-117075.3">10489 12002 427 0,'-9'3'94'0,"-1"3"1"0,7-2-75 16,-2 4-7-16,5-5-6 0,0 3-4 16,0-6-2-16,7 3-1 0,-1-3 1 0,0 0 1 15,2-7 1-15,-2 4 1 0,1-1 1 16,-1 4 0-16,0-6 1 0,-6 6-1 16,3 0-1-16,-3 0 0 0,0 0-1 15,0 0-4-15,0 0-4 0,5 6-8 0,-5-6-21 16,0 0-67-16,6 0-78 15,1 0-190-15</inkml:trace>
  <inkml:trace contextRef="#ctx1" brushRef="#br1" timeOffset="-116358.42">10615 12189 435 0,'7'-7'94'0,"6"-7"-1"0,7-3-76 16,6-2-8-16,6-6-5 0,1 0-1 15,0-9-1-15,1 1 1 0,-2-3 0 16,-5-7 2-16,0 5 1 0,-6 0 1 16,-3 1 2-16,1 8 0 0,-8 0 3 15,-1 12 0-15,-4 4 1 0,-2 3-2 16,-4 10 0-16,0 0-2 0,-4 7-2 16,-3 9-1-16,-3 9-2 0,0 7-1 0,-6 7 0 15,3 5-1-15,-3 3 0 0,2 4-1 16,-3 0 0-16,2-3-1 0,0 1 1 15,0-7-1-15,-1-1 0 0,2-3 0 16,1-2 0-16,-1-4-1 0,0-8 1 16,1-4-1-16,1-7 1 0,-1-2 0 15,2-8 0-15,2-3 0 0,1-5-1 16,1-7-1-16,2-3-1 0,5-3 0 0,3-2 0 16,8-6-1-16,2-1 1 0,7 5 1 15,0 2 1-15,5 0 1 0,1 2-1 16,0 4 1-16,-3 6 0 0,-2 3 0 15,-3 5 0-15,0 0 0 0,-4 5 0 16,-4 3 0-16,-2 3-1 0,-8 4 1 16,5 1 0-16,-5 0 0 0,-4 0 0 15,4 0 0-15,-6-1 0 0,6-5-1 16,-4-1-2-16,4-1 0 0,4-5-2 0,4-1-3 16,4-5-1-16,1-5-3 0,8-1 0 15,1-5 0-15,2-2 0 0,1-5 1 16,1 0 2-16,-4 3 2 0,-2 1 3 15,-5 5 3-15,1 3 3 0,-6 7 2 16,-3 2 2-16,-3 2 0 0,1 8 2 16,-5 5 0-16,0 3-1 0,-6 5 0 15,0 9-1-15,-3 3-1 0,-1 7-1 0,0 1 0 16,0 2-2-16,-1 1-1 0,1 2 0 16,-2-2 0-16,-1 0 0 0,3-4-1 15,0-2 1-15,-3-5-1 0,2-2 1 16,2-4-1-16,0-7 1 0,0-3 2 15,0-7 3-15,1-4 1 0,3-8 1 16,-1 0 0-16,0-9 0 0,2-5 0 16,4-6-2-16,0-9-4 0,0-4-1 15,4-7-2-15,7-5 0 0,2-5-1 0,2-3-2 16,8-1-1-16,5 1-3 0,1 4-8 16,10 3-11-16,0 1-85 0,4 8-88 15,0 2-219-15</inkml:trace>
  <inkml:trace contextRef="#ctx1" brushRef="#br0" timeOffset="-92262.52">1430 14226 236 0,'0'-6'72'16,"0"0"2"-16,0 0-23 0,0 3-12 15,0-2-9-15,0 1-9 0,0 4-7 16,0-6-5-16,0 6-4 0,0-4 0 15,0 4 0-15,0 0 2 0,0-6 1 16,0 6 2-16,0 0 1 0,0 0 1 16,0 0-1-16,0 0-3 0,0 0-3 15,0 6-3-15,0-6-1 0,0 5-2 16,-7 0-1-16,7 4 2 0,-6 4 1 0,1 5 3 16,-2 3 2-16,0 8 2 0,0 5 1 15,0 5 1-15,0 2 0 0,0 1 0 16,0-1-1-16,0 0-2 0,-3-5 0 15,3-2-1-15,-2-5-1 0,2-4 0 0,1-3 0 16,0-2-1-16,6-3 0 0,-7-4-1 16,7-2-1-16,0-3 0 0,0-3 0 15,0 1 0-15,0-6 1 0,0 0 0 16,0-4 1-16,0-3-1 0,5-6 1 16,-5-5-1-16,0-1-1 0,6-7-2 15,-6-5-2-15,6-8-2 0,-3-6-1 16,3-3-1-16,1-2 0 0,1-5 1 15,3 2 0-15,3 2 1 0,3 7 2 0,1 5 1 16,3 7 1-16,2 4 0 0,4 7 0 16,-3 7 0-16,2 1 1 15,1 8-1-15,1 5 1 0,-1 0 0 0,-3 5 0 16,-2 5-1-16,-2 1 1 0,-1 2-1 16,-5 5 2-16,-7-2 1 0,-1 2 1 15,-6-1 1-15,0 0 3 0,-11-1 0 16,0-1 1-16,-2 2 1 0,-5-3-1 0,-3-2-2 15,-2-3-1-15,-3 1-1 0,-3-5-2 16,-2 2 0-16,3-3-1 0,-1-4-2 16,4 0-1-16,2 0-5 0,5 0-4 15,5-4-8-15,2-3-9 0,4 4-92 16,2-4-91-16,5 0-224 0</inkml:trace>
  <inkml:trace contextRef="#ctx1" brushRef="#br0" timeOffset="-91379.76">1715 14277 265 0,'0'-9'77'0,"5"-1"6"0,-5 0-10 15,6-1-34-15,-3 0-6 0,1 0-2 0,-4 4-3 16,7-1-2-16,-7 0-1 0,3 2-2 16,-3 0-2-16,4 1-2 0,-4-1-2 15,4 3-2-15,-4 3-3 0,0-4-3 16,0 4-3-16,0-4-1 0,0 4 0 15,3 0-1-15,-3 0 0 0,0 0-1 16,0-4 1-16,0 4 1 0,6 0 0 16,-6-3-1-16,0 3 1 0,4 0-1 15,-4-6-1-15,0 6-2 0,5 0 0 16,-5 0-2-16,0 3 0 0,5 3 0 0,-5 4 1 16,6 3 0-16,-6 4 2 0,0 7 1 15,2 1 2-15,-2 3-1 0,0 6 2 16,0 1-1-16,0 1-1 0,-2-3 0 15,2 0 0-15,-5-1-1 0,5-4-1 16,0-6 1-16,-4-3-1 0,4-5 1 16,0-2 0-16,0-3 0 0,0-4 1 0,0 0 0 15,0-5 0-15,3 5 1 0,-3-5 0 16,0 0 1-16,6-4 0 0,0-3-1 16,1 0 1-16,4-10-1 0,0-4-1 15,7-7-1-15,1-10-1 0,4-3-1 16,3-7 0-16,5-4-1 0,2 5 1 15,-4 3-1-15,2 2 1 0,-5 10-2 16,-6 4 0-16,-1 10-3 0,-10 4-3 16,-1 6-4-16,-3 0-3 0,-5 6-4 0,5 2-7 15,-5-4-7-15,0 4-8 0,0 0-56 16,0 4-32-16,0 0-82 0,0 3-174 16</inkml:trace>
  <inkml:trace contextRef="#ctx1" brushRef="#br0" timeOffset="-89068.61">2223 14708 268 0,'0'-3'58'0,"5"3"1"16,-5-8-43-16,7 5-5 0,-5-1 3 16,4 0 4-16,-4-3 3 0,3 0 3 15,1-1 2-15,-4 1 1 0,4-2-3 16,-1-1-4-16,-5 1-3 0,2-2-4 16,-2 0-2-16,-2 2-2 0,-4 1-1 15,-1 0-2-15,0 4 0 0,-4-2-1 0,1 6 0 16,-1 0-2-16,-1 0-1 0,-1 5 0 15,0 0-1-15,-1 2 0 0,0 2 1 16,-1 2-1-16,-1 0 1 0,1-1 0 16,2 1 0-16,1 2 0 0,3-1 1 0,3-3 0 15,1 2-1-15,5-3 1 0,0 2-1 16,0-6 0-16,4 2-1 0,3-2 1 16,0-4-1-16,2 0 0 0,5-4 0 15,-2-2 0-15,4 2 1 0,-2-4-1 16,-4-2 0-16,6-2 0 0,-6 1 0 15,1 2 1-15,2-2 1 0,-4 0 1 16,2 2 3-16,-3 1 3 0,-2 2 2 16,0 1 2-16,-4 5 0 0,-2-6-1 0,0 6-2 15,0 0-2-15,0 4-3 16,0 3-1-16,-6-1-2 0,4 2-1 0,-3 2 1 16,-2 1-1-16,5 2 1 0,-3-2-1 15,5 1 0-15,0-2-1 0,5-3-1 16,2 3 1-16,2-4-1 0,7-1 0 15,0-3 0-15,5-2 0 0,3 0 1 0,1-6-1 16,3-1 1-16,3-3 0 0,-1-1 0 16,2-4 0-16,0 1-1 0,-3 2 1 15,-2 0-1-15,-2 1 1 0,-7 2-1 16,-4 1 1-16,-5 3 1 0,-3 5 0 16,-6-7 1-16,4 7 1 0,-4-5 0 15,0 5 1-15,-4 0-1 0,4 0 1 16,-7 0-2-16,5 0 0 0,-3 3 0 15,-1 0-2-15,-1 3 1 0,1 1-1 16,-2 2 0-16,-4 4 0 0,-2 1-1 0,0 2 1 16,-1 2-1-16,-2 2 1 15,3-2-1-15,1-1 1 0,4-2-1 0,2-1 1 16,2-5-2-16,5-1 0 0,0-8-1 16,0 6 0-16,7-6-1 0,2-7-1 15,4-4-1-15,6-1-2 0,0-3-1 16,7 0-1-16,1-2-1 0,-1 0 1 0,1 1 0 15,-6 4 3-15,4 2 0 0,-5-1 3 16,-1 4 2-16,-4 2 0 0,-2 5 1 16,0-3 1-16,-2 3 1 0,-5 7 2 15,-4 0 1-15,-2 0 2 0,0 1 2 16,-5 1 0-16,2 1 0 0,-3 2 0 16,0-4-2-16,0 2-1 0,0 0-2 15,6-4-2-15,0 3-1 0,0-2-1 16,0-2 0-16,8 0-1 0,2-1 1 0,2-4-1 15,3 0 1-15,5-7 0 0,2-4 1 16,8-1 0-16,-3-3 0 0,6 0 0 16,0-4-1-16,-4 3 1 0,2 4-1 15,-4-1 0-15,-5 4 1 0,-3 3-1 16,-2 0 1-16,-9 6-1 0,-1-5 1 16,-1 5 0-16,-6 0 1 0,5-4 2 15,-5 4 0-15,0 0 1 0,0 0-1 0,-5 0 1 16,0 5 0-16,3-1-2 15,-4 1 0-15,1 1-1 0,-1-1-1 0,2 0 0 16,-3 3 0-16,1 1-1 0,1-2 1 16,-2 2-1-16,1-1 1 0,-2 2-1 15,1-1 1-15,-3-1-1 0,2 2 0 16,0 0 1-16,2-1-1 0,0 0 0 0,0-1 0 16,4 2 1-16,2-5-1 15,-6 2 0-15,6-3 0 0,0-4 0 0,0 5 1 16,0-5-1-16,0 0 1 0,0 0-1 15,0 0 0-15,0 0-1 0,0 0 1 16,0-9-2-16,3 1 0 0,6-3-1 16,0-3 0-16,5-1-1 0,3-1 1 15,4-3-1-15,1 4 1 0,1-1 1 16,-1 4 0-16,2 1 0 0,-3 0 1 16,0 4 0-16,-1 0 1 0,-2 1-1 15,-2 2 0-15,-3 4 0 0,-1 0-1 0,-5 0 1 16,-1 0 0-16,-3 8 1 0,-3-1 0 15,-3 0 1-15,-2 4 1 0,2 2 1 16,-2-1-1-16,-2-1 0 0,0 1 0 16,4 2 0-16,3-6-2 0,0 2 0 15,5-4 0-15,6 0 0 0,2-6-1 16,2 2 1-16,5-4 0 0,5-3 0 0,3-5 1 16,3-3 0-16,2-3 0 15,0 1-1-15,1 0 1 0,-1 0-1 0,0 3 1 16,-6-1-1-16,-1 6 1 0,-6 0-1 15,-7 4 1-15,-3-2 2 0,-1 3 1 16,-7 2 1-16,-2 0 0 0,0 0 1 16,-7 5 0-16,-1-2-1 0,-4 2-1 15,2 5-2-15,-4 0-1 0,4-1 0 0,-3 2 0 16,7 0-1-16,0 1 0 0,6 0-1 16,0-2-1-16,6 0-1 0,4-2 0 15,5-1 1-15,6-7-1 0,5 0 1 16,5-7 1-16,5 0 1 0,4-3 0 15,-1-4 1-15,4 0 0 0,-4 2-1 16,-2-2 1-16,-5 3-1 0,-6 1 0 0,-5 3 1 16,-9 2 1-16,-4 5 1 0,-2 0 1 15,-6 0 1-15,-6 0 0 0,0 5 0 16,-2 1 0-16,-3 3-1 0,2-1-2 16,-3 3 0-16,3 0-1 0,-1 0 0 15,5-2-3-15,5 2-2 0,-3-4-4 16,3 1-2-16,7-4-1 0,6 0-2 15,3-4 1-15,7 0 0 0,5 0 3 0,1 0 2 16,2-8 2-16,4 1 1 0,-4-1 1 16,0 3 1-16,-4-2 1 15,-7 0 0-15,0 3 0 0,-6 4 1 0,-5-4 1 16,-3 4 0-16,-6 5 0 0,0 3 1 16,-8 2 1-16,3 2-1 0,-7 3 1 15,2 2-1-15,0 1 0 0,-1-3-3 16,1-1-4-16,2-2-8 0,2-1-13 15,3-2-103-15,3-6-104 0,0-3-262 16</inkml:trace>
  <inkml:trace contextRef="#ctx1" brushRef="#br0" timeOffset="-88780.26">4340 14434 524 0,'-6'-3'117'16,"4"-1"2"-16,-3 4-92 0,5 0-4 16,0 0-3-16,0 0-3 0,-5 0-2 15,5 0 0-15,0 0 0 0,0 0-1 16,0 0-2-16,0 0-2 0,0 0-3 16,0 0-2-16,0 0-1 0,0 0-2 15,0 0-1-15,0 0 0 0,5 0 0 16,-5 0-1-16,0 4 1 0,0-4 0 15,0 0 0-15,0 5 0 0,0-5 0 0,0 4 0 16,0-4-5-16,0 0-6 0,0 3-12 16,0-3-13-16,3 0-102 0,1 0-107 15,2-9-259-15</inkml:trace>
  <inkml:trace contextRef="#ctx1" brushRef="#br0" timeOffset="-87594.76">4770 14086 459 0,'0'-8'101'0,"-3"2"2"0,3 0-77 0,0 4-3 15,0 2 1-15,0-4 0 0,-2 4-1 16,2 0 1-16,0 0 0 0,0 0-2 16,0 0-3-16,0-5-5 0,0 5-3 15,0 5-3-15,0 1-2 0,-6 5 0 16,-1 9-2-16,0 4-1 0,-5 10 1 15,-3 5 0-15,-4 7 0 0,-1 7-1 16,0-4-1-16,1 0 0 0,-1-4-1 16,4-4 0-16,0-3 0 0,2-5 0 15,0-6-1-15,1-1 1 0,0-2 0 16,3-5 0-16,0-1 0 0,1-6 0 16,4 0 0-16,0-7 0 0,2-2 1 0,-1-3-2 15,1 0 1-15,3-3-1 0,-6-5 0 16,1-1-2-16,2-3 0 0,-2-3-1 15,3-3-1-15,2-1 1 0,0-1 0 0,0 2 0 16,0 2 1-16,0 1 1 0,5 3 0 16,-2 1 1-16,4 2-1 0,-3 2 1 15,4 1 0-15,1 1 0 0,3 5 0 16,3-7 0-16,5 2-1 0,0 5 1 16,6 0 0-16,1 0 0 0,0 0-1 15,0 0 1-15,-2 7 0 0,-4-2 1 16,-2 4 1-16,-5 0 1 0,-2 2 1 15,-7 3 2-15,-5 0 0 0,6-1 0 16,-6 2-1-16,-4-2-1 0,1-1 0 0,3 1-1 16,-6-5-1-16,6 0-3 0,0-1 0 15,4-1 0-15,4-6-1 0,3 4-2 16,7-4 0-16,0-9-2 0,2 0 1 16,3-4-1-16,3-2 1 0,-2-3 0 15,-3 1 1-15,0 2 1 0,-4 1 1 16,-2 3 1-16,-4 3 0 0,-3 4 0 0,0 4 1 15,-6 5 1-15,-2 3 0 0,0 5 1 16,0 3 1-16,-8 5 1 0,-5 3 0 16,0 4-1-16,-2 5 0 0,-3 1 0 15,1 2-1-15,0 7 0 0,1 0-1 16,-1 3 0-16,-3-2 0 0,0-2 0 16,1 2 0-16,-2-4 0 0,1-3-1 15,-1 0 1-15,3-3-1 0,-1-1 1 16,2-4-1-16,0-3 0 0,2-5 1 0,4-7 1 15,-2-4-1-15,6-10 1 0,-1 0-1 16,3-13 1-16,5-4 0 0,-7-7-1 16,7-3 0-16,7-5-1 0,-2-4 0 15,9-4 0-15,4-5 0 0,2-1-1 16,6-1 1-16,4-1 0 0,4-1-2 16,4 3-5-16,0 2-6 0,5 2-8 15,8 9-11-15,-5-1-107 0,1 5-108 16,-1 0-264-16</inkml:trace>
  <inkml:trace contextRef="#ctx1" brushRef="#br0" timeOffset="-87196.09">5567 14258 424 0,'5'0'109'0,"-3"-3"6"16,-2 3-56-16,4 0-11 0,-4 0-3 16,0-5-4-16,0 5-2 0,-4 0-5 15,-3 0-3-15,-1 7-3 0,-6-1-4 0,-5 2-5 16,-6-1-5-16,-1 3-3 0,-1 2-2 16,1-3-4-16,-2 2-3 0,2 1-7 15,5-1-9-15,1 4-7 0,3-7-8 16,5 1-13-16,3-4-12 0,9-2-96 15,0-6-101-15,12-2-240 0</inkml:trace>
  <inkml:trace contextRef="#ctx1" brushRef="#br0" timeOffset="-86889.06">5751 14360 398 0,'0'9'102'0,"0"-2"6"16,0 3-51-16,0-1-9 0,0-1-4 16,-7 0-2-16,2 0-1 0,-2-1 1 15,-2 1 1-15,-4 3-1 0,-6-3-2 16,-6 2-2-16,-3 1-4 0,-6 4-6 15,-4-2-6-15,-1 3-6 0,-1-2-6 16,3 2-3-16,2-3-3 0,6-2-5 0,3-1-6 16,7-4-13-16,5-6-16 0,5 0-14 15,9 0-7-15,0-6-110 0,8 2-116 16,1-5-262-16</inkml:trace>
  <inkml:trace contextRef="#ctx1" brushRef="#br0" timeOffset="-82980.59">6404 14430 341 0,'0'-5'78'0,"0"-2"2"16,0-2-56-16,-5 0-5 0,5 2-5 15,0-3-3-15,0 2-2 0,5-2 0 16,-5-1 1-16,0 4 0 0,2-3 0 15,-2 0 0-15,0 1-1 0,5-1 0 16,-5 0-1-16,0 1-1 0,0-2-1 16,0-1 1-16,0 1-1 0,0 0 0 0,-6 1 1 15,0-1-2-15,-1 2 1 0,-6 1 0 16,0 5-1-16,-5 3-1 0,-1 0 0 16,-2 5-1-16,0 6 0 0,1 3 0 15,-1 3 0-15,-3 3 0 0,5 5 1 16,3 5 0-16,2-3-1 0,1 2 0 15,3-1 1-15,7-1-2 0,3-2 0 0,7-5 0 16,1-3-1-16,9-1 0 0,-2-9 0 16,5-1 0-16,2-6 0 0,3-4 0 15,1-5 0-15,0-5-1 0,0-2 1 16,1-4-1-16,-5-3 1 0,0 0-1 16,-6-3 0-16,-3 3 0 0,0 1 0 15,-5 1 2-15,-3 3 1 0,0 5 2 0,-5 2 2 16,0 7 0-16,0 4 0 0,-6 0-1 15,1 9 0-15,-1 7-1 0,-1 8-3 16,1 6-1-16,-1 6 0 0,0 5 0 16,0 2-1-16,0 2 0 0,0-3-1 15,-4 3-1-15,2-4 1 0,-3-1 0 16,-1 0 0-16,-1 2 0 0,-5 0 1 16,-1-1 0-16,1-6 0 0,4-1 0 15,-4 1 1-15,1-5-1 0,-2-8 1 0,4-6 0 16,3 0 0-16,-5-7 0 0,3-9 0 15,0 0-1-15,2 0 0 0,1-13-1 16,-1-3-1-16,2-9-3 0,9-10-4 16,2-7-3-16,7-5-3 0,11-7-1 15,2-2 0-15,6 2 2 0,3 2 2 16,3 5 3-16,1 0 4 0,0 8 4 0,0 2 0 16,-4 0-10-16,4 3-89 0,-1 1-85 15,0 5-221-15</inkml:trace>
  <inkml:trace contextRef="#ctx1" brushRef="#br0" timeOffset="-82225.65">6869 14273 393 0,'0'-4'100'0,"-6"1"1"0,6-2-33 16,-2 5-47-16,2-4-5 0,-5 4-5 15,0 0-2-15,5 0-2 0,-4 0 0 16,-1 0 0-16,5 4 0 0,-6-4-1 16,4 5-1-16,2-1 0 0,0-4-2 15,-5 7-1-15,5-7 0 0,0 6-1 16,0-6 0-16,0 5-1 0,5-5 1 15,-5 0 0-15,3 0 0 0,2 0 0 0,-5 0 0 16,5 0 0-16,-5 0 0 0,4-4 0 16,-4 4 0-16,0-4 0 0,0 4 0 15,0 0 0-15,0 0-1 0,0 0 1 16,0 4-1-16,-3 1 1 0,3-1-1 16,-6-2-1-16,6 3 0 0,0-2-1 15,0-3 0-15,6 0-2 0,0 5 0 16,-1-5 0-16,4-6 0 0,-1 2 1 15,5-1 1-15,-4-2 1 0,1 0 0 16,-2-3 1-16,-1 4 0 0,-2-1 1 0,-5 1 0 16,0 3 1-16,0 3 1 0,-6 0-1 15,0 0 1-15,-2 6-1 0,-4 0 0 16,3 1-1-16,-3 0-1 0,0 4-4 16,3-2-6-16,-3-1-9 0,5 0-84 15,1 1-8-15,1-4-75 0,5-5-155 16</inkml:trace>
  <inkml:trace contextRef="#ctx1" brushRef="#br0" timeOffset="-80561.77">7471 13971 273 0,'0'-9'86'0,"0"-1"3"16,0 3 2-16,-6-1-50 0,6 4-11 15,-3 0-9-15,3 4-6 0,0-5-3 0,0 5-4 16,-5 0 0-16,5 0-2 0,-6 5 1 15,0 2 0-15,0 7 0 0,-4 4 1 16,-3 5 0-16,-5 5 1 0,-3 8 0 16,-5 2-1-16,-3 3-1 0,-2 5-2 15,-1 2-1-15,0 1-1 0,3-6-1 16,1 1 0-16,4-7 0 0,3-4-1 16,3-4 1-16,4-6-1 0,4-7 0 15,2 1 0-15,2-5-1 0,6-5-3 0,0-1-3 16,5-6-4-16,1 0-6 0,1-7-8 15,6-1-53-15,-1-3-33 0,3-5-72 16,-1-5-164-16</inkml:trace>
  <inkml:trace contextRef="#ctx1" brushRef="#br0" timeOffset="-80247.22">7438 13951 444 0,'0'-5'100'0,"0"0"0"0,0 5-74 16,0 0-11-16,0 0-6 0,0 0-2 15,0 0-1-15,0 9 1 0,0 0 2 0,0 6 1 16,0 4 3-16,0 6 0 16,-7 1 0-16,1 8 0 0,-1 4-1 0,0 3-2 15,-6-2-1-15,3 1-1 0,0 2-1 16,2-2-2-16,-1-1-1 0,3-7-1 15,3-2-1-15,3-4 0 0,-4-2-1 16,4-7-1-16,0-6 0 0,0-1 0 16,4-3-3-16,-4-5-2 0,0-2-3 0,5 0-5 15,-5 0-7-15,0-5-8 0,0-3-16 16,0 0-66-16,0-4-6 0,-9-5-68 16,-1-3-133-16</inkml:trace>
  <inkml:trace contextRef="#ctx1" brushRef="#br0" timeOffset="-80073.85">7246 14297 364 0,'-6'-6'97'0,"-1"3"5"0,1-1-47 16,0 4-10-16,0 0-13 0,3 0-9 16,-2 0-4-16,5 5-5 0,0-1-5 15,6 0-1-15,1 0-2 0,0 1-1 16,5-5 0-16,3 5 0 0,3-5-1 16,3 0-1-16,3 0 0 0,-2 0-1 15,4-8-2-15,-3 3-3 0,0 0-6 16,-4-4-8-16,2-4-11 0,-2 3-87 15,-3-3-90-15,2 1-219 0</inkml:trace>
  <inkml:trace contextRef="#ctx1" brushRef="#br0" timeOffset="-79597.01">7698 14043 433 0,'-3'-7'99'16,"3"1"2"-16,-6 2-71 0,6 4-9 15,0-5-6-15,0 5-1 0,-6 7 0 16,6 2 0-16,-8 4 1 0,1 3 1 16,-5 6 1-16,-8 4-1 0,0 7-2 15,1 3-2-15,-2-1-2 0,0-2-3 16,2 6-3-16,2-4-1 0,7-6-1 15,1-2-1-15,0-8 0 0,7-1-1 0,2-5 0 16,0-5 0-16,0-4 1 0,0-4 0 16,7-4 0-16,0-6 0 0,0-5 0 15,3-7-1-15,4-5 0 0,2-8-2 16,4-2-1-16,-4-6-1 0,4 2-1 16,-1 0 1-16,-1 2 0 0,-3-3 1 0,-1 5 1 15,0 3 2-15,-2 4 3 0,-1 1 0 16,1 5 2-16,-1-1-1 0,0 7 1 15,3 3 0-15,0 0 0 0,3 3-2 16,5 1-1-16,-4 0 0 0,4 4 0 16,4 1 0-16,-2-4 0 0,-2 4 0 15,3-2 0-15,-3-1 0 0,1 5-1 16,-4-4-1-16,-4 4-2 0,-5 4-5 16,-2 0-7-16,-8 4-8 0,-3 6-11 15,-8 0-55-15,-1 0-38 0,-3 3-83 16,2 1-177-16</inkml:trace>
  <inkml:trace contextRef="#ctx1" brushRef="#br0" timeOffset="-79285.19">7564 14214 439 0,'-11'11'103'0,"2"-3"2"0,4-1-69 15,0 0-10-15,5-1-5 0,0-1-3 0,0-5-2 16,8 0-3-16,2 0-1 16,4-3-2-16,3-2-1 0,3 0-1 0,6-1-1 15,1-1-2-15,0 0-1 0,-1 2 0 16,0 0-1-16,-1 2-1 0,-3-1 0 15,-3 4-1-15,-3-3-4 0,-5 3-5 16,2 0-6-16,-4-4-11 0,0 4-30 16,-4-5-66-16,2 5-88 0,-2-5-200 0</inkml:trace>
  <inkml:trace contextRef="#ctx1" brushRef="#br0" timeOffset="-78650.67">7331 14382 318 0,'-7'0'81'0,"-4"5"3"0,0-1-42 15,1 0-12-15,-4 2-5 0,2 2-4 0,-1-1-3 16,-2 0 1-16,2 1-1 0,0-2 0 16,1-1-1-16,0 1 0 0,2-1-3 15,-1-3-1-15,3-2-2 0,-2 7-2 16,2-7-1-16,1 3-1 0,0-3-1 16,-1 3 0-16,1-3 0 0,1 5 1 15,1-5-1-15,1 4 2 0,4-4-2 16,0 0 1-16,0 0-2 0,0 0 0 15,9-6-1-15,-1 1-2 0,11 0-1 16,1-5-4-16,9-1-4 0,2-6-8 0,7 2-10 16,-2-1-47-16,2-3-48 0,0 4-85 15,-3-3-187-15</inkml:trace>
  <inkml:trace contextRef="#ctx1" brushRef="#br0" timeOffset="-56068.51">6412 14373 205 0,'0'0'53'16,"-2"-7"2"-16,2 4-30 0,0-2-4 15,0-2-4-15,-4 3-2 0,4-1-3 16,0 1-2-16,0-2 0 0,4 3-2 16,-4-1 0-16,2-3-2 0,4 3-2 15,-4-4-1-15,-2 2 0 0,7-1-2 16,-7-2 1-16,6 5 0 0,-1-1 0 0,-3 1 0 16,-2 1 0-16,5 3 0 0,-5-5 0 15,0 5 1-15,0-4 0 0,2 4 2 16,-2 0 1-16,0-3 0 0,0 3 1 15,0 0 0-15,0 0-1 0,0 0-1 16,0 0-1-16,0 0-2 0,0 0-1 16,0 0 0-16,0 0-1 0,0 0 0 15,0 0 1-15,0 0 0 0,0 0 1 0,0 0 3 16,0 0 3-16,0 0 1 0,0 0 1 16,0 0 2-16,0 0-2 0,0 0 0 15,0 0-2-15,0 0-2 0,0 0-1 16,0-5-2-16,0 5 0 0,0 0-1 15,0 0 1-15,0 0-1 0,0-3 0 16,0 3 1-16,0 0-1 0,-2 0 0 16,2 5 1-16,-6-1-1 0,6 0 0 0,-6 4 0 15,4 2 0-15,-4 0-1 0,0 1 1 16,-1 2-1-16,1-1 0 0,4 1-1 16,-3-3 1-16,0 2-1 0,5-3 1 15,-2-2-1-15,2 0 0 0,0-1 0 16,-6-6 1-16,6 4-1 0,0-4 0 15,0 0 0-15,0 0 0 0,0 0 0 16,7 0 1-16,-5-7-1 0,2-2 1 16,2 2 0-16,0-3-1 0,-3-2 0 0,3 3 1 15,-1-1-1-15,-5 1 0 0,3 2 0 16,-3-1 0-16,4 1 0 0,-4 2 0 16,0-4 0-16,6 4 0 0,-6-1 0 15,5-1 0-15,-5-1 0 0,3 0 0 16,-3-2 0-16,7 3 0 0,-7-1 0 15,6 1 0-15,-6 2 0 0,5 5 0 16,-5-5 0-16,0 5 1 0,0 0-1 0,0 0 1 16,0-3-1-16,0 3 0 0,0 0 0 15,2 0 0-15,-2 0 0 0,0 0 0 16,0 3 0-16,5-3 1 0,-5 0-1 16,0 0 0-16,0 0 1 0,0 0-1 15,0 0 1-15,0 0 0 0,0 0-1 16,0 0 1-16,0 0 0 0,0 0 0 15,0 4 0-15,0-4 0 0,-6 7 1 16,6-2 1-16,-6 3-1 0,1-1 1 0,2 2-1 16,-3 0 1-16,4 2-1 0,-2-2-1 15,-2-2 0-15,4-1 0 0,2-1 0 16,-6 0-1-16,6 0 0 0,-6-2 1 16,6-3-1-16,0 0 0 0,0 6 0 15,-5-6 1-15,5 4-1 0,0-4 0 16,0 0 1-16,5 0-1 0,-5-7 1 0,7 1 0 15,-5-1 0-15,3-1-1 0,1-2 1 16,-1 0 0-16,-3-1-1 0,4 2 1 16,-6 2-1-16,7 0 1 0,-7 1-1 15,0 2 0-15,0 4 0 0,0 0 0 16,0 0-1-16,0 4 1 0,-6 2-1 16,6 2 1-16,-7 1 0 0,5-1 0 15,-3 4 0-15,-1-1 0 0,1-1 0 0,2 1-3 16,-3 2-3-16,-1-1-12 15,1 5-82-15,-1-3-81 0,1 2-209 0</inkml:trace>
  <inkml:trace contextRef="#ctx1" brushRef="#br0" timeOffset="-44378.43">7622 14938 283 0,'0'-5'74'0,"0"-2"4"16,0 2-40-16,0-1-5 0,0-1-6 15,6-3-4-15,-2 3-6 0,3-6-3 0,2 1-5 16,4-2-2-16,0 1-3 15,4-3-1-15,1 2-2 0,1-1 1 0,-2-2-1 16,0 2 1-16,1 0 1 0,-3 0 2 16,-2 2 0-16,-1 2 2 0,-4 0 1 15,4 5 0-15,-6 1 1 0,-2 1 0 16,-4 4-1-16,4 0 0 0,-4 0-1 0,-4 0 0 16,-2 10 0-16,-1 2 0 0,-4 0-1 15,0 4 1-15,0 2-1 0,-2 1 0 16,3 1-1-16,-3 0-1 0,5 2-1 15,0-3-1-15,3 1 0 0,-2 1-1 16,2-2 0-16,2-3 1 0,3-4-2 16,-3 1 0-16,3-3-4 0,0-1-3 15,3-3-4-15,2-1-6 0,1-2-7 0,0-3-24 16,2 0-59-16,0-4-75 0,4-3-177 16</inkml:trace>
  <inkml:trace contextRef="#ctx1" brushRef="#br0" timeOffset="-44055.25">7934 14838 404 0,'-5'13'91'15,"-4"2"1"-15,3 0-69 0,1 2-8 16,-3 0-6-16,4-2-3 0,4-4-3 16,-4-2 0-16,4-5-1 0,0 0 1 15,7-4-1-15,-1 0 1 0,2-8 0 16,5-1 0-16,2-6 0 0,3-3 0 15,1-3-1-15,2-2 0 0,-1-2-1 16,1-1 1-16,-1-1-1 0,-4 4 0 0,-5 1 1 16,-5 1 2-16,-6 6 2 15,0 2 4-15,-5 3 2 0,-3 7 2 0,-7 3 1 16,2 0 0-16,-5 7-1 0,1 4-4 16,1 1-3-16,0 4-2 0,0 0-2 15,1-2-1-15,3 1-2 0,3-2 1 16,2-6-2-16,0 3-4 0,3-2-4 15,4 0-6-15,0-1-7 0,0-1-15 16,4 1-77-16,5-3-84 0,-2-4-198 16</inkml:trace>
  <inkml:trace contextRef="#ctx1" brushRef="#br0" timeOffset="-43756.09">8506 14575 406 0,'0'-4'91'15,"0"-1"2"-15,0 5-68 0,0 0-9 16,-2 0-3-16,2 0-4 0,-6 6 1 16,0 4 2-16,-1 1 1 0,-5 3 2 15,-1 2 0-15,-2 5 1 0,1 5-1 16,-6 1-2-16,-1 0-4 0,1 1-3 15,1 2-1-15,-2 3-2 0,3-4 0 0,0-3-2 16,5-3 1-16,5 0-1 0,-2-3 0 16,6-8 0-16,4-3-5 0,-3-5-6 15,3 0-8-15,0-4-8 0,3-4-88 16,1-3-88-16,0-6-218 0</inkml:trace>
  <inkml:trace contextRef="#ctx1" brushRef="#br0" timeOffset="-43363.39">8268 14613 426 0,'-2'0'94'15,"-5"0"1"-15,1 0-74 0,1 3-7 0,1 3-3 16,0-1-3-16,-3 0-2 0,4 3 1 16,-1-3 0-16,4 2 0 0,-5-1-1 15,5-1 1-15,0 1-2 0,5-1 0 16,-3 0-1-16,2-2-1 0,2-3 0 16,-1 0 0-16,0 0-1 0,3 0 1 0,-3 0-1 15,4-7 0-15,-2 3 0 0,-1-4 0 16,0 3 1-16,-3-1 2 0,2-2 1 15,-5 4 3-15,0-3 1 0,0 7 0 16,-5-4 1-16,-3 4-1 0,3 0-2 16,-3 0-3-16,-2 4-1 0,3 1-2 15,-1 1-1-15,-3 1 0 0,3 0-4 16,4-1-4-16,4 1-7 0,0-1-8 0,0 0-10 16,9 0-87-16,0-3-90 0,0 2-215 15</inkml:trace>
  <inkml:trace contextRef="#ctx1" brushRef="#br0" timeOffset="-42922.52">8508 14863 425 0,'0'-5'102'0,"-5"-1"4"16,5 2-67-16,-6 4-5 0,2 0-4 16,4 0-4-16,-5 4-5 0,1 2-4 15,-3 1-4-15,3 1-3 0,0 0-4 16,4 3-1-16,-5-3-3 0,5 1 0 15,0-3-1-15,0 0 0 0,0-1 0 16,5-5 0-16,3 0-1 0,0 0 1 16,4 0 0-16,-3-5 0 0,3-1 0 15,0-1 0-15,-5-1 1 0,0 0-1 0,-1-3 0 16,-6 3 0-16,0-1 0 0,0 2 0 16,-9 0-1-16,2 2 0 0,-1 5 0 15,0 0-1-15,-4 6 1 0,3 1 0 16,-2 1-1-16,2 2-1 0,3-2-3 15,-1 0-6-15,3-2-7 0,4 0-11 0,0-1-33 16,0-1-59-16,6-4-85 0,5 0-192 16</inkml:trace>
  <inkml:trace contextRef="#ctx1" brushRef="#br0" timeOffset="-42736.3">8704 14980 431 0,'-4'4'98'0,"4"3"2"0,-9 2-72 0,6 0-5 16,-3 0 0-16,-2-1-2 0,-2 2-3 15,1 1-3-15,-7-1-1 0,0 2-3 16,-4 2-3-16,1 1-5 0,-2 7-11 16,2-4 43-16,-3-1-148 0,6 0-102 15,5-2-277-15</inkml:trace>
  <inkml:trace contextRef="#ctx1" brushRef="#br0" timeOffset="-41086.26">9206 14586 349 0,'0'-4'78'0,"0"4"2"15,0-5-53-15,0 5-11 0,5-6 0 16,-5 3 1-16,0 3 1 0,2-7 1 16,-2 4 0-16,0 0 0 0,5-4-3 15,-5 5 0-15,0-3-1 0,0 1 1 16,-5 0-1-16,5 0-1 0,-6 4-1 16,3-3-2-16,-2 3-2 0,-1 0-3 0,-2 0-2 15,-3 0-1-15,-2 5-2 0,-2 1 1 16,-5 2 0-16,0 3 0 0,-1 4 1 15,-1 3-1-15,1 3 2 0,1-1-2 16,5 4 1-16,0 1-1 0,4 0 0 16,-2-4-1-16,5 0 0 0,3-4 0 15,5-2 0-15,-2-3-1 0,2-2 0 16,3-4 0-16,2-1 1 0,1-5-1 16,3 4 0-16,2-4 1 0,-1 0 0 0,1-7 0 15,0 0 1-15,-4 1 0 0,1-3-1 16,-2 0 1-16,-2-2 0 0,-4-3 0 15,0 1-1-15,0 0 2 0,-4 2 0 16,-3 0 0-16,1 3 0 0,-1 3 1 16,1 0 0-16,-6 5 0 0,3 0-1 15,-2 0 0-15,-2 6-2 0,4-2 1 0,0-2-1 16,-1 4-1-16,3-2 0 0,1 2-2 16,0-1-4-16,6 1-5 0,0 1-6 15,0-2-11-15,0 2-35 0,5 0-62 16,4-3-87-16,4-4-199 0</inkml:trace>
  <inkml:trace contextRef="#ctx1" brushRef="#br0" timeOffset="-40446.37">9336 14658 389 0,'0'0'102'15,"-5"-4"3"-15,3 4-38 0,2 0-35 16,-10 6-7-16,2 2-5 0,1-1-5 16,1 4-4-16,-2 5 0 0,-3 0-2 15,5-1 0-15,3 2-3 0,-2-4-1 0,5-1-2 16,0-1-1-16,0-2-1 0,6-3 0 16,1 1 0-16,6-7-1 0,0 0 1 15,3 0-1-15,1 0 1 0,3-8 0 16,1 1 0-16,-1-5 0 0,-1-3-1 0,-4-3 0 15,2 2 1-15,-5-3-1 16,-3 0 0-16,-2 5 1 0,-2 2 1 0,-5 4 1 16,0 3 1-16,0 5-1 0,0 0 0 15,-5 8 0-15,-1 3 0 0,-2 6-1 16,0 1-1-16,-3 10 0 16,-4 6 0-16,-2 8 0 0,0 2 0 0,-1 1-1 15,-2-2 1-15,1 4 0 0,4-3-1 16,-3-4 1-16,4-6-1 0,0 0 0 15,-3-3 1-15,2-2-1 0,2 1 0 16,-4-6 0-16,3-3 1 0,-1-6-1 16,6-2 2-16,-2-5 0 0,2-4 3 15,1-4 1-15,3 0 0 0,-4-4 0 0,6-4 1 16,-3-5-2-16,6-7-1 0,0-5-2 16,0-4-2-16,0-4-2 0,7-5-1 15,4-1-4-15,-1 0-3 0,9-3-5 16,2 0-6-16,4-2-7 0,6 3-10 0,3 3-87 15,-1-1-91-15,1 8-218 0</inkml:trace>
  <inkml:trace contextRef="#ctx1" brushRef="#br0" timeOffset="-34691.04">2125 15731 263 0,'-8'0'76'0,"1"0"6"0,0 3-34 16,1-3-1-16,0 0-5 0,2 0-5 16,1-5-5-16,-2 5-5 0,5-3-4 15,-7 3-3-15,7 0-2 0,0 0-2 16,-2 0-4-16,2 0-2 0,0 0-2 15,7 5-2-15,-4 0 0 0,4 0-1 0,4 3 0 16,3-3 1-16,3 3 0 0,3-6-1 16,2-2 0-16,3 5-2 0,2-5 0 15,0-6-1-15,0 2 0 0,0-3 0 16,-2-1 0-16,-5 2-1 0,-2-1 1 16,-8-1-1-16,1 3 0 0,-5 2 1 15,-4 3-1-15,-2-4-2 0,0 4-5 16,-5 0-5-16,-1 7-9 0,-3 0-13 0,0 0-85 15,-8 0-92-15,3 4-218 0</inkml:trace>
  <inkml:trace contextRef="#ctx1" brushRef="#br0" timeOffset="-34388.52">2087 16020 396 0,'0'0'93'0,"0"0"2"0,0 4-61 16,0-4-7-16,0 0-4 0,0 2-3 15,0-2 0-15,6 6-1 0,0-6 0 16,6 4-2-16,0-4 0 0,1 0-3 16,2 0 0-16,5 0-3 0,0-6-1 15,1 2-3-15,2 0-2 0,-3 4 0 0,-3-7-2 16,1 7 0-16,-3-3-1 0,-4 3 0 15,-2 0-1-15,-3 0 1 0,0 0-1 16,-1 3 1-16,0-3-1 0,-3 7-2 16,4-7-5-16,-4 3-7 0,3-3-11 15,2 0-71-15,0 0-29 0,6-5-85 16,0-1-182-16</inkml:trace>
  <inkml:trace contextRef="#ctx1" brushRef="#br0" timeOffset="-33570.38">2761 15943 388 0,'-3'-4'96'0,"3"4"3"16,-5-3-53-16,5-1-16 0,-6 0-7 0,6-1-5 16,0-6-5-16,7 0-4 0,0-3-3 15,4-3-3-15,3-2-1 0,5-8-1 16,1-1 0-16,3-2-1 0,2 1 1 16,1 1 0-16,-1-3 1 0,-6 2 1 15,-3 9 1-15,-2 2 2 0,-4 3 2 16,-4 3 2-16,-6 7 2 0,0 1 0 0,0 4 0 15,0 4 0-15,-11 5 1 0,3 5-1 16,-9 7-1-16,2 5-1 0,-5 8-1 16,-1 5 0-16,-3 1-2 0,4 4-1 15,1-1-3-15,5-4-1 0,0-4-1 16,2-2 0-16,5-3 0 0,0-5 0 16,7-10-1-16,-2 0 0 0,2-4-3 15,0-2-2-15,0-6-6 0,3-3-5 16,-3 4-7-16,7-4-9 0,-3-4 29 0,2-2-123 15,-3-3-96-15,2-4-241 0</inkml:trace>
  <inkml:trace contextRef="#ctx1" brushRef="#br0" timeOffset="-32880.36">3116 15694 391 0,'-5'-11'103'15,"5"5"1"-15,-2-3-15 0,2 1-65 16,4-1-5-16,0 1-1 0,7 1 0 16,-3-3 0-16,2 4 0 0,0 1 0 15,0 1-2-15,0 0-3 0,4 4-3 0,-3 0-3 16,-2 6 0-16,4-1-2 0,-2 3-1 15,-3 3 0-15,-1 0 0 0,-7 1 1 16,0 3 0-16,-12 3 0 0,4 1 1 16,-6 2-1-16,-4 0 1 0,0 0-2 15,0 1 0-15,-2 0 0 0,0-2-2 16,-2-1 0-16,0 0 0 0,1 1-1 16,2-5 0-16,5 1-1 0,2-2-1 0,1-2 1 15,8-1-1-15,10-3-1 0,1 0 1 16,5-1-1-16,6 0 1 0,3 2 0 15,7-2 1-15,-3-3 0 0,1 3 0 16,1-3 0-16,-1-4 0 0,-1 4 0 16,-1-4 0-16,-5 0 1 0,-4 0-1 15,0 0 0-15,-7-4 0 0,-2 4 1 16,-1 0-1-16,-3 0 0 0,-3 0 0 0,0 0 1 16,0 0-1-16,0 0 0 0,3 0 1 15,-3 0-1-15,6 0 1 16,-3 0 0-16,5 0-1 0,1 0 1 0,4 0 0 15,2 0 0-15,5-7 0 0,0 0 0 16,7-3-1-16,4-5 1 0,-3 1 0 16,4-2-1-16,1-2 1 0,-3-4 0 15,-1 0-1-15,-3 0 1 0,-4-1-1 16,-4-7 0-16,-3-1 0 0,-9 1 0 16,-1 0 0-16,-5 3 0 0,-8-3-1 0,-2 7 2 15,-7 6-1-15,0 5 2 0,-5 4-1 16,-1 8 2-16,-4 0 0 0,-1 14 0 15,-3 3 1-15,3 5-1 0,-1 5-1 16,3 3 0-16,3 2-1 0,6 3 0 0,6-1-1 16,1-3-1-16,10-4-3 0,5-1-5 15,6-2-7-15,3-5-10 0,0-4-13 16,6-3-100-16,0-5-105 0,3-7-252 16</inkml:trace>
  <inkml:trace contextRef="#ctx1" brushRef="#br0" timeOffset="-30220.41">4119 15723 377 0,'0'-8'90'16,"0"-2"2"-16,-4 3-57 0,4 0-6 15,0-1-4-15,0 1-3 0,0 0-2 16,0 0 0-16,-6 2 0 0,6 2 0 16,-4-2-2-16,4 1-4 0,-3 4-2 15,-1 0-3-15,1 4-2 0,-6 7-2 16,-2 1-1-16,-1 10-1 0,-1 2 1 16,-1-1 1-16,1-1 0 0,-1-1-1 15,7-1 0-15,1-4-1 0,3-3 0 0,3-2-1 16,0 0 0-16,4-4-1 0,4-2 1 15,4 0-1-15,0-5 0 16,1 0 1-16,4-7-1 0,-1 0 0 0,3-1 1 16,-4-3-1-16,0-2 1 0,-2 1 0 15,-1-3-1-15,-1-1 1 0,-4-4-1 16,0 0 0-16,-7-1 0 0,3-1 0 16,-3 2 0-16,-6 0-1 0,1 7 0 0,-3-1 0 15,1 4 0-15,-2 3-1 0,-2 3 0 16,2 4 1-16,-2 0-1 0,0 0 0 15,-4 8 1-15,-1 5 1 0,-1 2 0 16,1 7 0-16,0 2 1 0,2 4-1 16,4-1 1-16,4-1 0 0,6 0-1 15,0-1 0-15,0-2-1 0,12-6 1 16,2 1-2-16,0-5 1 0,8-4-1 0,4-9 1 16,0-5 0-16,4-5-1 0,-2-3 1 15,4-3 0-15,0-2 0 0,-4-6 0 16,-1 1 0-16,-1 3 0 0,-4-1 0 15,-6 1 0-15,-1 2 1 0,-8-1 0 16,-1 6 0-16,-6 2 1 0,0 5-1 16,0 0 1-16,-7 6 1 0,-2 0-1 15,0 9 1-15,-5-1 0 0,2 4 0 16,-3 5 0-16,4 1-1 0,-1 4 1 0,2-5-1 16,4 3-1-16,4-1 0 0,2-4-1 15,0 4 1-15,8-6-2 0,2-2 0 16,3-1 0-16,3-3 0 0,4-7-1 15,-1 0 1-15,2-8 0 0,2-3 0 16,1-4 0-16,-3 0 0 0,-1-4 0 16,-3-1 1-16,-4 0 0 0,-4 0 0 0,-2-1 0 15,-7 0 1-15,0 3-1 0,-6 2 0 16,-1 3 0-16,-4 4 0 0,-3 3 0 16,-2 6 0-16,-2 0 0 0,0 3 0 15,-1 5 1-15,-1 3 0 0,1 2 0 16,-1 6 1-16,3 1 0 0,4-1 0 15,3 3-1-15,1-1 1 0,6 0-1 0,3-1-1 16,10-2-1-16,0-4 1 0,5-4-1 16,3 1 0-16,5-8-1 15,4-3 0-15,3-9-1 0,2-4 1 0,-1-2-1 16,1-5 1-16,0 0-1 0,-2-1 2 16,-3-1 0-16,-4 0 0 0,-2 3 1 15,-2-1 0-15,-3 3 1 0,-4 2 0 16,-3 2 2-16,-3 5 0 0,-6-1 2 15,-4 9 0-15,-3 0 0 0,-7 6 1 16,0 2 0-16,-1 3-1 0,-3 3-1 0,3 3 0 16,-1 4-1-16,4-3 0 0,5 0-1 15,4-3-2-15,3 2 0 0,5-4 0 16,6-3 0-16,5-4-1 0,5-3 1 16,1-3-1-16,5 0 1 0,4 0-2 15,0-8 0-15,-1-2 0 0,-3-1-2 16,-1-3 0-16,-2-6-2 0,-2-1 1 0,-9-1 0 15,-3 0 1-15,-2 0 0 0,-5 1 1 16,-3 3 1-16,0 3 0 0,-8 4 1 16,1 2 1-16,-6 4 1 0,-3 5 0 15,-3 0 1-15,-5 4 1 0,1 3-1 16,-4 4 1-16,-2 1-1 0,1 5 0 16,0 3-4-16,4 1-5 0,1 5-9 15,3-4-12-15,8 2-104 0,6-1-106 16,6-4-261-16</inkml:trace>
  <inkml:trace contextRef="#ctx1" brushRef="#br0" timeOffset="-29498.25">5331 15397 393 0,'0'-14'89'0,"0"3"3"16,0 1-64-16,-4 3-6 0,4 2-3 0,-6 5-1 16,0 0 0-16,-1 12 0 0,-1-1 1 15,-4 5-1-15,-2 4 0 16,0 7 0-16,-4 2 0 0,0 3-1 0,-3 3-3 16,-1 1-3-16,1 4-2 0,0 1-4 15,-2 1-1-15,3-2-1 0,4 2-2 16,6-1 1-16,5-3-1 0,5-2 0 15,6-4 0-15,5-1-1 0,3-1 1 16,3-9 0-16,3-4 0 0,-1-4-1 16,3-3 1-16,-1-5-2 0,3-5-1 15,-2-4-4-15,-1-2-6 0,-2-1-7 16,-5-1-8-16,1-5-12 0,-4-1-83 16,-5 0-89-16,-2-4-211 0</inkml:trace>
  <inkml:trace contextRef="#ctx1" brushRef="#br0" timeOffset="-28983.35">4990 15688 467 0,'-6'0'109'16,"-1"-5"4"-16,2 5-77 0,2 0-8 16,3 0-4-16,-5 0-4 0,5 0-5 0,0 0-5 15,0 0-3-15,13 0-2 0,-1 0-1 16,6 0-2-16,4-2 0 0,6-2 0 16,4-1-1-16,1 1 1 0,1-4-1 15,-8 2 0-15,0 1-1 0,-6-1 0 16,-3 0-2-16,-7 3-4 0,-3 3-4 0,-2-3-4 15,-5 3-8-15,-4 0-9 0,-4 0-12 16,-4 6-25-16,-2 0-12 0,-6 0-1 16,-1 4 3-16,-5 3 7 0,0-2 10 15,-1 3 21-15,0-1 40 0,1 0 30 16,4 1 16-16,0 0 9 0,4-2 7 16,5-2 5-16,1-2-2 0,4-1-12 15,1 1-10-15,3-5-9 0,4 2-6 16,-5-1-4-16,5 1-4 0,6 0-3 0,0 1-1 15,1-2-2-15,6-1-1 0,1 3-1 16,5-2-1-16,1-4-1 0,5 0 0 16,0 0-1-16,4-5 0 0,-1-1-1 15,-1-1-1-15,0-2-2 0,1 1 0 16,-6-1-2-16,-1 1-5 0,-2 3-9 16,-4 1-12-16,1 4-15 0,-7-5-94 15,1 5-101-15,-6 0-246 0</inkml:trace>
  <inkml:trace contextRef="#ctx1" brushRef="#br0" timeOffset="-28454.43">5691 15665 500 0,'-8'-8'119'0,"-3"0"5"16,5 6-78-16,3-2-9 0,-2 4-4 0,0-5-4 15,1 5-7-15,-2 0-5 0,0-2-4 16,-4 2-4-16,3 0-3 0,-1 2-4 15,2-2 0-15,0 5-1 0,6 0-1 16,-2-2 0-16,2 2 0 0,0-1-1 16,0-4 0-16,7 8 0 0,0-4 0 15,2-4 0-15,1 4 0 0,-2-4 1 0,5 0 0 16,-5 0 0-16,0 0 1 0,-4 0 0 16,1 0 0-16,-2 0 1 0,-3 0-1 15,0 0 1-15,-8 0-1 0,2 0 0 16,0 0 0-16,-2 0-1 0,-4 0 1 15,4 4 0-15,0-4 1 0,2 0-1 16,-1 0 1-16,2 0-2 0,5 0 1 16,0 0-1-16,0 0-1 0,6 0 1 15,1 0-1-15,-1-5 0 0,1 5 1 0,1-5 1 16,-2 5 0-16,1-4-1 16,-2 0 1-16,-5 4-1 0,0 0 0 0,0 0-2 15,0 6-2-15,-7-2-6 0,-1 5-8 16,0-1-14-16,-1 5-107 0,4 0-109 15,5 1-272-15</inkml:trace>
  <inkml:trace contextRef="#ctx1" brushRef="#br0" timeOffset="-25368.41">6153 15532 273 0,'0'-12'71'16,"2"1"3"-16,-2 1-36 0,0-1-6 15,0 0-6-15,5 4-2 0,-5-1 0 16,0 0-2-16,0-1 0 0,0 3 0 0,0 0-2 15,0 2-1-15,0 4-4 0,0-4-3 16,0 4-3-16,0 0-3 0,-5 0-2 16,5 5-2-16,-5-1-1 0,5 4 1 15,-4 1 1-15,-3 0 1 0,2 5 0 16,-1 0 1-16,0 3-1 0,0 0 1 16,3-1-2-16,-3 0 0 0,6-2-1 0,0 1-1 15,0-2 0-15,0-2 0 0,8 0 0 16,-1-3 0-16,5-2 0 0,2-6 0 15,4 0-1-15,2 0 2 0,0-7-1 16,1-3-1-16,4-3 1 0,-3 0-1 16,0-7-1-16,0 3 1 0,-2-3-1 15,-5-1 0-15,0-3 0 0,-4 2 0 16,-5 4 0-16,2 1 1 0,-8 3 1 16,2 5 1-16,-2 3 0 0,-2 6 1 15,-5 6 1-15,2 7 1 0,-3 8 1 16,0 3 1-16,-6 5 1 0,-3 4 0 0,-2 2 0 15,3 0-1-15,-3 2 0 0,0-2-2 16,5 0-1-16,3-3-1 0,2-2-1 16,4 1 0-16,3-3-1 0,2-4 0 15,0-6-1-15,0-1-2 0,5-3-6 0,-2-3-8 16,3-8-9-16,1-3-34 0,-1 0-61 16,0 0-88-16,0-6-196 0</inkml:trace>
  <inkml:trace contextRef="#ctx1" brushRef="#br0" timeOffset="-24634.25">6413 15764 431 0,'0'-3'108'15,"-3"3"2"-15,3-6-66 0,0 6-9 16,0 4-7-16,0 5-4 0,0 2-5 0,-5 5-3 15,5 5-3-15,-7 7 0 0,1 0-2 16,-6 1-3-16,5 2-3 0,-1-1-2 16,-5-3-3-16,0-3-8 0,1-3-13 15,-2-3-41-15,1 2-63 0,-2 1-92 16,-1-3-218-16</inkml:trace>
  <inkml:trace contextRef="#ctx1" brushRef="#br0" timeOffset="-22654.64">6810 15563 339 0,'-2'0'86'0,"2"0"2"0,-6-4-37 15,6 4-24-15,-5-4-5 0,5 4-3 16,0-6-4-16,0 2-3 0,5-3-2 16,1 1-2-16,0-3-2 0,3 0 0 15,2-1-2-15,-3-2 1 0,4 2 0 0,-1 2 0 16,-1-2 1-16,3 0 1 0,-5 4-1 15,3 0 1-15,-2 6 0 0,2-3 1 16,-5 3 0-16,0 4 0 0,-2 7 1 16,-4-2 0-16,0 4 2 0,0 3-1 0,-8 3 0 15,1-1 0-15,-4 2-2 0,0-3-1 16,-5 0-1-16,2-3-2 0,5-2-1 16,-2 1 0-16,2-3-2 0,4-2 0 15,5 1-1-15,0-2-1 0,6-1-1 16,2 2 1-16,1-1-1 0,1-1 0 15,4 4 1-15,-1 1 0 0,0-1 1 16,-1 5 0-16,-4-3 0 0,0 2 0 16,-3 1 0-16,-5-1-1 0,0 4 1 15,0-1 0-15,-9-2 0 0,-1 3 0 16,1 0 1-16,-8 1-1 0,3-2 1 16,-6-1 1-16,-1-5-1 0,-1-1 2 0,-1-3-1 15,2-3 1-15,2-4 1 0,-1 0-1 16,0 0 1-16,6-4-1 0,1-2 0 15,0 0-1-15,2-3-1 0,4 0-2 16,2-2-3-16,5-3-4 0,0 2-7 0,10-2-7 16,-1 0-13-16,5 2-90 0,3-2-95 15,3 3-229-15</inkml:trace>
  <inkml:trace contextRef="#ctx1" brushRef="#br0" timeOffset="-22223.65">7269 15519 352 0,'0'-5'103'0,"0"0"4"0,-4 5-7 15,4-4-60-15,-5 4-9 0,3 0-6 16,-4 0-5-16,-4 6-5 0,0-1-3 15,-3 2-2-15,-1-1-3 0,-3-1-1 0,2 6-1 16,3-2-2-16,3-1-1 0,3-1-1 16,6 2 0-16,0-3-2 0,0 1 0 15,7 1-1-15,5-1 0 0,-1 2-1 16,3-1 1-16,-1 2-1 0,-1 1 1 16,0 2 0-16,-1 2 0 0,-4 0 0 15,-1 2 1-15,-6-3-1 0,2 2 1 0,-2 1 0 16,0-5 0-16,-5 2 1 0,-3-5 0 15,0 2 0-15,-5-3 1 0,-3 0 1 16,-3-3 0-16,-4-3 1 0,-3-2 1 16,3 8 1-16,-2-8-1 0,5 0 1 15,-1 0-1-15,2 0-1 0,5 0 0 16,2-8-2-16,2 6-3 0,6 2-8 16,4-9-9-16,0 5-10 0,0-4-67 15,7-3-26-15,0 0-81 0,6 2-165 16</inkml:trace>
  <inkml:trace contextRef="#ctx1" brushRef="#br0" timeOffset="-22023.05">7169 15526 403 0,'0'-17'100'16,"0"4"2"-16,5-1-54 0,1 4-14 16,2 3-8-16,2 0-5 0,-1 0-2 0,4 1-4 15,3 0-2-15,4 0-2 0,-1 0-3 16,5-1-2-16,2-1-2 0,1 0-2 15,0-3 0-15,-1 1-1 0,-2 0 0 16,-2-1-3-16,-3 4-3 0,-6 1-7 16,0 2-12-16,-5 4-57 0,-2 0-36 15,-3 5-82-15,-3 3-177 0</inkml:trace>
  <inkml:trace contextRef="#ctx1" brushRef="#br0" timeOffset="-21535.71">7590 15508 462 0,'0'-4'106'0,"5"0"3"0,-5-2-74 16,5 0-7-16,-2 0 1 0,2-1 0 15,-5 1-2-15,4-1 0 0,-4-1 0 16,0 3-2-16,0-2-3 0,0 4-2 15,-3-2-2-15,-3 2-3 0,2-1-1 16,-4 4-3-16,0 0-3 0,-2-4-1 16,1 4-2-16,-2 6-1 0,2-2-1 0,-1 4-1 15,-1 5-1-15,-1 1 0 0,2 4-1 16,-1 1 0-16,1 2 0 16,1-1-1-16,3 2-1 0,1-6-2 0,5 0-2 15,0-3-2-15,0-3-1 0,10-2 0 16,-2-2 0-16,3 0 2 0,1 0 2 15,4-1 1-15,0 1 2 0,1 4 0 16,-3 0 2-16,-1 2-1 0,0 1 0 0,-3 5 0 16,-2 0 0-16,-4-3 0 0,-4 2 0 15,0-4 0-15,-4 3 1 0,-4-4 0 16,-2 0 1-16,-4-1-1 0,-4 3 2 16,-1-2-1-16,0 1 1 0,0-2 0 15,1-1 1-15,0-3 0 0,0-2 0 16,2-2 0-16,3-3 1 0,0 0-1 15,0-6-1-15,5-2-4 0,2-3-7 16,1-3-9-16,5-1-9 0,5 0-10 0,1-5-11 16,1-2-94-16,3-2-96 0,1 3-230 15</inkml:trace>
  <inkml:trace contextRef="#ctx1" brushRef="#br0" timeOffset="-21320.28">7585 15514 458 0,'0'-5'112'16,"5"0"3"-16,-2 1-68 0,3 0-12 15,1-1-6-15,6 1-6 0,3-1-3 16,5-1-3-16,1-1-2 0,2 0-3 16,6-1-1-16,0-4-3 0,3 1-3 15,-2 0-1-15,-4 2-1 0,-1 0-4 0,-4 2-7 16,-1 3-10-16,-3 4-12 0,-3-3-101 15,2 3-104-15,-3 0-256 0</inkml:trace>
  <inkml:trace contextRef="#ctx1" brushRef="#br0" timeOffset="-19368.18">7992 15608 453 0,'0'0'100'16,"7"0"3"-16,2-4-72 0,-2 4-14 15,7-4-6-15,4 0-1 0,-2-1 1 16,4 5-2-16,1-2 0 0,-3 2-2 16,1 0 0-16,-2 0-2 0,-4 0-1 15,0 0-2-15,-3 0 0 0,-1 0-3 0,2 0-4 16,-1-5-8-16,1 5-13 0,-2-3-85 16,-2 0-91-16,1 3-221 0</inkml:trace>
  <inkml:trace contextRef="#ctx1" brushRef="#br0" timeOffset="-19123.39">7980 15789 432 0,'-5'0'103'0,"5"0"2"0,-3 0-55 16,3 5-28-16,0-5-6 0,4 0-2 15,2 0-3-15,5 0 0 0,-1 0 1 0,7 0 0 16,5-6 1-16,4 6-2 0,4-4-2 16,1 4-2-16,2-4-1 0,-1 4-2 15,0-5-2-15,-5 5-6 0,-1 0-10 16,-5 0 50-16,-4 0-156 0,-2 0-106 16,-6 0-286-16</inkml:trace>
  <inkml:trace contextRef="#ctx1" brushRef="#br0" timeOffset="-17304.96">8823 15465 427 0,'0'0'101'0,"0"-5"3"16,0 5-66-16,-2 0-6 0,2-3-6 16,0 3-4-16,-7 0-4 0,2 0-4 15,3 5-2-15,-3-2-4 0,-2 4-3 16,0-2-2-16,1 6 0 0,-1 0-1 0,-2-1 0 15,0 1-1-15,4-2 0 0,2-1 0 16,-3-1-1-16,6-5 0 0,-3-2 0 16,3 0 0-16,4 5-1 0,1-5 1 15,0 0 0-15,1 0-1 0,2 0 1 16,-1 4 1-16,3-4-1 0,0 0 0 16,-3 6 0-16,3-1 0 0,0 2 0 15,-3 1-1-15,0 1 1 0,-1 3-1 16,0 2 1-16,-2 4-1 0,-4-1 1 0,0 2 0 15,0 0 0-15,-10 2 0 0,3 0 1 16,-2-1-1-16,-2-2 1 0,-2 1-1 16,-4 0 1-16,-2-1 0 0,-3 0 0 15,1-6 0-15,0 0 1 0,-4-1 2 0,-1-2 2 16,4-5 2-16,3-4 2 0,-1 0 1 16,1-5 0-16,5-3 1 0,1 0-3 15,5 0-3-15,0-2-1 0,4 1-3 16,4-1-3-16,0 3-4 0,0-1-8 15,6-2-8-15,3-2-9 0,7-3-37 16,-1-2-62-16,3 4-91 0,0-1-202 16</inkml:trace>
  <inkml:trace contextRef="#ctx1" brushRef="#br0" timeOffset="-16925.02">8781 15519 474 0,'-6'-8'108'15,"6"-1"2"-15,-5 1-78 0,5 1-6 16,0-4 0-16,0 4-1 0,0-2-2 0,0 3-1 16,0 0-1-16,0 0-4 0,6 3-3 15,-1 3-5-15,2-3-4 0,2 3-2 16,4 0-2-16,5 0 0 0,1-5-1 16,2 5 1-16,3 0-1 0,-1-2 0 15,2-2 1-15,-4-1 0 0,0 1-1 16,-2-3 1-16,0 2 0 0,-5 0-1 15,-1 0-5-15,-5 1-9 0,2 0-14 0,-3 4 46 16,-7 0-150-16,3 0-109 0,2 0-279 16</inkml:trace>
  <inkml:trace contextRef="#ctx1" brushRef="#br0" timeOffset="-16346.77">9266 15409 424 0,'-6'0'104'0,"4"0"5"0,-4-2-62 15,2 2-10-15,0 0-5 0,4 0-4 16,-5-5-6-16,5 5-5 0,0-5-4 16,6 2-5-16,1-2-3 0,0-2-2 15,5 0-1-15,3 0 1 0,2 0 0 0,-2 2 1 16,3 5-1-16,-2 0 1 0,-2 0 0 15,-1 6 0-15,-3 5 0 0,-2 0 0 16,-6 4 1-16,-2-1 0 0,0 4 0 16,-8 2-1-16,0-1 1 0,-9 2-1 15,2 0-2-15,-4 1 1 0,-2-2-2 16,0-1 1-16,-4-1-1 0,3 2 0 16,-3-5 0-16,0 3 0 0,0-2 0 15,3 4 0-15,1-3-1 0,7 0 0 16,2 0 1-16,5 1-1 0,7-3-1 0,0 0 0 15,13-3 0-15,1 1 0 0,5-4 0 16,4-2 0-16,3-1 1 0,5-6 0 16,-1 5 0-16,1-5 1 0,1-3 0 15,-4-1 0-15,-1 0 0 0,-3-1 0 16,-3 2-2-16,-4 3-4 0,-6-4-5 0,0 4-6 16,-5 0-9-16,1 0-8 0,-1 0 14 15,-4 0-112-15,4 0-94 0,0 0-236 16</inkml:trace>
  <inkml:trace contextRef="#ctx1" brushRef="#br0" timeOffset="-15870.46">9690 15452 500 0,'-6'-10'112'0,"2"4"2"15,4 0-86-15,0 2-10 0,0 0-4 16,0-2-1-16,8-1-3 0,-1 2-2 0,4-2 1 16,3 0-1-16,0 1 1 0,1 0-1 15,2 1 0-15,-1 5-1 0,-2 0 0 16,3 0-1-16,-8 6-1 0,2-1 0 15,-2 2-1-15,-3 2 1 0,-1-1-1 16,-5 3 1-16,0 0 0 0,-6 2 0 16,0 6 0-16,-7 0-1 0,-1 2 0 15,-4 0-1-15,-2 2-1 0,-1 0-1 0,-1-1 0 16,-3 0 0-16,0 1 0 16,2 0-1-16,-2 1 1 0,5 3-1 0,2-3 1 15,4-1-1-15,6-1 0 0,2-4 0 16,6-3 0-16,0-7 0 0,6 3-1 15,1-3 0-15,5-1 1 0,2-1 0 16,1 1 0-16,4-1 1 0,6-4-1 0,1-2 0 16,1 0-1-16,-3-4-1 0,4-1-3 15,-5-2-3-15,3 0-4 0,-5 0-9 16,-2 1-10-16,1 4 23 0,-1-3-123 16,-5 5-102-16,5-4-255 0</inkml:trace>
  <inkml:trace contextRef="#ctx1" brushRef="#br0" timeOffset="-13999.76">10574 15308 314 0,'0'-3'88'0,"7"3"3"16,-7-4 3-16,5 0-65 0,-5 4-4 15,2-4-1-15,-2-1-1 0,0 5 0 16,5-6-2-16,-5 3 0 0,0-1-3 16,4-1-2-16,-4-2-2 0,0 1-1 15,5-2 0-15,-5 1-1 0,0-1-1 0,0 3 0 16,0-1 0-16,0 1 0 0,0 0-2 15,-3 1 0-15,-1 0-1 0,-2 1-2 16,3 3-1-16,-3-5-1 0,0 5-2 16,-1 0 0-16,-2 5-1 0,-1 6-1 15,-4 3 0-15,-4 2 0 0,-1 6 0 16,-2 7 1-16,1 4-1 0,-2 1 1 16,-2-1 0-16,5 2-1 0,3 1 1 15,3-2-1-15,1-7 0 0,6-3 1 16,4-5-2-16,2 1 1 0,3-7-1 0,6 0 1 15,0-3-1-15,1-3 0 0,0-2 1 16,4-5 1-16,-1 4-1 0,5-4 1 16,-5-4 1-16,1-1-1 0,-1-1 1 15,-1-5 0-15,-2 0-1 0,0 1 1 0,-5-3 0 16,-2 0 0-16,-3-1 0 0,0-1 1 16,0 2 0-16,-8 2-1 0,-2 1 1 15,0 4-1-15,-2 1 0 0,-1 5-1 16,-5 0 0-16,4 6 0 0,-3 2 0 15,0 2-1-15,4 1 1 0,0-1 0 16,1 3 0-16,4 0-1 0,2-1 0 16,6-1 0-16,0-3-3 0,3 2-4 15,7-3-4-15,3 0-6 0,6-2-9 16,2-5-8-16,5 0-10 0,1 0-92 16,-1-9-94-16,0 9-232 0</inkml:trace>
  <inkml:trace contextRef="#ctx1" brushRef="#br0" timeOffset="-13118.4">10965 15269 465 0,'0'-7'110'0,"-6"-1"4"15,2 1-75-15,-2 3-8 0,0 4-2 16,-5 0-3-16,-2 4-2 16,-2 3-3-16,-7 5-3 0,0 3-2 0,0 4-2 15,-4 1-3-15,1 3-3 0,5 0-3 16,0-1-2-16,8-2-1 0,2-1-1 15,5-4-1-15,5-3 0 0,0-1-1 16,12-1 0-16,-3-2 1 0,3-3-1 16,5 0 0-16,-1-5 1 0,3 0-1 0,-4 0 1 15,4-7-1-15,-2-3-1 0,-2 2 0 16,0-3-1-16,-2-5 0 0,0-5 0 16,0 1 0-16,-4-2 1 0,0 1 0 15,-3 1 1-15,-3-1 1 0,-3 6 0 16,0 2 1-16,0 1 1 0,0 2 1 15,-8 1 0-15,2-1 0 0,-1 4 2 16,-4 1 0-16,1 0 0 0,-3 5 0 0,-2 0 0 16,1 7-1-16,-1 2-1 0,-2 2-1 15,0 4 0-15,3 6-1 0,-5 1-1 16,5 7 1-16,0-1-1 0,2 1 0 16,1 0 0-16,6 0 0 0,1-5 0 15,8-3-1-15,0-3-1 0,8-2 1 16,0-3-1-16,3-4-1 0,1-5 1 15,6-4 1-15,-1 0 0 0,0-8 0 0,3 1 1 16,-2-6-1-16,3-2 1 0,-1-3-1 16,-1-2 1-16,3 0-1 0,-2-3 1 15,0-3 0-15,2 2-1 0,-1 2 1 16,-4 2 0-16,-2-1 1 0,-5 6-1 16,-2 4 2-16,-5 3 1 0,-7 3 2 15,3 2-1-15,-3 3 1 0,-3 0 0 0,-3 7-1 16,-5-1 0-16,-3 4-1 0,0 7-2 15,0 1 1-15,-5 3-1 0,6 2 1 16,-1-2-1-16,7 3 0 0,3-3 0 16,4-3-2-16,0-4 0 0,5 0 0 15,3-3-2-15,6-4 0 0,3-2-1 16,3-2 0-16,5-3 1 0,2 0-1 16,1 0 0-16,1-10 1 0,-2 2 1 15,-4-4-1-15,-1-4 0 0,-4-4 0 16,-3-4 0-16,-4-1 1 0,-1-2-1 0,-5 1 2 15,-1 1-1-15,-4 0 1 0,-4 4 1 16,-2 3 0-16,-5 4 0 0,-5 6 0 16,-6 8 1-16,-4 0-1 0,-4 7 1 15,-3 4 0-15,-1 10-1 0,1 6-2 16,1 3-7-16,4 2-10 0,6 5-14 16,3-1-101-16,10-1-106 0,4-2-259 0</inkml:trace>
  <inkml:trace contextRef="#ctx1" brushRef="#br0" timeOffset="-12634.37">11841 15018 462 0,'0'-6'110'0,"0"0"3"16,0 6-74-16,0-4-10 0,-4 4-6 16,0 5-3-16,-3 4-5 0,-6 4-2 0,-7 4 0 15,-6 5-1-15,-7 7 1 0,-3 5-1 16,-1 1-1-16,1 1-2 16,3 0-3-16,2 1-1 0,12 1-2 0,4-2-3 15,10-6 1-15,5-1-1 0,0 2 0 16,3-5 0-16,6 0 0 0,3-6 0 15,0-2 1-15,5-3-1 0,3-3 1 16,-2-2-2-16,5 1-1 0,0-4-2 16,-3-1-2-16,8-2-5 0,-6-4-5 0,1 0-7 15,-2 0-8-15,-1-5-31 0,0-1-64 16,-5-2-88-16,-2-1-201 0</inkml:trace>
  <inkml:trace contextRef="#ctx1" brushRef="#br0" timeOffset="-12326.8">11510 15268 441 0,'-7'-9'104'0,"4"4"3"15,-3 0-69-15,6 2-12 0,0 3-7 16,0-4-6-16,0 4-5 0,0 0-2 0,7 4-2 16,2-1-2-16,3-3 0 0,2 5-1 15,3-5 1-15,5 0 0 0,3 0 0 16,3 0 0-16,-1 0-1 0,-3 0 0 16,2-3 1-16,-3 3-2 0,-4 0-5 15,-5 0-3-15,-4 0-6 0,-7 0-6 16,-3 0-17-16,-10 0-76 0,-5 4-82 0,-6 0-196 15</inkml:trace>
  <inkml:trace contextRef="#ctx1" brushRef="#br0" timeOffset="-12136.32">11486 15351 427 0,'-12'11'108'0,"1"-5"4"16,4 1-59-16,-1-1-15 0,4-1-10 16,4 2-6-16,-4-3-5 0,4 0-4 15,0 2-2-15,0-4 0 0,4 4-2 16,0-2 0-16,1-1-2 0,3 1 0 0,4-4-2 15,1 4 0-15,5-4-2 0,1 0 1 16,5-7 0-16,4 3-1 0,-1-4 0 16,4 4 0-16,1-3-4 0,1 0-6 15,0-2-14-15,-3 6-70 0,-1-5-39 16,-6 3-92-16,-5-1-208 0</inkml:trace>
  <inkml:trace contextRef="#ctx1" brushRef="#br0" timeOffset="7639.73">1590 16634 278 0,'-2'-5'73'0,"-5"-1"5"0,3 3-40 0,4-2-1 15,-5-1-4-15,1 2-4 0,4-2-3 16,-5 2-3-16,5 0-4 0,0 0-3 16,0 4-3-16,0-3-1 0,-2 3-3 15,2 0-3-15,0 0-1 0,0 0-2 16,0 0-1-16,0 0-1 0,0 0-1 16,0 0 1-16,-5 7 0 0,5 1 0 0,-10 8 2 15,0 3 0-15,-2 10 0 16,-3 6 0-16,-3 7 0 0,-2 4-1 0,2 4-1 15,2 0 0-15,1 2 0 0,4-7 0 16,3-3-1-16,-4-5 1 0,5-7-1 16,1-4 1-16,0-6-1 0,2 0 1 15,-1-5-1-15,0-2 1 0,5-3 0 0,0-2-1 16,0-4 0-16,0-4 2 16,0 0-1-16,0-8 1 0,7-4 0 0,0-6-1 15,0-5 1-15,3-9-1 0,4-6-1 16,-1-7 0-16,1-4 0 0,5-3-1 15,2-2 0-15,3 3 1 0,-2 7-1 16,4 5 2-16,0 7 0 0,-2 8 1 16,-6 5 0-16,0 8 0 0,-3 3-1 0,0 4 0 15,-2 4 0-15,-3 6-1 0,-2 4 1 16,-2 2 0-16,-1 5 1 0,-1 3 1 16,-4 3 2-16,0 0 2 0,0 0 1 15,-6-1 1-15,2 2 2 0,-3-1 1 16,-1-1 0-16,-3-2 0 0,-1-2 0 15,-2-1 0-15,0-2-1 0,1-9 0 16,-6-1-2-16,2-5 0 0,0 0-1 16,-1 0-2-16,1-7 0 0,-1 1-2 15,2-1-2-15,-1 0 0 0,4-4 0 0,0 0-3 16,5-1-3-16,0 1-7 0,4 0-10 16,-3 1 80-16,7 3-192 0,0 1-116 15,8 2-317-15</inkml:trace>
  <inkml:trace contextRef="#ctx1" brushRef="#br0" timeOffset="8585.65">1965 16684 311 0,'0'-5'81'0,"0"-1"5"15,0 0-40-15,0 1-6 0,0 0-7 16,0 3-3-16,0-2-2 15,0-1-1-15,0 5-2 0,0-2-2 0,0 2-3 16,0 0-2-16,0 0-2 0,0 0-5 16,0 0-2-16,0 0-3 0,-4 5-2 15,2 3-1-15,-4 7 1 0,-2 4 2 16,-1 7 1-16,-1 4 1 0,0 6 0 0,0 6 0 16,-1 0 0-16,3 0-1 0,2 0-2 15,4-3-1-15,-3-4-1 0,5-2 0 16,-2-6-1-16,2-4 0 0,0-2-1 15,0-4 1-15,3-2 0 0,2-4 0 16,1-4 1-16,2-2 1 0,3-5 0 16,2-4 1-16,3-4 0 0,8-5 0 15,-2-5 0-15,8-1-2 0,-1-6 1 0,3-7-2 16,2-6 0-16,1-3-1 0,1-4 0 16,-1-2 0-16,3-6-1 0,-4 4 1 15,-2 4-1-15,-5 4 0 0,0 7 0 16,-7 6 1-16,-7 7-1 0,-2 5-1 15,-6 6-4-15,-1 1-9 0,-4 9-8 16,0 0-12-16,0 9 25 0,-5 5-127 16,1 4-102-16,-1 2-249 0</inkml:trace>
  <inkml:trace contextRef="#ctx1" brushRef="#br0" timeOffset="10418.74">2487 17023 292 0,'0'0'78'15,"0"0"3"-15,0 4-21 0,0 2-26 16,-6 2-7-16,-1 3-4 0,1 2-2 16,-1 3-1-16,-3 5-3 0,1 0-2 15,1-1-4-15,-3-1-1 0,4-2-2 0,-1-1-2 16,3-2 0-16,3-4-1 0,2-2-1 16,-5-5 0-16,5-3-1 0,0 0 1 15,6-7 0-15,0-5-1 0,4-3 0 16,0-2 0-16,2-4 0 0,-3-2-1 15,2 2-1-15,-4 0 1 0,-4 3-1 16,1 2 0-16,-4 2-1 0,0 5 1 16,6 0-1-16,-6 4-1 0,4 5 0 15,1-3 0-15,5 3 1 0,-1 3-1 0,4-3 1 16,0 3 0-16,3 3 0 16,1-2 0-16,3-4 0 0,2 5 1 0,1-5-1 15,-3 0 0-15,1 0 0 0,-1-7 0 16,-2 1 1-16,-4-1-1 0,-4 2 1 15,1 0 2-15,-4-1 0 0,-1 0 3 16,-1-1 1-16,-5 1 2 0,0-1 1 0,0-3 1 16,0 1 1-16,-6-2-2 0,1-2 0 15,-1 1-2-15,3-2 0 0,-2 6-2 16,-1 0-1-16,-1 1-1 0,0 7-1 16,1 0 0-16,0 9-1 0,0 5-1 15,3 5 1-15,-2 4-1 0,5 3-1 16,-7 2 1-16,7-1 0 0,0-1 0 15,0-4 0-15,6-4-1 0,-4-2 0 16,4-5 0-16,1-2-1 0,5-6 0 16,2-3 1-16,4-4 0 0,2-4 0 0,2-4 0 15,3-4 1-15,0-4 0 0,-2-1 0 16,2 0 0-16,1-2-1 0,-5 2 1 16,-1 2 0-16,2 2-1 0,1 5 0 15,-7 0 0-15,2 6 0 0,-5 1-1 16,1 5-1-16,-3 8 0 0,-4 1 1 0,-4 3-1 15,2 2 0-15,1 3 1 0,-6 2 1 16,0 0 0-16,0-5 0 0,0 1 1 16,-7-3-1-16,1-1 1 0,0-2 1 15,0-2 0-15,-1-1 2 0,-1-1 0 16,1-5 0-16,-3 5 1 0,2-5 0 16,-5 0-1-16,6-5-1 0,-1 0-1 15,1-1-2-15,2-1 0 0,5-3 0 16,6-1-1-16,8 0 0 0,-1-3-1 15,8 4 0-15,5-1-1 0,2 4 0 0,3 0-1 16,-3 2 0-16,3 5 1 0,-3 0 0 16,-3 5 0-16,-2-2 1 0,-1 6 0 15,-7 0 0-15,1 1-1 0,-6-3 1 16,-4 4 0-16,-4-3 1 0,-2 0 0 16,0-1 0-16,0-2-1 0,-3 0-5 15,-2-2-12-15,5-3-104 0,-5 0-103 0,5 0-262 16</inkml:trace>
  <inkml:trace contextRef="#ctx1" brushRef="#br0" timeOffset="10603.15">3419 16823 472 0,'-5'0'118'0,"5"-5"4"0,-3 5-44 15,3 0-44-15,0 0-4 0,0 0-2 16,0 0-1-16,0 2-3 0,0-2-2 15,0 0-4-15,0 0-4 0,-3 0-5 16,3-3-4-16,-5-1-4 0,5 4-9 16,-2-7-12-16,2 7-14 0,-7-2 64 15,7 2-174-15,0 0-118 0,0 2-302 16</inkml:trace>
  <inkml:trace contextRef="#ctx1" brushRef="#br0" timeOffset="12024.41">3719 17065 350 0,'0'-5'89'0,"0"0"4"16,0-3-44-16,0 2-12 0,0-2-4 15,-4-1-1-15,4 2-2 0,-4-4 0 16,4 4-2-16,-8-1-2 0,3 3-3 16,-1 1-4-16,0 4-5 0,-5 0-3 15,0 6-3-15,-4 3-4 0,-2 2-3 16,-2 3 0-16,0 4 0 0,1-2 0 0,2 2 0 16,2-4 1-16,4 0-1 0,2-2-1 15,6-3-1-15,4-3 1 0,6-6-1 16,3 0 0-16,7-4 0 0,2-6 0 15,1-1 0-15,5-5 0 0,1-7 1 16,3-1-2-16,-1-6 1 0,-2-6 0 16,-2 1 0-16,-5 0 1 0,-2 0 0 15,-2 0 0-15,-4 2 1 0,-4 1-1 0,-2 10 1 16,-2 3 0-16,-1 2 0 0,-3 6 0 16,0 5 0-16,-4 6-1 0,-2 10 1 15,-1 3 0-15,-2 7-1 0,-4 5 0 16,0 10 0-16,-1 4 1 0,0 3 0 15,-4-1 0-15,7 0 0 0,2-3 0 0,1-5 0 16,2-6 0-16,6-6 0 0,5-4-1 16,2-5 0-16,4-2-1 0,0-4 1 15,7-6 0-15,1 0 0 0,2-5 0 16,0-3-1-16,4-5 1 0,-4-5 0 16,4 1 0-16,-4-2-1 0,-2 1 0 15,-2 0 1-15,-6 3 0 0,1 3 2 16,-6 3 2-16,-4 4 1 0,-2 5 0 15,0 0 0-15,-4 4 0 0,0 4 0 16,-3 2-1-16,0 1-1 0,-2 6-2 0,2-3 0 16,0 1 1-16,4-2-1 0,3 1-1 15,0-3-2-15,0-3-1 0,8 0-3 16,-2-5-1-16,7-3-1 0,3 0 0 16,2 0-1-16,6-5 1 0,-3-1 2 15,-1-1 1-15,3-2 2 0,-2 2 1 0,-6 2 0 16,-2-1 3-16,-5 1 3 0,-2 2 2 15,-1 3 2-15,-5 0-1 0,0 0 1 16,-8 0 0-16,4 4-2 0,-1 1-2 16,0 0-2-16,2 0-1 0,-3 4-1 15,6-3 0-15,7 0-2 0,-1 0-2 16,3-1 0-16,2-5-2 0,9 4 0 16,2-4-1-16,3-5 0 0,4-2 1 15,3-1 2-15,-1-3 1 0,-1-2 1 16,-1-2 1-16,-4-2 0 0,-3-1 1 15,-2 3 1-15,-7-4 1 0,-1 3 2 0,-5 0 2 16,-7 3 1-16,0 0 2 0,-4 5 1 16,-5 1-1-16,-2 3 0 0,-2 4-2 15,-2 0-3-15,-1 4-1 0,-1 0-1 16,-1 5-2-16,2 1 1 0,2-1-2 16,4 2-1-16,1-4-1 0,5 4-2 0,4-3 0 15,0 4-3-15,5-4-1 0,4-1 1 16,4 0 1-16,4-4 2 0,5-3 0 15,0 0 2-15,2-3 2 0,1-4 1 16,-5 3 1-16,-1-3-1 0,-2 0 0 16,-6 2 2-16,-3 2 2 0,-8 0 2 15,0 3 0-15,0-4 1 0,-10 4 0 16,-2 0 0-16,-2 5-2 0,-2 0-1 0,1 4-2 16,2-3-1-16,1 2 0 0,4 0-1 15,5-2-1-15,3-1 0 0,6-5-2 16,3 3 1-16,7-3 0 0,6-3-1 15,1-5 0-15,5 1 1 0,4-5 0 16,1-4 0-16,0-2-1 0,-2-6 0 16,1-2 1-16,-2-2-1 0,2-2 2 15,-7-3-1-15,-3 1 2 0,-1-2 0 16,-2 6 0-16,-3 3 0 0,-6-1 0 0,-4 5 2 16,-6 5 2-16,0 5-1 0,0 3 1 15,-12 3 0-15,-1 5-1 0,-2 3 1 16,-4 5-2-16,-2 6-1 0,-3 6 0 15,1 10 0-15,-2 3 0 0,0 6 0 16,4 4 0-16,5 2 1 0,3-1 1 16,8-2-1-16,5-5 1 0,7-3 0 15,5-8 0-15,6-5 0 0,3-8 0 0,6-2-1 16,1-5 0-16,-1-6 0 0,-1 0-5 16,0 0-6-16,-2-5-13 0,-3-2-40 15,-5-3-74-15,1-2-103 0,-7-3-240 16</inkml:trace>
  <inkml:trace contextRef="#ctx1" brushRef="#br0" timeOffset="13837.05">2534 17433 402 0,'7'-8'94'15,"0"1"3"-15,-1 2-64 0,-1 5-6 16,-5 0 0-16,2 9 1 0,-2 4-1 16,-5 5-4-16,2 2-2 0,-4 4-2 15,-4-1-5-15,3 4-5 0,1-5-3 0,0-1-2 16,2-5-1-16,5-2-1 0,-7 0 0 15,7-6-1-15,13-2 1 0,-5-6-1 16,6 0 1-16,4-8 0 0,4-3-1 16,3-2 0-16,0-2 0 0,-4-4 0 15,-1 2-1-15,-6 0 1 0,0 4-1 16,-7 0 1-16,-2 4 1 0,-5 2 1 16,5 7 0-16,-5-3-1 0,0 3 1 0,0 0-1 15,0 5 1-15,2 0-1 16,3 2-1-16,2 1 0 0,0 2-1 0,5 0 1 15,2 0 0-15,5-3 0 0,2-2-1 16,5-1 0-16,1-4 0 0,2-4 1 16,3-4-1-16,5 0 0 0,-4-2 0 15,-3-1 0-15,0 1-1 0,-4 2 2 16,-7 2-1-16,-4 1 0 0,-7 1 1 0,-2 4 0 16,-6-7 1-16,0 4 0 0,0 0 0 15,-8-3 1-15,-4 2 1 0,-2 4 1 16,-4-4-1-16,-2 4 1 0,0 5 1 15,1 5 0-15,-1 1-2 0,4 2 0 16,-1 0-1-16,9 2 0 0,1 0-1 16,1-1-1-16,6-3-1 0,0-1 0 15,8-3-1-15,-1 0 0 0,4-3-2 0,8-4 1 16,0 0-1-16,2-4 0 0,5-3 0 16,1-2 0-16,2-2 1 0,0-1 0 15,-8-2 1-15,-1 1 0 0,-4 3 1 16,-5-1 0-16,-4 2 3 0,-2 0 1 15,-5 2 1-15,0 5 0 0,-6 2 1 16,0 0 1-16,0 0-1 0,-3 3 0 16,-3 8-3-16,1-2 0 0,2 2 0 15,1 3-1-15,2-3-1 0,6 1 0 0,0-1-2 16,7-1 0-16,1-1-1 0,8-3 0 16,1-2 0-16,7-1-1 0,1-3 0 15,3-3 1-15,0-4 1 0,0-4 0 16,4-3 0-16,-2-5 0 0,-2-6-1 15,-3-2 1-15,-2-8-1 0,3-3 1 16,0 0-1-16,-5-2 1 0,-3 1 0 16,0 4 1-16,-3 5 0 0,-3 7 2 0,-6 5 0 15,-6 4 1-15,0 4 1 0,0 5-1 16,-6 1 1-16,-6 4 0 0,-6 8-1 16,-1 5-1-16,-2 9 0 0,-4 6-1 15,2 5 0-15,-2 8 0 0,5 1 0 16,4 4 0-16,5-3 0 0,0 0 0 15,9-3-1-15,2-6 0 0,6-3 0 16,3-5-2-16,4-4 0 0,5-5-1 16,1-9 0-16,4-1 1 0,3-7 0 0,3 0 0 15,1-9 1-15,0-1 0 0,0 2 1 16,-1-2 0-16,-5 0-1 0,4 0 1 16,-4-1 0-16,-4 3-1 0,-4-1 2 15,0 2-1-15,-6 0 1 0,-5 3 1 16,0 4 1-16,-5-3 1 0,0 3 0 15,0 0 0-15,0 0 1 0,0 6-1 0,-5-6 0 16,5 9-1-16,-2-3-1 0,2 1 0 16,0 1 0-16,0 1 0 0,2-1-2 15,3 2 0-15,5-4-1 0,1 1 0 16,3-3 0-16,5-4 0 0,3 0 0 16,3-7 1-16,3-4 0 0,3-3 0 15,-5-2 0-15,1-1 0 0,-1 1 1 16,-6 1-1-16,-5 4 1 0,-3 2 0 15,-6 3 1-15,-3 1 1 0,-3 5 1 16,0 0-1-16,-4 8 1 0,-1-1-1 0,0 2 0 16,-2 1-1-16,3 1-1 0,-1 0 0 15,5-1-1-15,0-1-1 0,0 0-1 16,7-4 0-16,2 1-2 0,2-2 1 16,4-4-1-16,5 4 1 0,0-4-1 15,3-4 1-15,4 4 0 0,0-7 0 0,0 0-1 16,-2 0 0-16,-2-1 1 15,-5-2 0-15,1-1 1 0,-7-3 1 0,-4 2 1 16,-4 0 1-16,-4-1 2 0,-5 1 1 16,-7 4 0-16,-1 0 1 0,-10 5 1 15,-1 3-1-15,-3 0 0 0,-3 5 0 16,2 4-2-16,7 1 0 0,1 3-1 16,7 0-1-16,3 0 0 0,10 2-1 15,0-1-1-15,11 1 0 0,2 0 0 0,6 1 0 16,2 1-1-16,7 0-1 0,3-3-1 15,2-3-3-15,0-3-3 0,3-4-6 16,0-4-6-16,-3-9-13 0,-3-2-107 16,1 1-109-16,-3 2-271 0</inkml:trace>
  <inkml:trace contextRef="#ctx1" brushRef="#br0" timeOffset="15022.56">5439 16958 442 0,'-5'-7'107'0,"5"4"5"16,-6 3-67-16,6-5-10 0,-2 5-7 15,2 0-4-15,0 0-6 0,7 0-3 16,0 0-3-16,1 0-2 0,8 0-2 0,1 0 0 15,8 0-1-15,1 0 0 0,3 0-1 16,4 0-1-16,3 3-1 0,-3-3-2 16,0 0 0-16,-5 0 0 0,-1-3-1 15,-2-2 1-15,-11 0-1 0,0 1 1 16,-7 4 0-16,-1-5 0 0,-6 5-6 16,0 0-8-16,-5-4-13 0,-1 4-14 15,-4 7-91-15,-4-3-101 0,-4 5-237 0</inkml:trace>
  <inkml:trace contextRef="#ctx1" brushRef="#br0" timeOffset="15353.91">5437 17222 457 0,'0'5'97'0,"0"-2"1"15,0 3-81-15,8-6-8 0,1 0 1 16,9 0 1-16,2 0-1 0,7 0 1 15,6-7 2-15,7 3-1 0,-1 1-1 16,-2-1-1-16,-1 1-2 0,-3 3 0 16,-5-6-2-16,-4 6-2 0,-9-4-2 15,-4 4 2-15,-7 0 2 0,-4 0 1 16,0 0 0-16,-7-4 0 0,-7 4-1 0,0 0 0 16,-11 0-1-16,-2 0-3 0,-6 0-2 15,-6 0 1-15,-1 0 0 0,-2 5-1 16,0 1 1-16,0 1-1 0,2 1 1 15,6 2-1-15,2 0 1 0,6-2 0 16,6-2 0-16,4-2-1 0,5 1-3 16,4-1-4-16,7-4-3 0,13 0-12 15,1-4-100-15,13-5-98 0,8-1-247 16</inkml:trace>
  <inkml:trace contextRef="#ctx1" brushRef="#br0" timeOffset="16196.03">5448 17072 375 0,'-3'0'91'0,"-2"0"5"16,0 0-55-16,0 0-6 0,5-4-2 15,-5 4-1-15,5-4-4 0,-5 4-3 16,5-4-4-16,-5 4-4 0,5 0-4 16,0 0-4-16,0 0-3 0,0 0-2 0,0 0-2 15,5 0 0-15,1-5-1 0,2 5 0 16,4-4 0-16,3 4 0 0,5-7 0 16,5 3 0-16,3 4-1 0,4-5 1 15,1 1-1-15,1 0 1 0,1-1-1 16,-4 1 0-16,1-2 1 0,-6 3-1 15,-5-2 1-15,-4 1-1 0,-6 4 1 16,-1-3 0-16,-4 3 2 0,-6 0 2 0,0 0 1 16,0 0-1-16,-12 0 1 0,-1 7-1 15,-2-2 0-15,-10 1-1 0,-1 2-2 16,-4-1-1-16,0-1 0 0,-3 2 0 16,0-1 1-16,0-3-1 0,1 1 0 15,3 0 0-15,-3 0 1 0,3 1 0 0,5-1 0 16,0-1 1-16,3-4 1 0,6 3-1 15,2-3 1-15,2 0-1 0,3 0-1 16,3 0-1-16,3 0-1 0,2 0-2 16,0 0-1-16,6 0 1 0,2 0-1 15,4 0 1-15,3 0 0 0,6-7 0 16,9 2 1-16,-1-2-1 0,6 0-1 16,0 0-2-16,0-1-1 0,3 4-1 0,-5-3-1 15,-5 4-3-15,-3-1-2 0,-3 4-4 16,-3-7-5-16,-6 7-5 0,-6-5-4 15,-1 5-3-15,-6 0-6 0,-6 0-39 16,-2 3-29-16,-5 1-64 0,-6 1-143 16</inkml:trace>
  <inkml:trace contextRef="#ctx1" brushRef="#br0" timeOffset="16935.64">5454 17063 425 0,'-4'0'98'0,"0"0"6"0,-2 0-68 16,1 0-4-16,3 0 1 0,-4 4 0 16,1-4-3-16,5 0-2 0,-3 0-6 15,3 0-5-15,0 0-6 0,2 0-6 0,4 0-3 16,7 3-2-16,0-3-1 0,7 0 0 16,4-5 2-16,5 0-1 0,-1 1 1 15,9-1 1-15,-3-3-1 0,-2 0 0 16,-4 0 1-16,-3 1-1 0,-6 4 0 15,-4-4 2-15,-8 1 0 0,-7 2-1 16,0 1 0-16,-5 3-2 0,-10 0 1 0,-4 0-1 16,-6 0-1-16,-4 4 0 0,-8 3 1 15,-2-3 0-15,-2 6 0 0,5-2 2 16,-2-2-1-16,5 2 2 0,5 0 0 16,2-2 0-16,6-1 0 0,5-5 1 15,4 4-2-15,4-4-2 0,7 3-1 16,0-3 0-16,8 0-1 0,6 0 1 15,4-5-1-15,8 2 1 0,2-3 1 16,9-1 0-16,0 0 0 0,2 1 0 16,5-3-1-16,-1 1 1 0,-1-2 0 0,-6 1-1 15,-4 0 2-15,-4 1-1 0,-4-1 2 16,-10 2 2-16,-7 1 1 0,-7 0 0 16,-4 2-1-16,-6 4 0 0,-11 0-1 15,-9 7-4-15,-5-4-5 0,-6 5-4 16,-4 5-7-16,-4 2-8 0,1-2-9 15,7 1 75-15,3-2-171 0,10 3-105 0,6-6-280 16</inkml:trace>
  <inkml:trace contextRef="#ctx1" brushRef="#br0" timeOffset="17369.58">5453 17294 482 0,'-11'4'106'0,"4"-4"3"15,0 4-80-15,5-4-11 0,2 6-2 0,-5-6-2 16,5 0-2-16,0 0-3 0,7 0-4 15,5-6-2-15,1 3-1 0,6-3-2 16,3 0 2-16,3-3-1 0,5 1 0 16,-1 1 0-16,-1 2 0 0,-1-1 0 15,-2 3-1-15,-4 3 0 0,-4 0 1 16,-7 0-1-16,1 0 0 0,-5 0 2 16,-6 5 4-16,0-5 4 0,0 4 0 15,-11-4 1-15,-2 3 0 0,-1-3 2 0,-6 0-1 16,-5 4-3-16,-2-4-3 0,-4 5 0 15,0-5-1-15,-1 5 1 0,-1 0-2 16,1-5-1-16,3 0 0 0,-2 3-2 16,4-3 0-16,1 0-4 0,1 0-5 15,3 0-7-15,2 7-14 0,6-4 51 16,3 2-156-16,5-1-108 0,6-4-281 16</inkml:trace>
  <inkml:trace contextRef="#ctx1" brushRef="#br0" timeOffset="21769.57">6824 16386 348 0,'0'-8'84'16,"5"-1"5"-16,0-1-54 0,-3 3-5 15,-2 0-1-15,7-2 0 0,-2 3-2 16,1 0-1-16,-1-1 0 0,-1 1-2 16,2-1 0-16,-2 0-3 0,-1 1-1 15,3-3-2-15,-6 1-2 0,5-1-2 16,-5-2-2-16,0 1-2 0,2-1-1 0,-2 0 0 15,0 4-1-15,0-2 0 16,-2 2 0-16,2 2-1 0,-6-1-1 16,-1 4-2-16,-2 2-1 0,-1-4-1 0,-5 4-1 15,-2 5-1-15,-3 5-1 0,-1 3 1 16,-4 7 0-16,-3 2 1 0,-2 7 0 16,6 3 1-16,-5 5-1 0,7 3 1 15,3-3 0-15,3 2 0 0,5 0 0 16,5-2 0-16,0-2-1 0,6 0 0 0,7-3 0 15,4-4-1-15,2 0 0 0,2-4 0 16,3-1 0-16,7-7 0 0,-3 1 1 16,0-9-1-16,3 1 1 0,0-9 0 15,1 0 1-15,-3 0-1 0,1-4 0 16,-4-3-2-16,1-3-6 0,-1-3-7 16,-1-1-12-16,-1 0-12 0,-3-3-102 15,4 4-105-15,-4-1-255 0</inkml:trace>
  <inkml:trace contextRef="#ctx1" brushRef="#br0" timeOffset="22319.52">7248 16320 423 0,'-3'-11'110'0,"-2"4"4"16,-2 7-48-16,0 0-30 0,-4 7-8 15,-2 9-4-15,-3 3-3 0,0 6-6 16,-1 5-3-16,-2 4-1 0,-1 1-1 15,3-1-2-15,0-5-1 0,3 2-3 16,1-5-1-16,1-3-1 0,5-4-1 16,0-4 0-16,7-4 0 0,0-2 0 15,0-5 0-15,5-4 0 0,4 0 1 0,4-12 0 16,1 1 0-16,-1-4 1 0,5-4 0 16,-1-5-1-16,1-2 0 0,-6-6 0 15,2-6-1-15,-7-3 0 0,0-3 0 16,-1-5-1-16,-1 4 1 0,-5 0 0 15,5 9-1-15,-5 5 2 0,0 6 0 16,6 9 1-16,-2 4 0 0,2 4 0 16,3-2-1-16,2 7 1 0,5-4-2 0,4 3 0 15,4-1-1-15,3 1 0 0,4-1 1 16,2-1-1-16,1 1 0 0,0-2 0 16,-2 2 1-16,-6-1-1 0,0 0 0 15,-11 1 0-15,1 0-2 0,-7 5-4 16,-5-5-4-16,-4 5-7 0,-3 0-10 15,-4 7-8-15,-6 2-14 0,-1 2-83 16,-6 1-93-16,-3 4-217 0</inkml:trace>
  <inkml:trace contextRef="#ctx1" brushRef="#br0" timeOffset="22603.05">7112 16537 489 0,'0'0'116'0,"-5"4"3"15,5-4-78-15,0 0-14 0,0 0-4 16,0 0-1-16,6 0-5 0,0 0-3 16,3 6-3-16,4-2 0 0,6-1 2 15,1-3 1-15,6 0 1 0,0 0-1 16,1-3 1-16,1-3-1 0,0-1 0 15,-4 0-3-15,2-2-2 0,-4 2-1 0,-1-2-3 16,-5 3-1-16,-2-1-6 0,-1 2-12 16,-6 0-13-16,0 5-1 0,-1 0-119 15,0 0-116-15,-6 0-282 0</inkml:trace>
  <inkml:trace contextRef="#ctx1" brushRef="#br0" timeOffset="23675.55">7099 16666 233 0,'0'-4'63'0,"-6"4"4"0,6-6-29 15,-6 6-2-15,6-4-1 0,-2 4-3 16,2 0-2-16,0-6-3 0,0 6-1 16,-5 0-4-16,5 0-3 0,0 0-2 15,0 0-2-15,-3 0-2 0,0 0-3 0,-2 5-1 16,-1 1 0-16,-2 3-2 0,1 0-1 16,-1 4-1-16,-2 3 0 0,1 2 0 15,2 0 1-15,-1-3-2 0,-1 2 1 16,0-1-1-16,3-2 1 0,-1-1 0 15,0-2 0-15,3-2 0 0,0-1 0 16,-1-2-1-16,5 1 0 0,-5-2 0 16,5-2-1-16,0-3 1 0,0 5-1 0,0-5 0 15,0 0 1-15,0 0 1 0,0 0 0 16,0 0 1-16,0-6 0 0,5-3 0 16,1-2 0-16,1-3-2 0,5-9 0 15,1-1-4-15,2-3-6 0,3-3-8 16,3 2-7-16,-1-2 20 0,-2 3-121 15,-2 7-96-15,2 5-244 0</inkml:trace>
  <inkml:trace contextRef="#ctx1" brushRef="#br0" timeOffset="25733.29">7755 16504 242 0,'0'-4'65'0,"0"-2"5"0,0 2-28 0,5-4-10 16,-5-1-2-16,4 4-2 0,-4-3-2 16,7-1-2-16,-1 2-2 0,-3-1-1 15,-1 0-3-15,3 3-1 0,-5 1-2 16,3 1 1-16,-3 3-2 0,0 0 0 15,0 0-1-15,0 0-1 0,0 0-1 16,0 3-3-16,-8 3 0 0,4 5-2 16,-6 1 0-16,2 5-1 0,-5 4 0 15,-3 0-1-15,3 3 1 0,-3-1 1 16,3 0-2-16,-4-4-1 0,4-1 1 0,2-2-1 16,2 0 0-16,0 0 0 0,7 0-1 15,-3-3-1-15,5 2 0 0,0-1 0 16,9 2 0-16,-3-4-1 0,3 0 1 15,2-3 0-15,0-1 0 0,3-3-1 16,2 0 1-16,1-5-1 0,-2-4-3 16,3 1-4-16,-5-4-6 0,3 1-8 0,-3-4-25 15,-3 1-70-15,0 1-87 0,-6 0-203 16</inkml:trace>
  <inkml:trace contextRef="#ctx1" brushRef="#br0" timeOffset="26171.93">7615 16594 406 0,'-5'0'95'0,"1"0"2"16,-2 0-64-16,1 0-5 0,0 0-4 16,-2 0-1-16,3 0 0 0,1 0-2 15,3 0-1-15,-6 0-1 0,6 0-2 16,0 0-3-16,0-6-3 0,0 6-3 0,0 0-2 15,0 0-2-15,7 0-1 0,-2 0 0 16,2 0 0-16,1 0-1 0,1 0 2 16,4 0-1-16,3 0 1 0,2 0 0 15,1 0 0-15,3 0-1 0,0 0 1 16,0 0-1-16,0-2-1 0,-4 2 0 16,-2-6 0-16,0 6 0 0,-6-5-1 15,-2 5 0-15,1 0-2 0,-3 0-5 16,-2 0-10-16,-4 0-14 0,3 0-99 0,-3 0-102 15,0 0-255-15</inkml:trace>
  <inkml:trace contextRef="#ctx1" brushRef="#br0" timeOffset="32817.52">6220 17086 302 0,'-6'0'77'0,"0"0"5"0,-1 0-43 16,0-5-3-16,2 5-5 0,2 0-1 15,-2 0-3-15,0-2 0 0,3 2-2 16,-4-4-3-16,6 4-2 0,-2-5-2 16,2 5-3-16,0-5-3 0,0 5-4 15,0 0-1-15,0-3-2 0,3 3-1 16,3 0-2-16,0 0 0 0,0 0-1 0,1 0 0 16,0-4 1-16,5 4 1 0,-4 0 0 15,5 0 2-15,0 0 0 0,0 0 1 16,5 0 0-16,-1-4-1 0,1 4 1 15,3 0-2-15,-1-3 1 0,3 3-2 16,-1-6 1-16,3 3-1 0,3-1 1 16,1 1-1-16,3-2 0 0,5 5 1 15,4 0 0-15,-2-5-1 0,6 5 1 0,-5 0-1 16,0 0 1-16,2 0-1 0,1 0 0 16,-2 0 1-16,-1-5-2 0,0 3 1 15,5 2 0-15,-3 0-1 0,3 0 0 16,-3-6-1-16,2 6 0 0,-3 0 1 15,-2 0-1-15,-1 0 1 0,-3 0 0 0,-2 0 1 16,6-3 0-16,-5 3 0 0,2-8 1 16,3 6 0-16,0 2-1 15,6-4 0-15,-1 4 0 0,0 0-2 0,0 0 1 16,1 0-1-16,-4 0 0 0,1 0-1 16,-2-5 1-16,-1 5-1 0,1-4 1 15,-3 0-1-15,3 4 1 0,-4-4-1 16,2 4 0-16,-3 0 0 0,-4-4 0 15,-4 4 1-15,-1 0-1 0,-6-5 0 16,-2 5 0-16,-3-4 1 0,-7 4 0 0,2 0 2 16,-2-4 1-16,-3 4 3 0,-2 0 0 15,-3 0 2-15,6 0-1 0,-6 0 1 16,0 0-1-16,0 0-2 0,0 0-2 16,0 0-2-16,0 0 0 0,0 0 0 15,0 0-1-15,0 0 0 0,0 0 1 16,0 0-1-16,0 0-3 0,0 0-9 0,0 0-11 15,0-3-17-15,2 3-108 0,-2-7-117 16,4-1-280-16</inkml:trace>
  <inkml:trace contextRef="#ctx1" brushRef="#br0" timeOffset="37866.63">6296 17674 319 0,'0'0'74'0,"-3"0"4"0,3 3-50 15,0-3-2-15,6-3-1 0,-4 3-1 16,4-8-1-16,2 3-2 0,3-2-5 16,1-1-5-16,-2-1-3 0,8-1-2 15,-4-1-1-15,5-2 0 0,1-5 0 0,-1-2 0 16,3-5 1-16,3-2 1 0,3-2 1 15,3-4 0-15,-3 5 0 0,-2 2-1 16,3 3 1-16,-5 4-1 0,0 6-1 16,-10 3 0-16,-4 5-1 0,0 5 1 15,-6 0 1-15,-4 0 2 0,0 13 2 0,-8-1 1 16,2 9 1-16,-3 3-1 0,-3 4 1 16,0 5-1-16,-2-1-3 0,1-2-1 15,-1 0-1-15,0 0-1 0,-1 1 0 16,-2-4-2-16,3 1 0 0,5-1-1 15,-2-4 0-15,-1-4-2 0,9-1 1 16,3-8-1-16,-5-1-2 0,5-4-1 16,0-5-5-16,5 5-5 0,-3-5-8 15,4-5-10-15,2 1 8 0,3-4-106 16,-2-1-96-16,4 2-234 0</inkml:trace>
  <inkml:trace contextRef="#ctx1" brushRef="#br0" timeOffset="38166.79">6898 17636 481 0,'-3'-6'111'0,"3"2"1"0,0 1-75 15,7 3-13-15,5-7-4 0,1 3-4 16,5-2-3-16,5-1-1 0,8 2-1 16,-2-2-1-16,3 1-3 0,1 2-2 0,1 4-2 15,-1-4-1-15,-7 4-1 0,0 0 0 16,-5 7 1-16,-1-7-1 0,-2 6-1 16,-3-2-3-16,-3-4-4 0,1 4-9 15,-3-4-8-15,0 5-13 0,-2-5-88 16,1 4-93-16,-5-4-221 0</inkml:trace>
  <inkml:trace contextRef="#ctx1" brushRef="#br0" timeOffset="38459.47">7253 17398 400 0,'-5'0'98'0,"5"0"3"0,-4 0-60 15,4 0-8-15,-5 7-5 0,1 0-2 16,-2 4-2-16,-2 6-1 0,-1-1-1 16,-3 3-1-16,0 4-1 0,-2-1-3 15,1-2-3-15,-2 1-3 0,4-2-3 16,-1 0-2-16,2-1-2 0,-1 0-1 0,2 0-2 15,1-1-4-15,0 0-6 0,2 0-11 16,3-5-11-16,3-2 10 0,0-2-108 16,5-2-99-16,2-3-232 0</inkml:trace>
  <inkml:trace contextRef="#ctx1" brushRef="#br0" timeOffset="39067.99">7573 17523 372 0,'-3'0'92'16,"-3"0"1"-16,-2 5-53 0,2 2-8 15,0 1-9-15,1 4-4 0,-3 0-1 16,0 4 1-16,0 0 0 0,-1 0 1 16,0 1-1-16,-1 0-3 0,1 0-2 15,2 0-3-15,1-2-3 0,-2 0-2 16,5 0-1-16,3-5-2 0,0 1-1 0,0-4 0 16,0-1-1-16,9-2 1 0,1-4 0 15,3 0-1-15,2 0 1 0,4-4-2 16,5-2-2-16,-1-1-5 0,0-2-8 15,1-1-7-15,-2-1-15 0,0 0-83 16,-4 2-91-16,0 5-216 0</inkml:trace>
  <inkml:trace contextRef="#ctx1" brushRef="#br0" timeOffset="39552.83">7603 17338 440 0,'-8'0'106'16,"-2"0"3"-16,2 0-66 0,0 0-11 15,3 6-6-15,-1-1-5 0,1 1-6 0,5 2-4 16,-3-4-3-16,3 3-2 0,0-1-3 16,0-1-1-16,6-5-1 0,0 5 1 15,1-5-1-15,1 0 1 0,4 0 0 16,-4-6-1-16,3-1 1 0,-3 3-1 16,-1-3 0-16,-1 3 1 0,-3-2-1 15,-3 2 1-15,0 0 2 0,0 4 2 16,0-4 0-16,0 4 2 0,-6 0 0 15,3 0-1-15,-4 0 1 0,0 4-3 16,1 0-1-16,0-1-1 0,4 3-2 0,-3-6 0 16,5 4-1-16,0-4 0 0,6 0-1 15,-2 0 1-15,2-4 0 0,2-2 0 16,0 2 0-16,-4-3 1 0,0 0 0 16,-4 2 1-16,0 0-1 0,0 5-1 15,-2-4 0-15,-6 4-4 0,-2 6-4 16,-1 2-12-16,-3 3-14 0,1 5-96 0,4 0-100 15,2 0-249-15</inkml:trace>
  <inkml:trace contextRef="#ctx1" brushRef="#br0" timeOffset="40211.31">6427 17273 362 0,'0'0'89'0,"-3"0"2"0,-2 0-52 16,-2 0-11-16,-1 0-6 0,-3 7-3 16,-4 0-2-16,-3 5-1 0,-3 9 3 15,-5 10 2-15,0 4 2 0,-2 4 0 16,-4 8-1-16,4 4-1 0,-3 6-3 0,4-5-4 16,1 1-4-16,4 3-4 0,3 0-2 15,8-4-1-15,11-3-1 0,5-6-1 16,9-4 0-16,5-7 1 0,9-9-1 15,4-3-1-15,2-5-2 0,5 0-5 16,-4-2-8-16,2 0-9 0,-4-1 8 16,-4-1-110-16,3 0-96 0,-1 0-240 0</inkml:trace>
  <inkml:trace contextRef="#ctx1" brushRef="#br0" timeOffset="40717.49">7952 17222 377 0,'0'-4'92'0,"0"4"4"0,4 9-40 16,2 4-25-16,-4 3-10 0,3 10-1 15,1 6 2-15,-2 6 1 0,0 7-2 16,-1-1-1-16,-3 2-1 0,0 2-3 16,-4-4-3-16,-2-3-2 0,-3-2-1 15,-6-5-2-15,-3-4-1 0,-2 3-1 16,1-4-1-16,-3-4-1 0,-1-3-1 15,1-1-1-15,7-4 0 0,0-1-4 0,4-6-5 16,5-4-11-16,2-3-12 0,4-3-16 16,0-11-81-16,0 0-93 0,0 2-215 15</inkml:trace>
  <inkml:trace contextRef="#ctx1" brushRef="#br0" timeOffset="41097.81">8359 17127 374 0,'0'-3'88'0,"0"-1"5"15,2 4-58-15,-2-5-5 0,0 5-2 16,0 0-3-16,0 0-2 0,0 0-3 16,-5 8-2-16,-2 0 0 0,-3 4-1 15,-3 4 0-15,0 8 2 0,-1 2 0 16,-6 3-1-16,1 3-2 0,2 0-3 16,0-1-3-16,2 3-2 0,1-6-3 0,4-1 0 15,3-4-2-15,7-2-1 0,0-6-1 16,5 1 0-16,5-4 1 0,2-4-1 15,2-1 0-15,5-3 0 0,-3-4-2 16,4 0-4-16,-2 0-5 0,2-5-7 16,0-2-9-16,-3-3-12 0,1-3-93 15,-2 3-95-15,-1-6-231 0</inkml:trace>
  <inkml:trace contextRef="#ctx1" brushRef="#br0" timeOffset="41414.78">8213 17255 385 0,'-16'-5'102'0,"1"-2"4"0,1 4-44 16,4-2-14-16,1 0-10 0,1 5-6 15,2-3-5-15,2 3-6 0,4 0-4 16,0 3-4-16,0 5-4 0,0-1-3 16,0 2-2-16,9 2 0 0,-1-1 0 0,5 2 1 15,3-2 0-15,1-2 1 0,3-2-1 16,-1-2 1-16,2-4-1 0,2 5-1 16,-1-5 0-16,-4 0-1 0,1 0-6 15,0 0-10-15,-2 0-14 0,0-5-105 16,-3 5-106-16,1-5-270 0</inkml:trace>
  <inkml:trace contextRef="#ctx1" brushRef="#br0" timeOffset="69002.1">8861 16946 259 0,'-4'0'66'0,"4"0"5"0,-3 0-37 16,-3 0-5-16,1 0-4 0,2 0-3 16,-2 5-3-16,-2-1-3 0,1-4-3 15,-1 7 0-15,0-2-2 0,1 0 0 16,-1-2 0-16,0 0 1 0,1 2-1 15,-1 0-1-15,1-2 1 0,-1-3-2 16,0 6-1-16,4-6-1 0,0 4-2 16,-2-4-1-16,5 0-2 0,0 0-1 15,0 0-1-15,0 0-1 0,5 0 1 0,1 0 0 16,2 0 1-16,4-6 1 0,3 2 1 16,4 1 0-16,4-5 2 0,4 1 0 15,1 0 0-15,1 0-1 0,3-2 1 16,1 2-2-16,1-1 1 0,1 1-2 15,-2 3 0-15,-2 4-1 0,1-5-1 16,-1 5 1-16,-7 0-1 0,-4 0 1 16,-3 0 0-16,-5-3-1 0,-2 3 2 15,-5 0 0-15,0 0 3 0,-5 0 2 0,0 0 3 16,0-4-1-16,0 4 1 0,0 0 0 16,0-4-1-16,0 4-3 0,0 0-2 15,0-3-2-15,0 3-1 0,0 0 0 16,0 0 0-16,0 0-1 0,0 0 1 15,0 0-1-15,0 0 1 0,0 0 0 16,0 0-1-16,0 0 1 0,0 0 0 0,-5-6-1 16,5 6 1-16,0-4 0 0,-2-3-1 15,-3 2 0-15,0-3 0 0,-2 2 0 16,0-2 1-16,0-1-1 0,-1 3 0 16,-4-2 0-16,1 2-1 0,1-1 1 15,-3 0 0-15,1 0 0 0,-1-2 0 16,0 1 0-16,-2 4 0 0,1-3 0 15,-3 3 0-15,4-1 0 0,1 1 0 16,2 4 1-16,1-5-1 0,3 5 1 16,2-5 0-16,4 5-1 0,-4 0 1 0,4 0-1 15,0 0 0-15,0 0 0 0,0 0-1 16,0 0 0-16,6 0 0 0,-1 0 0 16,1 0 0-16,6 0 1 0,1 0 0 15,1 0 0-15,1 0 0 0,3 0-1 16,1 5 1-16,-2-5 0 0,1 5-1 15,-1-5 1-15,-1 6 0 0,2-2 0 0,-5-4-1 16,1 3 1-16,-5-3 0 0,2 7 0 16,-2-7 0-16,1 4 0 0,-3 1 0 15,0-5 0-15,1 5 0 0,-2-5-1 16,-1 2 0-16,-3-2 0 0,-2 7-1 16,0-3 2-16,0 3-1 0,-7 0 1 15,1 7 1-15,-3 3 1 0,-3 1-1 16,-1 4 1-16,-4 1 0 0,2 3 0 15,0-2 0-15,-4 0 0 0,1-4 0 0,2-3 0 16,-2 1 0-16,1-2-1 0,0 2 0 16,-2-2 1-16,2-2 0 0,4 2-1 15,3-1-2-15,-2-1-4 0,6-4-8 16,6 0-9-16,0-3-23 0,0-4-74 16,12-3-89-16,-4 6-209 0</inkml:trace>
  <inkml:trace contextRef="#ctx1" brushRef="#br0" timeOffset="74118.71">9868 16438 288 0,'0'-7'76'0,"-3"4"4"0,3-2-38 0,0 1-8 16,0 1-7-16,0-1-6 0,0 0-4 15,0 4-5-15,0-6-3 0,0 3-3 16,0-2-1-16,0 2-2 0,0-2 0 15,4-1-1-15,1 0 0 0,2 0 0 16,3 0-1-16,1 0 0 0,2 1 0 16,5-1-1-16,-3-1 1 0,3 3 0 15,2 0 1-15,-1 4 0 0,-5-5 0 16,1 5 0-16,-3 0 0 0,0 9 1 0,-5 4 0 16,-2 3 1-16,-5 5 0 0,0 6 2 15,-5 2 0-15,-1 3 0 0,-1 0 0 16,-7 1 0-16,-5-2-2 0,-1-2 0 15,-4-1 0-15,0-4-1 0,-6 0-1 16,2-3 0-16,3 0-1 0,3-4 0 16,2-2 1-16,3-3-2 0,8-2 0 15,3-2 1-15,6-3-1 0,8-1 1 0,6-4 0 16,4 0 1-16,8 0 1 0,5 0 0 16,2-6 1-16,3-2 0 0,3-2 0 15,0 2 1-15,1 1-1 0,-1 0-1 16,-4 0 1-16,-1 3-1 0,-2 4-1 15,-9 0 0-15,-5 6 0 0,-3-6-1 16,-5 0 1-16,-5 0 0 0,-3 3 0 16,-2-3-2-16,0 0-5 0,0 0-5 0,-3 0-9 15,-1 0 0-15,-1 0-91 16,3 0-87-16,-4 0-209 0</inkml:trace>
  <inkml:trace contextRef="#ctx1" brushRef="#br0" timeOffset="75020.41">10480 16527 309 0,'-6'-4'84'0,"0"1"5"16,0 3-37-16,-1-5-12 0,-3 5-9 15,1 4-6-15,-1 2-6 0,-2 2-4 16,-4 3-1-16,1 1-2 0,1 4-1 0,0-1 0 16,2 0-1-16,1 0-2 0,7-2-1 15,-1 1-2-15,5-3-1 0,5 1-1 16,-1-2-1-16,6 0-1 0,-1-6 1 16,4 3-1-16,4-7 0 0,-2 4 1 15,4-4-1-15,-3-3 1 0,2-5-1 16,2 5 1-16,-5-6 0 0,1-1 0 0,-5-2 0 15,0-1 0-15,-5-2 0 0,-1-2-1 16,-5-1 1-16,0-1 0 0,-6-2-1 16,-4 3 0-16,1 0 0 0,-2 4 0 15,1 3-1-15,-5 4 0 0,0 7-1 16,0 5 1-16,-4 4-1 0,0 3 1 16,-1 5-1-16,4 1 1 0,-2 0 1 0,5 3-1 15,0-1 0-15,6-1 0 0,7 0 0 16,0-2 0-16,0-1 0 15,7-2 0-15,6-3 0 0,6-3 1 0,3-3-1 16,8-5 1-16,3-6 0 0,6-4-1 16,4-3 1-16,2 1 0 0,1-1 0 15,-3-2-1-15,0 3 1 0,-8 0 0 16,-4-1 0-16,-8 2 0 0,-3-1 0 16,-9 2 0-16,-4-1 0 0,-7 7 0 15,0-3 1-15,-12 7 0 0,0 0 0 0,-5 9 2 16,-2 0 0-16,-3 0 1 0,-2 2-1 15,4 2 0-15,0 0-1 0,4 2 0 16,3-2-1-16,3 0-1 0,6 1-1 16,4 1 1-16,3-4-1 0,8-1 0 15,5-4 1-15,9-1 0 0,2-5-1 16,4 0 1-16,2-5 0 0,2-1 0 0,-1-3 1 16,-2-1-1-16,-6-5 0 15,-3 1 0-15,-4-3 1 0,-4-1-1 0,-6-1 1 16,-9-4-1-16,0 4 0 0,-9-2 0 15,-1 3 0-15,-7 2-1 0,-2 3 0 16,-5 7 0-16,-2 6 0 0,-2 0-1 16,-3 13 1-16,-2 2 0 0,2-1 0 15,2 5 0-15,2 1 0 0,0 0 1 16,5 2-2-16,6-2-5 0,8-2-5 0,8 0-8 16,2-1-8-16,14-2-11 0,7-2-84 15,9-6-88-15,2-1-207 0</inkml:trace>
  <inkml:trace contextRef="#ctx1" brushRef="#br0" timeOffset="75488.53">11209 16438 282 0,'0'-10'85'0,"3"4"4"15,-3-1-20-15,0 1-17 0,4 6-13 16,-4 0-7-16,-4 4-6 0,-3 2-2 16,-2 8-3-16,-4 3-1 0,-3 5-2 0,-2 1 0 15,0 2-1-15,-2 0-2 0,6 4-2 16,1-4-4-16,1-1-2 0,4-1-2 16,6-2-1-16,2-4-2 0,0 0 0 15,0-3-1-15,2 2 0 0,5-5 0 16,0-2-1-16,2-1 1 0,5 0 0 15,2-8 0-15,4 0 0 0,5 0 0 0,3-10 1 16,6 0-1-16,1-4 1 0,2-4-1 16,-1 1 1-16,-1-6-1 0,-4 0 1 15,-6 0 0-15,-6-7-1 0,-5 1 1 16,-7-1-1-16,-7-3 1 0,0 3-1 16,-9 0 0-16,-5 5-1 0,-5 8 0 15,-7 11 0-15,-5 6 0 0,-6 13-1 16,-5 5 1-16,-2 8-1 0,0 6 0 15,4 0 1-15,7 2 0 0,6-1 0 16,8-2 0-16,8-3-3 0,11-1-4 16,4-3-6-16,8-4-6 0,2-1-4 0,8-4-7 15,2-1-10-15,3-3-45 0,2-4-33 16,2-2-71-16,-4-5-159 0</inkml:trace>
  <inkml:trace contextRef="#ctx1" brushRef="#br0" timeOffset="76245.39">11688 16405 373 0,'-16'0'91'0,"-1"3"2"0,0 6-49 16,4 7-14-16,-2 2-6 0,2 4-4 0,-1 4-1 16,4 0-1-16,-2-2-2 0,4 0-2 15,1-2-1-15,1-3-3 0,0-2-2 16,6-2-2-16,0-2-2 0,6-2 0 15,0-2-2-15,4-2 0 0,6-3 0 16,0-4-1-16,4 0 1 0,5 0 0 16,4 0-1-16,3-7 1 0,1-1 0 15,0-1 0-15,-2-2 1 0,-1-3-1 0,-3-4 0 16,-5-3 0-16,-6 0-1 0,-6-4 1 16,-5 0-1-16,-5 1 0 0,-9 3-1 15,-8 0 0-15,-5 6 0 0,-5 5 0 16,-9 1 0-16,-5 9 1 0,-1 0 0 15,-3 9 2-15,2 2 1 0,3 3 0 16,3 2 1-16,8 3-1 0,9 1 0 16,4 0-2-16,5-1 0 0,6-1-1 15,5 0-1-15,0-2-4 0,9-2-9 0,-2 1-10 16,2-1-99-16,-1-2-98 0,5 1-248 16</inkml:trace>
  <inkml:trace contextRef="#ctx1" brushRef="#br0" timeOffset="76745.28">12370 16112 304 0,'0'-5'85'15,"0"-1"5"-15,0 1-38 0,0 0-6 16,-4 1-10-16,4 1-9 0,-7 3-6 0,2 0-5 16,-6 7-4-16,1 4-2 0,-8 5 1 15,-7 7-1-15,-3 9 1 0,-9 5 1 16,2 7-1-16,-3 6 0 0,0 4-2 16,3 1-2-16,7-2-2 0,4-2-1 15,6-4-1-15,3-6 0 0,6-2-1 16,3-5-1-16,6-2 1 0,0-6-1 15,4-2-1-15,4-3 1 0,6-3 0 16,-1-4 0-16,7-4 0 0,4-4 1 0,1 0-1 16,6-3 1-16,-1-3 1 0,3 0-3 15,0-4-4-15,-3-3-7 0,0 0-11 16,-5-1-95-16,-4-5-94 0,-3 0-238 16</inkml:trace>
  <inkml:trace contextRef="#ctx1" brushRef="#br0" timeOffset="77087.24">11920 16355 362 0,'-12'-9'97'16,"-2"3"3"-16,6 0-44 0,1 3-10 16,2 3-11-16,5-4-10 0,-3 4-6 15,3 0-4-15,8 0-5 0,-1 0-3 16,3 0-4-16,6 0-1 0,-1 0-1 16,8 6 0-16,0-6 1 0,3 5-1 0,0 0 0 15,0-2 0-15,1 1 0 0,0 0 0 16,0 1 1-16,-2 2-1 0,-1-3 1 15,-5 4-2-15,-2-3-3 0,-7 0-5 16,-2 0-6-16,-6-5-6 0,-4 6-15 16,-9-6-79-16,-3 5-84 0,-8-2-201 15</inkml:trace>
  <inkml:trace contextRef="#ctx1" brushRef="#br0" timeOffset="77278.73">11912 16482 382 0,'-25'8'97'0,"4"-1"3"0,5-2-52 16,3 4-15-16,4-1-11 0,7 0-7 15,2 1-4-15,4-2-3 0,6 1-3 16,3-2 0-16,5 1-1 0,3-3 2 16,4-4-1-16,4 0 1 0,4 0-2 15,1-5 1-15,4-1 0 0,-3 1-5 0,1 5-11 16,-3 0-97-16,0 0-93 0,-4 0-240 16</inkml:trace>
  <inkml:trace contextRef="#ctx1" brushRef="#br0" timeOffset="78766.01">10501 16831 232 0,'0'-4'71'0,"0"4"7"16,0 0-18-16,0 0-19 0,0-4-5 16,0 4-2-16,0-5-6 0,2 5-7 15,-2-6-4-15,0 6-2 0,0-6-2 16,0 6-1-16,0-4-1 0,-2 4-2 0,2 0-2 16,-6 0-2-16,3 0-2 0,3 4-1 15,-8 1 0-15,5-5-2 0,-2 7 1 16,5-5-1-16,-4 3 0 0,4-1 0 15,0-4 1-15,0 3-1 0,0-3 0 16,0 0 1-16,4 0-1 0,-4 0 1 16,6 0 0-16,-1 0 0 0,-5-5 1 0,5 5-1 15,-5-4 0-15,4 4 0 0,-4 0 0 16,0 0-1-16,5 0-4 0,-5 0-6 16,0 0-21-16,0 0-71 0,0 0-79 15,0 4-200-15</inkml:trace>
  <inkml:trace contextRef="#ctx1" brushRef="#br0" timeOffset="79715.2">9750 17093 294 0,'-10'0'84'0,"-2"5"4"0,5-5-35 16,1 0-4-16,-1 0-15 0,7 0-7 15,-5 0-6-15,5 0-4 0,0 0-2 16,-2 0-3-16,2 0-2 0,0 0-1 15,0 0-2-15,0 0-2 0,0 4-1 16,0-4-1-16,5 0 0 0,-5 4 0 16,8-4 1-16,-2 6 0 0,2-6 0 15,4 3 0-15,3-3 0 0,5 7 0 16,5-7 0-16,3 4 0 0,9-4 0 0,7 0 2 16,12-4 1-16,11-3 3 0,12 1 2 15,9-4 2-15,17-4-1 0,14 1 1 16,7 0-1-16,5 1-3 0,7 1-2 15,7 0-3-15,-3 4-1 0,-2 1-2 16,-3 0 0-16,-2 1 0 0,-9 5-1 16,-12 0 0-16,-12-4 0 0,-6 0 0 0,-11 4-1 15,-13 0 1-15,-7 0-1 0,-15 0 1 16,-9-3-1-16,-12 3 2 0,-8 0 6 16,-8-7 3-16,-8 2 3 0,-5 2 1 15,0-2 0-15,-5 1 0 0,2-2-1 16,-3 1-6-16,0 0-4 0,-1 1-2 15,1 4-1-15,0-3 0 0,4 3-5 16,-3 0-7-16,5 0-7 0,0 0-11 16,0-3-15-16,0 3-101 0,0 0-108 15,-3 0-255-15</inkml:trace>
  <inkml:trace contextRef="#ctx1" brushRef="#br0" timeOffset="83394.61">10105 17755 248 0,'-5'0'68'0,"3"5"5"0,2-5-30 16,-6 0-5-16,6 0-5 0,0 0-5 15,0 0-3-15,0 0-4 0,-2 0-2 16,2 0-2-16,0 0-2 0,0 0-2 0,0 0-1 16,-5 0-1-16,5 0-2 0,-7 0 0 15,7 0-2-15,-6 3 0 0,6-3-1 16,-7 0 0-16,7 0 0 0,-6 0 0 15,4 0 1-15,2 0 0 0,-5 0 1 16,5 0 0-16,-7 0-1 0,7 0 0 16,0 0-1-16,0 0 0 0,0 0-2 15,-4 0 1-15,4 0-1 0,0 0 0 0,0 0-1 16,0 0 1-16,0 0 0 0,0 0 0 16,0 0-1-16,-2 0-1 0,2 0 1 15,0 0-1-15,0 0 0 0,0 0-1 16,0 0 1-16,0 0-1 0,0 0 0 15,0 0 0-15,0 0-1 0,0 0 0 16,0 0 0-16,0 0 0 0,0 0-1 16,0 0 1-16,0 0 0 0,0 0 0 0,0 0 0 15,2 0 0-15,2-4 0 16,4-1 0-16,-2-3 1 0,6-3-1 0,3-2 1 16,-1-3-1-16,10-3 1 0,2 0-1 15,3-1 0-15,5 1 0 0,2-1 1 16,-1-1-1-16,3-1 0 0,-4 0 0 15,-2-2 0-15,-4 2 0 0,-3-3 0 16,-4 0 0-16,-2 2 0 0,-5 4 1 16,-2 0 0-16,-3 6 1 0,-3 2 1 15,-1 3 3-15,-5 4 0 0,0 4 1 0,0 0-1 16,-5 11 1-16,-1 2-2 0,-3 7-1 16,-4 5 0-16,-5 8 2 0,-1 0 0 15,-2 3 2-15,-3 2 1 0,1-1 1 16,3 0 0-16,-1-5-1 0,3-1-1 15,3-1-2-15,2-1 0 0,1-5-2 0,5 1 0 16,0-4-2-16,1-2 0 0,0 1 0 16,4-3 0-16,2-5 0 0,-5 0-1 15,5-3 0-15,-2-2-5 0,2-3-5 16,0-4-5-16,-4 3-6 0,4-3-9 16,0 0-11-16,0 0-43 0,5-6-52 15,-3-3-88-15,3-2-199 0</inkml:trace>
  <inkml:trace contextRef="#ctx1" brushRef="#br0" timeOffset="87610.77">10549 17861 304 0,'0'-6'83'0,"-8"3"3"0,3 3-34 0,2 0-11 16,-2 0-12-16,2 0-5 0,0 0-5 15,3 0-3-15,-6 3-3 0,6 1-2 16,-2-4-1-16,2 4-1 0,0-4-1 16,-6 4-1-16,6-4 0 0,0 0-1 15,0 0-1-15,0 0-1 0,0-3 0 16,0-1-1-16,7 0-1 0,-7 0-1 0,0 0 0 16,2 4 2-16,-2-4 2 0,0 4 1 15,0 0 0-15,0 0 1 0,0 0-1 16,-3 0 1-16,-3 0-3 0,3 0-1 15,3 4-2-15,-4-4 0 0,4 4-1 16,-5-4 1-16,5 0-1 0,0 0 1 16,0 0-1-16,6 0 1 0,0 0 0 15,1-10-1-15,-1 0 1 0,1 0 0 16,-1-1-1-16,0 0 1 0,-4 1-1 0,4 0 0 16,-6 10 1-16,0-3 0 0,0 3 0 15,0 6 1-15,-6 2 1 0,4 4 0 16,-3 2 0-16,-2 4 0 0,1 1 0 15,-1 3-1-15,-1 0 0 0,1-3 0 16,-4 1 0-16,2-1-1 0,-2-2-2 16,3 0-4-16,-4-3-8 0,2-1-9 0,0-1-27 15,1-1-70-15,1-1-88 0,0-1-207 16</inkml:trace>
  <inkml:trace contextRef="#ctx1" brushRef="#br0" timeOffset="89132.83">11071 17422 330 0,'-7'3'77'0,"0"3"3"0,-3 4-51 0,-4 4-5 16,-1 1-6-16,-3 5-1 16,-1-2 0-16,-1-3-1 0,-3 0 0 0,4 0-1 15,-2-6 0-15,1-1 0 0,2-1 0 16,2-1 0-16,4-2-2 0,-1-4 0 16,6 5-2-16,1-5-1 0,6 0-3 15,0 0-1-15,0-4-1 0,6 1-2 16,1-3-1-16,6-1-1 0,1 0 0 15,2-5-1-15,1-1 0 0,3-2 1 16,0-1-1-16,0-3 0 0,2-2 0 16,-2 0 0-16,-3 1 0 0,3 0 0 0,-5 0 0 15,-3 6 0-15,-3 3 0 0,-3 2 0 16,-2 6-1-16,-4 3 2 0,0 8 1 16,0 3 2-16,0 7 1 0,-6 5 2 15,-1 6 1-15,-1 1 2 0,-4 4 0 16,1-1-1-16,-4-1 0 0,2-3-1 0,0-1-1 15,-1-1-1-15,1-3-1 0,0 0-1 16,2-5-1-16,2-1 0 0,2-2-1 16,0-3-1-16,4-3 1 0,0-4-1 15,3-1-2-15,-4 0-5 0,4-1-6 16,0 4-7-16,4-8-10 0,1 8-9 16,-1-8-88-16,4 0-90 0,1 0-215 15</inkml:trace>
  <inkml:trace contextRef="#ctx1" brushRef="#br0" timeOffset="89750.2">10145 17364 328 0,'-18'-5'88'0,"5"5"5"0,-2 5-29 16,0 3-29-16,-4 5-4 0,1 4-4 15,3 6-2-15,-4 6-2 0,1 3-2 16,-2 2-1-16,2 2-1 0,0 6-3 15,-1 0-3-15,6-2-2 0,0 3-3 16,7 7-2-16,6-3-2 0,5 0 0 16,7-3-2-16,1 0 1 0,4-7-2 15,2-7-3-15,2-10-5 0,2-2-8 16,-3-5-7-16,1-3-13 0,0-6-86 0,-1 1-91 16,3 2-216-16</inkml:trace>
  <inkml:trace contextRef="#ctx1" brushRef="#br0" timeOffset="90333.7">11325 17199 316 0,'0'-4'83'0,"0"4"1"16,0 0-36-16,0 0-21 0,0 0-7 0,4 10-3 16,-1 5 0-16,0 6 1 0,-3 10 2 15,0 9 2-15,0 7 4 0,-3 6-1 16,-2 0-3-16,-6-3-2 0,-3 0-4 16,-3-4-1-16,-2-8-4 0,-4-1-1 15,-4-1-2-15,-1-2-2 0,-3 1-1 0,4-2-1 16,0 1 0-16,-2-1-1 0,6-2-3 15,-1-6-5-15,2 0-5 0,5-9-8 16,-1 1-9-16,0-9-14 0,4-1-81 16,0-7-87-16,0 4-206 0</inkml:trace>
  <inkml:trace contextRef="#ctx1" brushRef="#br0" timeOffset="91732.14">11762 17183 360 0,'0'0'85'16,"0"0"2"-16,0 0-55 0,0 0-10 15,0 0-5-15,0 0-2 0,0 0-3 16,0 0-2-16,0 0-1 0,0 0 0 16,0 0 0-16,0 0-1 0,0 0 0 15,0 0 0-15,0 0-1 0,0 0-1 0,0 0-1 16,0 0 1-16,0 0-2 0,0 0 0 15,0 0 0-15,0 0 0 16,0 0 0-16,0 0-1 0,0 0-1 0,5-4 1 16,-5 4-1-16,0-4-1 0,0 4 1 15,0-3-1-15,0 3 1 0,-5 0 0 16,5-5 1-16,-5 5-1 0,-1 0 1 16,2 0 0-16,-3 0 0 0,-1 0 0 15,-3 0-1-15,-1 0 0 0,2 0 1 0,-1 5-1 16,-3-5 0-16,1 7 1 15,-5-2 0-15,5 4 0 0,-2 4 0 0,2 1 2 16,-1 3-1-16,-1 0 0 0,3 1 0 16,-2 0 0-16,4 1-1 0,0 1 0 15,0-2-1-15,3 0-1 0,0 3 0 16,1 1 0-16,3 0-1 0,-1-3 1 16,4 0 0-16,-3-1-1 0,3-3 1 15,0-1 0-15,0-2 0 0,6-3 0 0,-3-2 1 16,5-3 0-16,1-4 2 0,1 0-1 15,1-4 1-15,2-2 1 0,1-3-2 16,0 1 1-16,-1-1-1 0,-1-1-2 16,-2 0 1-16,1 2-1 0,-2-3 1 15,-1-2-1-15,-1 3 0 0,-4-3 0 16,-3-1 1-16,0-3-1 0,0 0 0 16,-6 2 0-16,-1 0 0 0,0 1-1 15,-5 3 1-15,4 4-1 0,-3 3 0 0,0 4 0 16,0 0 0-16,-3 0 0 0,2 9 1 15,0 0-1-15,0 0 0 0,1 3 1 16,1-1-1-16,2 1 1 0,2 0-3 16,3 0-4-16,3-2-9 0,0-3-9 15,0 3 16-15,0-3-118 0,7 0-100 16,2 0-247-16</inkml:trace>
  <inkml:trace contextRef="#ctx1" brushRef="#br0" timeOffset="118984.84">12644 17004 261 0,'-9'-4'77'0,"4"1"4"0,-1-1-23 15,2 1-14-15,-1 3-11 0,5 0-7 16,-6-4-7-16,6 4-3 0,-4 0-3 0,4 0-1 16,-5 0-1-16,5 0 0 0,-5 4-1 15,5-4 0-15,0 0 0 16,-2 0-2-16,2 0 1 0,0 3-2 0,0-3-1 15,0 0-1-15,0 0 0 0,0 4 0 16,0-4 0-16,0 0 0 0,-5 0-1 16,5 0 0-16,0 0 0 0,0 0-1 15,0 0 0-15,5 0 0 0,-5 0 0 16,7 0-1-16,0 0 1 0,7 0 0 0,0 0 0 16,6 3 0-16,5-3 0 0,5 0 0 15,0 0 0-15,2 0 0 0,-3 0 0 16,2 0-1-16,-3 0 0 0,-4-3 0 15,-3 3-1-15,-3 0 0 0,-5 0 0 16,-2-4-1-16,0 4 1 0,-5 0-1 16,1 0 1-16,-2 0-3 0,-1 0-5 0,0 0-10 15,1 0-26-15,-5 0-73 0,2 0-89 16,-2 0-216-16</inkml:trace>
  <inkml:trace contextRef="#ctx1" brushRef="#br0" timeOffset="119663.64">12567 17270 287 0,'-9'7'80'0,"0"-1"4"0,0-2-40 0,3 1 0 16,0 0-8-16,-1-5-8 0,0 5-6 16,0-1-3-16,2-4-1 0,1 4-1 15,0-4 0-15,-1 0 0 0,5 0-1 16,-6 0-1-16,4 0-2 0,2 0-1 16,0 0-1-16,-5 0-3 0,5 0-2 15,0 0-2-15,0 0-1 0,7-4-1 16,5 4 0-16,0-4-1 0,30-6 0 15,-13 3-1-15,6-1 1 16,4 1-1-16,2 2 0 0,0 0 0 0,2 1 1 16,-6 4-1-16,0 0 0 0,-8 0 1 15,-4-4-1-15,-6 4 0 0,-7 0 1 16,-5 0 0-16,-3 0 0 0,-4 0 0 16,-5 0 0-16,-5 0 0 0,-2 0 1 15,-3 6-1-15,-6-3-1 0,-4 1 1 0,-3 1 0 16,-4 2-1-16,-4-1 0 0,-2 2 0 15,1 0 1-15,2 2-1 0,2-2 0 16,1 2 1-16,5 1-1 0,1-1 1 16,8-2 0-16,2-1 1 0,3-3-1 15,5 1 1-15,2-5 0 0,6 4-1 16,0-4 0-16,6 5 0 0,2-5-1 16,2 0 0-16,6 0 0 0,3 0 0 15,1 0 0-15,1-8 0 0,5-1 1 16,2 3-1-16,-1 0 0 0,-1-1 0 15,0 3 0-15,-4 4 1 0,-4 0-1 0,-5 0 1 16,-2-4 0-16,-8 4 1 0,-3 0 1 16,0 0 1-16,-6 0 0 0,-3 0 0 15,-4 0 0-15,-7-4 0 0,-1 4-1 16,-7 0-1-16,3 0-1 0,-6 5-1 16,1-1 1-16,1-1-1 0,1-3-2 0,1 6-5 15,1-6-11-15,0 0 4 0,0 0-111 16,1 4-100-16,5-4-255 0</inkml:trace>
  <inkml:trace contextRef="#ctx1" brushRef="#br0" timeOffset="121279.99">13240 16538 295 0,'-11'-8'85'0,"2"-4"1"16,-1-2-15-16,3 1-37 0,5 2-12 16,-3-1-7-16,10 5-5 0,-2 2-4 0,3 0-1 15,4 1-2-15,0-2-1 0,7 6 0 16,0-4 1-16,0 0-1 0,-1 4 1 15,4 0 0-15,-2 4 1 0,2 3 1 16,-6 4 1-16,-1 3 0 0,-1 3 0 16,-4 2-1-16,-1 2 0 0,-7 0 0 15,0-3-1-15,0 4-1 0,-8-2 1 16,-3-1-1-16,-3 0-1 0,-2-1 1 16,-9 3 0-16,-2 1-1 0,-1-3 0 0,-9 3 0 15,3-1-1-15,1-2 0 0,2-1-1 16,9 0 1-16,3-5-1 0,5 2 1 15,9-3-1-15,5-1 1 0,12-2 1 16,3-4 0-16,10 2 0 0,3-3 1 16,9 1-1-16,2-5 2 0,1 0-1 0,1 4 0 15,-2-4 0-15,-5 0-1 16,-2 4 1-16,-4-4 0 0,-3 6 0 0,-5-4 0 16,-5 5-4-16,-4-3-5 15,1 2-7-15,-5-2-14 0,-4 1-82 0,2-1-87 16,0-4-212-16</inkml:trace>
  <inkml:trace contextRef="#ctx1" brushRef="#br0" timeOffset="121744.6">13712 16606 388 0,'-13'-4'94'0,"-3"4"2"0,-1 0-54 16,3 9-13-16,1 0-8 0,0 5-4 16,-1 0-3-16,3 4-2 0,2-4-1 15,4 6-1-15,3-3-2 0,2-2-2 16,0 1 0-16,0-5-2 0,7-1 0 15,0-2-1-15,0-4 0 0,6-4 0 16,1 0 0-16,0-7-1 0,6 2 0 0,2-5 0 16,1-4 0-16,3 1 0 0,-4-4 0 15,2 0 0-15,-4-2 0 0,-3-3 1 16,-6 1-1-16,-2-3 1 0,-9 0 0 16,0 1-1-16,-9 2 1 0,-4 4-1 15,-2 4 2-15,-5 3 0 0,-7 10 0 0,-4 0 2 16,-2 14-1-16,1 2 1 0,3 6-2 15,-2 3 0-15,9 5-2 0,2-1 0 16,6-1-1-16,4 1-1 0,8-4 0 16,2-2-2-16,0-1-3 0,7-7-4 15,1 0-5-15,4-6-8 0,1-1-12 16,1-4-87-16,4-4-90 0,-3 0-221 16</inkml:trace>
  <inkml:trace contextRef="#ctx1" brushRef="#br0" timeOffset="122630.93">14072 16617 359 0,'0'-5'94'16,"-3"5"3"-16,3-4-37 0,0 4-29 16,-6 0-7-16,4 6-3 0,-3 2-3 15,-2 3-2-15,-1 2-2 0,-3 3 1 16,-2 2 0-16,4 3-2 0,-2 0-2 16,2-5-2-16,2 1-3 0,2-2-1 15,5-2-2-15,0-3 0 0,0-2-1 16,7-4 1-16,-1-4-1 0,3 4 0 0,3-4 1 15,0-7-1-15,3-1 0 0,0-3 0 16,1-3 0-16,-2-1 0 0,1-3 0 16,2-3 1-16,-2 1-1 0,-2-2 0 15,-3 1-1-15,-1 0 1 0,-7-1-1 0,-2 1 1 16,-5 2-2-16,-5 2 0 0,-3 3 0 16,0 5-1-16,0 5 0 0,-2 4 0 15,-3 11 0-15,3 1 0 0,-3 4 1 16,-2 4 1-16,5 1-1 0,-4 2 1 15,3 0 0-15,4 1 0 0,0 1-1 16,1-1 1-16,3-3-1 0,6 1 0 16,2-6 0-16,0 0-1 0,7-4 0 15,1-5 1-15,4-2 0 0,3-2 0 16,4-3 1-16,2-8 0 0,5-4 0 0,2-2 0 16,5-5 1-16,4-2-1 0,3 0 0 15,1-1 0-15,-2 1 0 0,-1 2 0 16,-4 2 0-16,-6 5 0 0,-3-5 0 15,-8 6-1-15,-6 4 1 0,-3-1 0 16,-4 3 0-16,-4 5-1 0,0-4 1 16,0 4-1-16,-6 7 1 0,-1-3-1 0,-3 8 1 15,-1 0-1-15,-2 1 1 0,-3 5 0 16,1-2 0-16,-3 4 0 0,3-1 1 16,3 0-1-16,2 0 0 0,1-4-1 15,5 0 0-15,4-1 0 0,4-4 0 16,6-5 0-16,2 0 1 0,3-5-1 15,4 0 1-15,1-5 0 0,1 0 1 16,5-6-1-16,-4-3 0 0,2-2 0 0,-1-2 1 16,-3-2-1-16,-1-2 1 15,-5 1-1-15,-4 1 1 0,-3 2-1 0,-7 2 1 16,0 0-1-16,-4 1 0 0,-5-2 0 16,-2 3-1-16,-2 0 0 0,-4 3-1 15,-2 4-1-15,-2 3 1 0,-5 4-1 16,-6 11 1-16,1 3 0 0,-5 3 0 15,-3 2 1-15,0 4 0 0,1 0 1 16,5 5-1-16,8-3 1 0,2-1-1 0,11 2-1 16,8-4 1-16,8-4-1 0,8-4 0 15,11-4-2-15,4-6-4 0,7-4-6 16,5 0-11-16,2 0-14 0,-2-8-89 16,1 2-96-16,-5-2-231 0</inkml:trace>
  <inkml:trace contextRef="#ctx1" brushRef="#br0" timeOffset="123042.68">14766 16623 431 0,'0'-9'102'15,"0"2"2"-15,4-2-64 0,-4 3-9 0,5 1-4 16,-5 2-2-16,2 3-4 0,-2 0-4 15,-6 4-2-15,-5 4-2 0,-2 2-3 16,-7 3-3-16,-2 4 0 0,-3 3 1 16,1 3 0-16,-1-2 0 0,8 3-1 15,3 0-3-15,6-3 0 0,8-2-1 16,0-3-2-16,9-3 1 0,7-4-1 16,1-1 1-16,9-5 0 0,5-3 1 15,7 0-1-15,0-10 0 0,1 1 1 16,-3-4-1-16,-2-1-1 0,-2-5 1 0,-9-2 0 15,-3-1 0-15,-6 0-1 0,-4-2 0 16,-3-2 1-16,-7 5-2 0,0 2 1 16,-11 1-2-16,1 5 0 0,-7 3 0 15,-1 7 0-15,-6 3-1 0,-3 4 1 16,-5 5 0-16,-2 3 0 0,-4 4 1 16,-1 4-1-16,3 3-3 0,4 3-5 15,6 1-4-15,6 0-9 0,7 1-7 16,9-1-10-16,4-1-91 0,11-4-92 15,4-1-224-15</inkml:trace>
  <inkml:trace contextRef="#ctx1" brushRef="#br0" timeOffset="123466.08">15514 16197 428 0,'6'-10'107'0,"-1"1"4"0,-5 3-60 15,0 1-15-15,-8 5-6 0,-1 0-5 16,-3 5-6-16,-4 6-4 0,-5 5-3 16,-5 10-2-16,-7 5-1 0,-2 9 1 15,-2 0-2-15,-1 4 0 0,2 0-3 0,1 1 0 16,5-4-2-16,8-3 0 16,4-3-2-16,5-1 0 0,4-5-1 0,9 0 1 15,0-3-1-15,13-3 0 0,-1-2 1 16,9 2 0-16,3-5 0 0,8-2 1 15,1-4 0-15,3-1-2 0,-2-2-3 16,1-3-4-16,-2-6-8 0,0 0-9 16,-6 0-11-16,-1-4-95 0,-4-3-98 0,0-4-235 15</inkml:trace>
  <inkml:trace contextRef="#ctx1" brushRef="#br0" timeOffset="123715.79">15028 16428 431 0,'-7'-6'94'0,"3"0"2"16,4 6-74-16,0 0-4 0,8 6-7 16,3 0 0-16,3 2 0 0,0-1 1 15,6 1 0-15,3 0 0 0,2-1-2 16,5 2-1-16,0 2-2 0,-1-4-1 15,2 2-1-15,-4-2 0 0,-2 1 0 0,-7-2-5 16,-5-2-8-16,-3 0-10 0,-10 1-55 16,-5-5-39-16,-8 7-82 0,-7-7-178 15</inkml:trace>
  <inkml:trace contextRef="#ctx1" brushRef="#br0" timeOffset="123938.12">14975 16608 428 0,'-20'4'106'16,"0"-4"3"-16,7 3-64 0,3 1-12 15,7-4-9-15,3 6-5 0,9-2-6 0,2 0-3 16,4 0-2-16,5-4 0 0,5 6-2 16,4-6 0-16,3 0-1 0,1 0 0 15,1-3 0-15,2 3-2 0,-4 0-5 16,-2 0-8-16,-3 3-12 0,-3 0-71 16,-8 3-27-16,-3 3-84 0,-7-2-178 15</inkml:trace>
  <inkml:trace contextRef="#ctx1" brushRef="#br0" timeOffset="125277.72">13143 17201 239 0,'-11'0'80'0,"3"0"7"16,2 4-19-16,3-4-9 0,3 0-9 16,0 0-12-16,0 0-10 0,0 0-9 0,0 0-5 15,0 0-5-15,6 0-2 0,-4 3 0 16,4-3 0-16,2 5 0 0,-1-1 0 16,3 1 0-16,-3 0-1 0,2 1 1 15,4 1-1-15,5 3 1 0,1-2 0 16,4-1 1-16,9 0 1 0,6 1 1 15,9-5 1-15,3-9 1 0,14-6 1 16,15 3 1-16,8-2 0 0,11-5 0 0,9-2 0 16,12 2-2-16,5 7-2 0,-4 3-3 15,-1-4-1-15,3 2-1 0,-4 4-3 16,-7 4 0-16,-13-3-1 0,-9-1 0 16,-7 0 0-16,-11 4 0 0,-12-4 0 15,-6 4 0-15,-8-6 0 0,-10 3 0 0,-2-1 1 16,-2 0-1-16,-10 1 1 15,-2-1 1-15,-2-2 0 0,-1-1 1 0,-3 3 0 16,0-2-1-16,1 1 1 0,-1 0-1 16,1 0-1-16,-1 5-1 0,-1-2 0 15,-1 2 0-15,-2 0-1 0,-2 0 1 16,-4 0-1-16,1 0 0 0,-4 0 0 16,0 0-3-16,-9 2-7 0,0-2-9 15,-4 9-15-15,-3-5-106 0,-7 6-108 0,-5-2-270 16</inkml:trace>
  <inkml:trace contextRef="#ctx1" brushRef="#br0" timeOffset="126966.84">13362 17774 387 0,'-7'0'94'15,"0"-5"3"-15,1 5-59 0,6-3-11 16,0-1-6-16,0 0-6 0,11-3-4 0,-3-3-3 16,4 0-2-16,5-4-1 0,7-2 0 15,3-2-1-15,0-1 1 0,5-2-2 16,2 1 1-16,0-2-1 0,-2 0-1 15,1 1-1-15,-2 1 1 0,-4 6-1 16,-5 1 2-16,-3 5 2 0,-7-2 3 16,-3 8 3-16,-4 2 0 0,-5 0 0 0,0 0 0 15,-7 12 0-15,-6 0-3 0,0 5-2 16,-7 6-2-16,-2 7 0 0,-2 5 0 16,-2 3 0-16,4-3 0 0,2 5-1 15,2 3 0-15,5-2 0 0,5-3-1 16,1-6 0-16,1 0 0 0,1-2 0 15,5-6-1-15,-2-7-1 0,2-3-3 16,3-6-8-16,2-2-8 0,1-6-12 16,1 0-69-16,0-5-24 0,5-4-81 0,0-4-164 15</inkml:trace>
  <inkml:trace contextRef="#ctx1" brushRef="#br0" timeOffset="127206.89">13832 17891 429 0,'-8'12'102'0,"0"1"3"16,-4 1-67-16,1 2-9 0,3-2-6 16,-4 3-4-16,4 1-6 0,-4-1-3 15,-1 0-2-15,4-3-3 0,0 2-1 16,-2-3-3-16,5-2-4 0,0-2-5 15,4-1-8-15,4-4-9 0,4 0-20 0,0-4-68 16,2 0-81-16,-2 0-188 0</inkml:trace>
  <inkml:trace contextRef="#ctx1" brushRef="#br0" timeOffset="127752.76">14077 17503 441 0,'-14'-11'112'0,"7"-1"4"0,-1 1-70 16,3 1-4-16,5 5-15 0,0 0-8 15,7 1-6-15,6-1-7 0,7 1-2 16,6-1-1-16,6 2 2 0,8 3-1 15,0-4 1-15,2 4-1 0,-3 6-1 0,-6 1 0 16,-2 3-1-16,-11 1 0 0,-6-1 1 16,-7 2 4-16,-7 1 2 0,0 5 3 15,-9-1 1-15,-6 4 2 0,-2 0-1 16,-8 6-1-16,3 1-3 0,-9 1-3 16,4-2-2-16,-5 1-1 0,5 3-1 15,5-4-1-15,0 0 0 0,4-1 0 16,5-1-1-16,1 0-1 0,6-2-4 0,2-3-5 15,4-3-2-15,-5-4-5 0,5-4-3 16,-4-2-3-16,4-3 0 0,-6 0 0 16,4-4 1-16,-4-4 3 0,0-3 3 15,0-3 2-15,0-5 4 0,1-2 1 16,-2-1 3-16,4-6 3 0,3 1 2 16,-6 4 2-16,4 0 3 0,2 5 4 0,0 3 4 15,-5-1 3-15,5 8 0 0,0 4 0 16,0-3-1-16,0 3-3 0,6 0-1 15,0 3-4-15,3-3-1 0,4 4 0 16,9-4 1-16,1 0 0 0,4-4-2 16,6 4 0-16,0-4 0 0,5 4-2 15,-4-4-4-15,-6 4-6 0,-1 0-9 0,-3 0-10 16,-3 0-15-16,-2-4-93 0,-5 4-100 16,4-4-236-16</inkml:trace>
  <inkml:trace contextRef="#ctx1" brushRef="#br0" timeOffset="128290.75">14588 17420 411 0,'-11'-14'106'16,"6"-2"0"-16,5-1-46 0,0 0-27 15,10 4-15-15,0 0-6 0,9 3-4 16,0 0-2-16,5 5 0 0,2 2 0 0,5 3 1 16,2 0 1-16,0 4 1 0,-2 2 2 15,-2 7 1-15,-4 0 0 0,-5 4 2 16,-4 2 1-16,-5-1 1 0,-1 2 0 16,-3 2-1-16,-4-2 0 0,-3-1-2 15,0 0-1-15,-3 1-2 0,-4 0-2 16,-3 2-1-16,-4 0-2 0,-6 1 0 15,-4 5-1-15,-6 3-1 0,-2-2 1 16,-5 7-1-16,4 1 0 0,1 2-1 16,5-3-2-16,5-2-1 0,7-2-4 0,4-6-4 15,4-5-4-15,3-6-3 0,4-4-2 16,-3-4-1-16,3-7 1 0,0 0 1 16,-4 0 3-16,4-8 1 0,-3-2 3 15,3-7 2-15,-6-3 0 0,6 0 2 16,-7-6 2-16,7-1 1 0,-6 1 2 15,6 2 4-15,-5 4 5 0,1 2 4 0,0 1 4 16,0 7 3-16,4 1 0 0,0 2 0 16,0 1-4-16,0 1-3 0,10 5-4 15,-1-5-4-15,9 2-2 0,2-2-1 16,11 5 1-16,-2-6 0 0,9 6 0 16,-2 0-2-16,1 0-5 0,-2 0-6 15,-4 4-7-15,-6 1-11 0,-1-1-12 16,-4-1-97-16,-1 1-102 0,-1 0-240 15</inkml:trace>
  <inkml:trace contextRef="#ctx1" brushRef="#br0" timeOffset="151495.21">15891 17015 311 0,'-4'-7'87'0,"0"-1"5"16,-2-1-37-16,-1 3-5 0,2-2-12 15,3 3-6-15,-3-1-4 0,5 1-3 16,-2-1-3-16,2 3-3 0,-5 3-3 16,5-4-2-16,0 4-4 0,6 0-3 15,-1 0-1-15,2 0-2 0,2 0-1 16,3 4 1-16,5 2 0 0,-1-1 1 0,4 0 1 16,-1 1 1-16,2 0 0 0,2 0 0 15,-1-2-1-15,-5-4 1 0,1 0-2 16,-1 3 0-16,-2-3 0 0,-2-5-1 15,0 0 0-15,-5 0 0 0,1 0-1 16,-3 0 0-16,-2-1 0 0,2 2 0 16,-4-2-1-16,-2 3-1 0,5 3-2 15,-5-5-6-15,0 5-9 0,-5 0-12 16,-1 8 14-16,-3 1-117 0,-3 3-103 0,3 2-249 16</inkml:trace>
  <inkml:trace contextRef="#ctx1" brushRef="#br0" timeOffset="152089.66">15863 17304 429 0,'-6'-5'105'15,"-1"0"4"-15,2 1-61 0,0 0-16 16,5 4-5-16,-4-4-4 0,4 4-5 15,0 0-5-15,0 0-4 0,0 0-2 16,0 0-2-16,0 0-2 0,0 0-2 0,0 0 0 16,7 4 0-16,-5-4 0 0,3 5 0 15,1-5 1-15,3 0 1 0,6 3 0 16,0-3 0-16,0 0 1 0,4 0-1 16,2 0 1-16,4 0-1 0,-4 0 0 15,-2 0-1-15,0 0 1 0,-4 0-1 16,-1 0 0-16,-2 0 0 0,-4 0-1 15,1 0 1-15,-5 0-1 0,1 0 0 16,-5 0 3-16,2 0 1 0,-2 4 1 16,-2-4 0-16,-4 0-1 0,-2 4 1 15,-4 0-1-15,-1-4-2 0,-4 6-1 0,-5-6-2 16,1 5 1-16,-2-5 0 0,-3 3-1 16,2-3 1-16,0 5-1 0,1-1 1 15,-2 0-1-15,4 3 0 0,4-2 0 16,3-1 0-16,6 1 0 0,1-1-1 15,7 0 1-15,0-4-1 0,11 0 0 0,4 0 1 16,2 0-1-16,4-7 1 16,2 3 0-16,4-2 1 0,-2 2-1 0,-1 0 0 15,-2-1 0-15,-3 5 1 0,-3-3-1 16,-3 3 0-16,-2-6 0 0,-4 6 1 16,-3 0-1-16,-1 0 0 0,-3 0 1 15,0 0-1-15,-6 0 1 0,-1 0-1 0,-6 0 1 16,-5 4-1-16,-4-4 0 15,-4 0-4-15,-7 5-4 0,-3-5-5 16,-4 0-5-16,-2 4-7 0,2 0-7 0,1-4-11 16,5 3-86-16,10-3-89 0,9-3-217 15</inkml:trace>
  <inkml:trace contextRef="#ctx1" brushRef="#br0" timeOffset="152605.32">15809 17106 362 0,'-6'0'97'0,"0"0"5"0,0-4-43 16,3 4-15-16,3 0-11 0,0-5-8 15,10 5-5-15,3-4-5 0,3 1-3 16,2 3-4-16,6-5 1 0,2 0 0 15,1 1-1-15,-1 0 0 0,-3 4-2 16,2-5 0-16,-4 5-2 0,3-7 0 16,-9 3-3-16,3 4-5 0,-3-4-13 15,-3 4-102-15,-2 0-99 0,1-5-256 16</inkml:trace>
  <inkml:trace contextRef="#ctx1" brushRef="#br0" timeOffset="153990.51">12219 18441 380 0,'-7'-5'92'16,"0"0"2"-16,7 0-48 0,0 2-25 15,0-1-9-15,5 0-2 0,6 4-3 16,4-5-2-16,5 5-1 0,-2-4-1 16,4 4 1-16,2 0 0 0,4 0 0 15,-1 0 1-15,1 0 1 0,3 5 0 0,-2-5-1 16,3 4 1-16,-4-4-1 0,-1 0-1 16,-2 0 0-16,0 0-2 0,-4 4 0 15,-7-4 0-15,-2 0 4 0,-5 0 5 16,-7-4 2-16,-2 4-1 0,-10-4 0 15,-1 4 1-15,-7 0-1 0,-4 0-5 16,-4 0-5-16,-4 0-1 0,1 6 0 16,-4 0 0-16,-1 1-1 0,-3-1 1 15,3 2 0-15,0-3 1 0,3 4 0 16,5-3 1-16,3-1 1 0,6-1-1 0,11-1 0 16,8-3-1-16,6 0 0 0,14 0-1 15,6-5 0-15,2-2-1 0,10-1 0 16,2 1 1-16,1 2-1 0,0-2 1 15,0 2-1-15,2 0 1 0,-3 2-1 16,-1-1 1-16,0 0-1 0,-5 4 1 0,-6-6-1 16,-4 2-3-16,-8 4-4 0,-5-3-5 15,-11 3-10-15,0 0-11 0,-12 5-90 16,-4-2-92-16,-3 1-224 0</inkml:trace>
  <inkml:trace contextRef="#ctx1" brushRef="#br0" timeOffset="154602.49">12295 18666 441 0,'-29'0'104'0,"2"4"2"16,0-4-69-16,3 0-11 0,4 4-3 15,3-4-3-15,1 5-4 0,7-5-5 16,2 0-2-16,7 6-3 0,0-6-3 16,0 5-1-16,12-5-1 0,-4 6 0 15,10-6-1-15,2 5 1 0,5-5 0 16,3 0 0-16,0 0 0 0,4 0 0 0,1 0 1 15,-1-4-1-15,0 4 1 16,-4 0-1-16,-2 0 0 0,-2 0-1 0,-1 0 1 16,-5 4 0-16,-3-4-1 0,-3 0 1 15,-5 3-1-15,0-3 3 0,-7 0 5 16,0 0 0-16,0 0 0 0,-7 0 1 16,1 0-1-16,-6 0 0 0,-3-3-2 15,0 3-4-15,-7 0-1 0,0 0 0 0,-2 0 0 16,2 3 0-16,-5 1 0 0,3-1 0 15,1 2 0-15,2-5 0 0,3 8 0 16,5-5-1-16,3-3 0 0,10 6-1 16,0-6 0-16,12 3 1 0,6-3-1 15,3 0 1-15,6 0 0 0,2 0 0 16,1-3 0-16,2 3 0 0,0-6 1 16,-4 6-1-16,-2-3 0 0,0 3 1 15,-7-5-1-15,-5 5 0 0,-5 0 1 0,-4 0 0 16,-5 0-1-16,-3-4 1 0,-7 4-1 15,-7 0 0-15,0 0 1 0,-8 4-2 16,-3-4 0-16,-4 4-2 0,-2-4-4 16,-6 3-6-16,3-3-10 0,1 0-12 15,-2 4-92-15,8-4-97 0,1 0-235 16</inkml:trace>
  <inkml:trace contextRef="#ctx1" brushRef="#br0" timeOffset="177114.47">13150 18541 270 0,'-2'4'67'0,"2"-4"4"16,0 4-37-16,0 0-3 0,0-1-5 15,2 4-2-15,-2-2 2 0,6 0-3 16,-2-1-1-16,-1-1-4 0,2-3 0 16,-3 5-3-16,4-5-1 0,-1 0-2 15,3 0-1-15,5 0-2 0,0-8-1 16,7-1-2-16,2-4-1 0,2-7-1 15,4-2-1-15,2-1-1 0,-1-3-1 0,2 3 0 16,-3-5 0-16,-1 3-1 0,-1 6 1 16,-1 4 0-16,-8 4 0 0,1 2-1 15,-7 2-1-15,-4 7 2 0,-5 6 2 16,-2 4 2-16,-7 3 1 0,0 5 1 16,-1 6 3-16,-8 4 2 0,2 2-1 15,-1 1-1-15,1 0 0 0,-5-3-1 16,5-2-1-16,-4-3-1 0,4-2-2 0,1-2-1 15,0 0-1-15,5-3-1 0,-3-1 0 16,5-1-1-16,4 1-1 0,2-3 1 16,-5-1-3-16,5-2-6 0,0-2-7 15,5-1-9-15,-3-6-35 0,3 0-61 16,0-4-88-16,-3-3-197 0</inkml:trace>
  <inkml:trace contextRef="#ctx1" brushRef="#br0" timeOffset="177649.56">13565 18654 410 0,'-6'0'96'0,"0"-3"1"0,4-1-67 15,2 4-11-15,0-6-3 0,0-1-3 16,4 0-5-16,7-1-3 0,2-3-1 0,8-3-2 16,5-3 1-16,2-5-1 15,10-2 0-15,0-2 0 0,1 1 0 0,-4 1-1 16,-2 3 1-16,-5 1 0 0,-3 6-1 16,-6 3 1-16,-5 3 1 0,-6 2-1 15,-1 6 3-15,-2-4 2 0,-5 8 2 16,0 3 2-16,-8 5 2 0,-3 7 0 15,-1 5 1-15,-2 3-1 0,0 4-2 16,-1 2-2-16,-2-2-1 0,2-1-1 16,1-3-2-16,-3-2 0 0,3-2-1 0,1-2-1 15,-1-2 0-15,2 2-1 0,-1 0 0 16,4-2-1-16,0-2-1 16,4-3-4-16,-2-2-8 0,2-2-9 0,3-3-3 15,5-7-100-15,8-7-99 0,-3-3-238 16</inkml:trace>
  <inkml:trace contextRef="#ctx1" brushRef="#br0" timeOffset="179765.79">14334 18326 279 0,'-5'0'83'0,"2"0"3"16,3 0-12-16,-6 0-37 0,6 0-13 15,-6 0-6-15,6 0-6 0,-6 0-4 16,4 0-2-16,2 0 0 0,-6 0 0 16,6 0 1-16,-4 0 1 0,4 0 1 15,0 0 1-15,0 0 0 0,0 0-1 16,0 0 1-16,-4 0-2 0,4 0 0 16,-5 0-2-16,5 5 0 0,0 2-1 15,-3-3-2-15,3-4 1 0,0 0-1 16,0 0 0-16,0 0 0 0,0 0 0 0,3-7-1 15,-3 7 1-15,7-4-1 0,-1 4-1 16,2 0 0-16,1-4 0 0,3 4-1 16,4 0 1-16,-2 0 0 0,5 0 2 15,-1 0 0-15,2-4 1 0,2 0 2 0,-1-5 2 16,-1-2 0-16,0 0 1 0,3 1 0 16,-6-1 0-16,3 7-2 0,-2 9-1 15,-1 4-2-15,-1 2 0 0,-7 0-1 16,-1 2-1-16,-8 7 0 0,0 2 0 15,-8-3 0-15,-6 6 0 0,0 4 0 16,-7 5-1-16,-4 1 1 0,2-3-1 16,-6-4 0-16,1-1 1 0,-3-2 0 15,0-4 1-15,1-3 1 0,0-1 0 16,4-2 0-16,5 0 0 0,6-3 0 16,4-1-1-16,11 0-1 0,9-3 1 15,6-2-2-15,10-2 1 0,3-4 0 0,8 3-1 16,5-3 1-16,1 0 0 0,0-3-1 15,3 3 0-15,2-5-1 0,-2 5 1 16,-1 0 0-16,-3-4-1 0,-2 4 1 16,-6 0-2-16,-8 0-4 0,-7 4-3 0,-1-4-5 15,-8 4-5-15,-4-4-4 0,-2 4-5 16,-3-4-2-16,0 0-1 0,0 0-4 16,-3 4-10-16,-2-4-69 0,0-5-77 15,-1 5-192-15</inkml:trace>
  <inkml:trace contextRef="#ctx1" brushRef="#br0" timeOffset="181722.56">14945 18369 345 0,'9'-11'83'0,"-1"1"2"0,3 0-55 16,3 5-5-16,-1-1-3 0,2 6-2 15,-2-8-5-15,1-5-4 0,-3 0 0 0,-3-1 0 16,0-2 1-16,-2-1 1 0,-1 0 2 16,-5 9 2-16,0 0 2 0,0 3 1 15,-7 0-2-15,-2 5-2 0,1 0-2 16,-6 0-3-16,-1 6-3 0,-4 3-2 16,-1 7-2-16,-3 4 0 0,0-3-1 15,0-1 1-15,0 7-2 0,2 1 1 16,3 1-1-16,3-4 0 0,5 0 0 15,10 4-1-15,0 0 0 0,9-7 0 0,5-3 0 16,6-5 0-16,3-5 0 0,2-5 0 16,3-4 1-16,-2-4-1 0,0-3 0 15,-2-2 0-15,-3-4 0 0,-3-3 0 16,-3-3 0-16,-5 3 0 0,-1 3 0 16,-2 2 0-16,-7 2 0 0,0 6 0 0,0 3 0 15,-4 4 0-15,-2 0-1 0,2 0 1 16,-2 0-1-16,0 0 1 0,0 6 0 15,-3 5 0-15,1 5-1 0,1 6 1 16,0 6 0-16,0 7 0 0,0 4 0 16,0-2 0-16,-1-2 1 0,-3-3-1 15,-1 1 1-15,-2-5 1 0,0-3 0 16,-1-3 0-16,-5-2 0 0,2-1 1 16,-3-1 0-16,-4-3 0 0,1-3 0 15,-5 0-1-15,0-4 0 0,1-8-1 0,-3 0 0 16,3 0 0-16,2-9-1 0,3-2-1 15,3-2-1-15,5-1-4 0,1 1-3 16,8-1-4-16,2 1-6 0,4-1-7 16,9 3-7-16,6 2-9 0,3 0-87 15,9-1-92-15,5-2-220 0</inkml:trace>
  <inkml:trace contextRef="#ctx1" brushRef="#br0" timeOffset="182250.02">15558 18311 490 0,'0'-20'115'0,"0"2"4"0,0-2-78 16,0-4-12-16,5 0-4 0,-5 7-3 15,6 5-4-15,-6 0-5 0,0 4-2 16,0 5-3-16,-9 3-2 0,1 7-2 15,-4 4-1-15,-3 3-2 0,-3 12-1 16,-3-1 1-16,-4-1 0 0,3-1 1 16,1 2-1-16,3-4 0 0,3 0 0 0,4-11 0 15,7 2-1-15,4 0 0 0,0 1 0 16,8-8-1-16,2-5 2 0,5-8-1 16,2-3 1-16,2-1 0 0,1 0 0 15,0 1 1-15,-3 0-1 0,0-6 0 16,-5 3 0-16,-1-1 0 0,-2 0 0 15,-5-1-1-15,-1 2 1 0,-3-1-2 16,4 15-1-16,-4 7 1 0,0 8-1 0,-7 0 1 16,3 5 0-16,-4 5 0 15,0 7 1-15,-2 3 1 0,1-1-1 0,-4 1 1 16,2 6 0-16,-2-2 0 0,-1-2-1 16,-3-5 1-16,1-3-1 0,-4-5 1 15,-1-3 0-15,-3-2-1 0,0-2 1 16,-6-1 1-16,-1-4-1 0,0-1 0 15,-1-6 1-15,4-5 0 0,0 0 0 16,5-6 0-16,3-5-1 0,3 0 0 0,4-4 0 16,4 2-3-16,1 0-3 0,2 0-6 15,3 2-7-15,3 0-9 0,0 1-10 16,9 3-97-16,-1-1-98 0,7-3-240 16</inkml:trace>
  <inkml:trace contextRef="#ctx1" brushRef="#br0" timeOffset="182914.5">15596 18327 336 0,'0'0'84'16,"0"0"5"-16,0 0-48 0,0 0-6 15,0-4-7-15,0-4-5 0,0-3-3 16,0-2-3-16,0 0-2 0,0-3-1 16,3-1-1-16,-3 3-1 0,0 2 1 15,-6 1 0-15,4 0 1 0,-4 0-1 16,0 1-1-16,-4 0-2 0,-1 3-1 0,-1 0 0 15,-4 2-2-15,2 1-1 0,-5 4 0 16,2 0 0-16,-4 4 0 0,-2 5 0 16,-2 6 0-16,-5 11-1 0,0 1 1 15,-4-2-1-15,1 6 0 0,3 0 0 16,5 0 0-16,5-3 0 0,10-10-2 16,1 3 1-16,12 0-1 0,9-5 0 15,4-6-1-15,9-6 0 0,4-4 0 0,4-4-1 16,3-7 1-16,2-3-1 0,-3-2 1 15,-2-4-1-15,-8 4 0 0,-3-1 1 16,-2 0-1-16,-5-6 0 0,-2-1 1 16,-8-5-1-16,-1 2 0 0,-4-1 0 15,0-1 0-15,-5 2-1 0,-3 9 0 0,-1 5-1 16,-3 5-1-16,0 4 0 0,-2 4-2 16,0 4-3-16,-2 3-4 15,0 5-7-15,1 4-10 0,0 10-12 0,0 3-91 16,1-1-98-16,-1 0-234 0</inkml:trace>
  <inkml:trace contextRef="#ctx1" brushRef="#br0" timeOffset="183814.65">14564 18360 316 0,'0'-4'86'16,"-5"-1"5"-16,5-1-37 0,-4 1-11 16,4 2-12-16,0-1-7 0,0 0-4 15,-3 4-4-15,3 0-3 0,0 0-2 16,0 0 0-16,0 0-1 0,0 0 1 15,-5 0-1-15,5 0 0 0,0 0 0 0,-4 0-1 16,4 0-1-16,-5 0-2 0,5 0-1 16,-7 0 0-16,1 0-2 0,-4 0 0 15,1 0-1-15,-4 6 1 0,-2 2-1 16,-5 0 0-16,-5 4 2 0,-1 2 0 16,-3 0 1-16,-2 1 0 0,3-2 1 15,-3-2-1-15,4 0 0 0,8-3-1 16,3-1-1-16,6-3 0 0,10-4-2 15,5 0 1-15,8-9-1 0,7-1 0 16,7-4 0-16,5-5 0 0,2-1 0 0,-2 3 0 16,2 2 0-16,-3 2-1 0,-6 4 1 15,-2 2-1-15,-5 7 0 0,-4 0 1 16,-6 0-2-16,-3 0 1 0,-5 0-1 16,-5 0 1-16,-1 0 0 0,-6 0-1 15,-2 0 1-15,-2 0 0 0,-2 0-1 0,-2 5-3 16,1 1-4-16,-1 3-7 0,2 0-9 15,3 1-17-15,1 1-83 0,6-1-92 16,3-5-219-16</inkml:trace>
  <inkml:trace contextRef="#ctx1" brushRef="#br0" timeOffset="192230.55">16386 17954 267 0,'0'-13'69'15,"0"2"5"-15,5 1-39 0,-5-1-3 16,3 1-5-16,2 2-3 0,-5-2-4 16,7 1-3-16,-7 2-3 0,6 1-2 15,-6 1 0-15,5 0-1 0,-5 5 1 0,2-4-1 16,-2 4-2-16,0 0 0 0,0 0-1 16,5 0 0-16,-5 0-2 0,0 0 0 15,-5 0-1-15,-1 0 0 0,-1 7-1 16,-7 0-1-16,-4 4 0 0,-3 5 0 15,-7 3 0-15,-4 6 2 0,-4 4 1 16,0 0 0-16,-3 5 0 0,1 4 1 16,1 4 0-16,-1 7-1 0,4-5 0 0,1 1 0 15,0 3-2-15,7 4 1 0,3-1-2 16,7-2 0-16,5-8-1 0,8 6-1 16,3-3 0-16,7-4 0 0,6-5 0 15,0-5 0-15,6-3 1 0,-2-1-1 16,5-4 0-16,-1-2 0 0,-1-4 0 15,0-5 1-15,0-1-1 0,-2-3 1 16,-2-7-1-16,-1 0-1 0,1 0-2 16,-7-8-7-16,2-1-10 0,-3-5-29 15,-2-2-67-15,1-1-86 0,-2-4-203 0</inkml:trace>
  <inkml:trace contextRef="#ctx1" brushRef="#br0" timeOffset="192807.2">15893 18255 247 0,'-6'0'71'0,"-1"4"6"16,-3-4-30-16,-2 4-3 0,-1-4-3 16,-1 5-3-16,0-5-4 0,-6 9-7 15,-1-1-5-15,0 2-3 0,1-2-2 16,-3-1-2-16,3 0 0 0,1 0-2 16,6-7 0-16,2 0-2 0,4 0-1 15,7 0-3-15,0 0-1 0,13 0-3 16,9 0 0-16,3 0-2 0,8 0 1 15,9 0 1-15,4 0-1 0,0 0 1 16,5 0 0-16,-2-11-1 0,-3-2 1 0,1 0-1 16,-4-3 0-16,-2 0 0 0,-5-1-1 15,-3 5 0-15,-7 5 0 0,-6 3 0 16,-6 4 0-16,-4-5 0 0,-10 5 0 16,-5 0 0-16,-8 0 0 0,0 5 0 15,-3-1 0-15,-6 1-3 0,0 2-4 0,1 4-5 16,3 5-5-16,-2-1-8 0,5-1-16 15,-2-1-76-15,4-1-84 0,3-3-201 16</inkml:trace>
  <inkml:trace contextRef="#ctx1" brushRef="#br0" timeOffset="193346.81">15725 18477 317 0,'-14'8'84'16,"1"-1"3"-16,4-2-39 0,-2 2-10 15,4-1-10-15,0 2-5 0,-2 0-3 16,5-1-4-16,-2 0-3 0,3 1-1 16,3-2-1-16,0-1-1 0,0-1-1 15,3 1 0-15,3-1 0 0,3 1-1 16,2-2 0-16,2 1-1 0,7-4 1 0,2 0-1 16,9 0-1-16,-3 0 0 0,6-7-1 15,3-2 0-15,3 0 0 0,-5 0 0 16,2 0-1-16,-4 3-1 0,-3 0 0 15,1 3-1-15,-4 3-1 0,-3 0 0 16,-3 0 0-16,-1 3-1 0,-7-3 1 16,-1 4 0-16,-4-4 1 0,-8 0 0 15,0 0 2-15,-6 0 0 0,-7 0 0 0,0 4 1 16,-2-4-1-16,-5 0-1 0,-4 4-1 16,0 0-1-16,-3 2 0 0,-3-1 0 15,-2 4-1-15,-2-2 1 0,-4 1-1 16,1 0 1-16,-4-1 1 0,5-1-1 15,0-2 1-15,3 0-1 0,4-4 0 16,8 4 0-16,1-4 0 0,8 0-7 16,4 4-9-16,2-4-10 0,3 0-98 0,3 0-100 15,9-7-250-15</inkml:trace>
  <inkml:trace contextRef="#ctx1" brushRef="#br1" timeOffset="200377.95">8301 16159 272 0,'0'0'69'16,"0"0"0"-16,0 0-38 15,0 0-8-15,0 0-5 0,0 0-4 0,0 0-2 16,5 3 0-16,-5-3 1 0,3 0 0 16,0 3 2-16,2-3-1 0,0 0-1 15,3 0 0-15,1 4-1 0,-1-4-2 16,4 0 0-16,1 0-2 0,-1 0-1 0,2 0-1 16,0 0-1-16,3-4 0 0,-1 4-1 15,4-3 1-15,1 0 0 0,3-4 0 16,3 3 1-16,3 0 0 0,1 0-1 15,4-2 1-15,2 2-1 0,-2 2-1 16,2 2 0-16,0-3-1 0,-1 3-1 16,3-7 1-16,-5 7-2 0,-1-5 1 15,5 1 0-15,-2 1-1 0,2-2 1 16,-2 5-1-16,2-5 1 0,1 5 0 0,-1-3 0 16,-3 3 1-16,0 0-1 0,2 0 1 15,-4-6 1-15,0 6 0 0,0-6 0 16,1 1 1-16,0-1-1 0,2 0 0 15,0-1 0-15,2 2-1 0,2 2 0 16,0-1-1-16,-1 4 0 0,-3-7-1 16,2 7 0-16,-3 0 0 0,2-4 0 15,-4 1 0-15,0-2 0 0,0 3 1 0,1-2-1 16,0-1 1-16,4-1 0 0,-2 6-1 16,4-7 1-16,2 5 0 0,-5 2-1 15,1-8 1-15,1 8 0 0,-5-4 0 16,0-1-1-16,-1 2 1 0,0-1 0 15,0-2 0-15,0 4 0 0,4-4 0 16,3 0 0-16,1 6 0 0,3-6 0 0,-1 3 0 16,1-1-1-16,0 4 1 0,-6-5-1 15,0 5 0-15,-5-7 1 0,0 3 0 16,-1-1 1-16,-1 0 0 0,1 0-1 16,2 0 1-16,3-2-1 0,-1 4 0 15,6-1 0-15,-3-1-1 0,1 0-1 16,-2 0 1-16,1-1-1 0,-3 1 1 15,-2 1-1-15,-2-2 1 0,-3 1-1 16,5 2 1-16,-3-2-1 0,4 1 1 16,-1-3-1-16,4 4 0 0,2-1 1 0,0 1-1 15,-3-1 0-15,-2 4 0 0,-2-5 0 16,-2 5 0-16,-2-5 0 0,-7 5 0 16,1 0 0-16,-4 0 0 0,0 0 0 15,-3-2 0-15,-2 2 1 0,-2 0 0 16,-2 0 1-16,-2 0 1 0,-1 0 1 15,-3 0 1-15,0 0 2 0,-4 0 1 0,4-3 1 16,-4 3 0-16,0 0-1 0,0 0 0 16,0 0-1-16,0 0-2 15,0 0-2-15,0 0-3 0,-4 0-8 0,4-7-9 16,-5 7-14-16,2 0-105 0,3 0-107 16,-4 5-268-16</inkml:trace>
  <inkml:trace contextRef="#ctx1" brushRef="#br1" timeOffset="209163.66">16470 18794 156 0,'2'-6'45'16,"3"1"4"-16,-5 0-17 0,0 0-1 15,0 5-2-15,0-5-2 0,0 5-2 0,0-3-3 16,-5 3-3-16,0 0-1 15,-1 0-2-15,1 0-1 0,-1 0-1 0,-4 0-1 16,2 0-1-16,-4 3-1 0,4-3-2 16,-4 0-2-16,-2 5-1 0,-5-5-1 15,-1 5 0-15,-2-5-1 0,-4 7 0 16,0-4 0-16,-7 3 0 0,7-1-1 16,-2-2 1-16,-2 1-1 0,7-4-1 15,-2 6 1-15,3-6-1 0,3 5 0 16,0-5 0-16,1 0-1 0,2 4 1 15,-2-4-1-15,-1 5 0 0,1-5 0 0,-3 3 0 16,-1 1 0-16,-4 0 0 0,-1-1 0 16,-5 4 0-16,2-4-1 0,-6 2 1 15,2 0 0-15,0 0-1 0,2 0 1 16,2-1 0-16,2 0-1 0,4 0 1 16,0-1 0-16,4 0 0 0,0 3 0 0,-5-3 0 15,1 2 0-15,-2-2 0 0,-4 2 0 16,-3 1-1-16,-4 0 1 0,0 0 0 15,-2-2 0-15,-2 1 0 0,2 0 0 16,3-5 0-16,4 5 0 0,3-5 0 16,4 4 1-16,4-4-1 0,1 3 0 15,1-3 0-15,-2 5 0 0,0-5 0 16,-1 6 0-16,1-2 0 0,-4 0 0 16,0 1 0-16,-3 1-1 0,1-3 1 0,-3 4-1 15,-1-4 1-15,-1 1-1 0,-1 0 1 16,1-4-1-16,2 0 1 15,3 0-1-15,3-6 0 0,2 3 0 0,2-1 1 16,4-1-1-16,-1 5 0 0,2-6 0 16,0 6 0-16,-4-4 0 0,5 4 0 15,-6 0 0-15,2 0 1 0,-3-3-1 16,-1 3 0-16,-2 0 0 0,-2 0 0 0,-2 3 0 16,-4-3 0-16,-1 7 0 0,1-7 0 15,4 6 1-15,0-2-1 0,-2-8 0 16,5-2 0-16,2 0 0 0,5 4 0 15,2-3 0-15,-2-1 0 0,3-3 0 16,1 6 0-16,-4 3 0 0,-1-5 0 16,0 1 1-16,-3 0-1 0,-4 0 0 15,-1 4 0-15,-5-4 0 0,0 4 0 0,-2 0 1 16,0 0-1-16,2 0 1 0,4 0-1 16,1 0 1-16,4-4-1 0,2 4 1 15,5-2 0-15,0-3 0 0,2 5 0 16,0-5 0-16,0 1 1 0,-1 4 0 15,-3-4 1-15,-2 4-1 0,0 0 0 16,0 0-1-16,0 0 1 0,-4 6-1 16,2-3 0-16,3 1-1 0,-1 1 1 15,1-2-1-15,5-3 1 0,-2 5-1 0,0-5 0 16,1 5 1-16,3-5-1 0,0 0 0 16,1 0 1-16,-1 0-1 0,1 0 0 15,3 3 1-15,0-3-1 0,2 0 1 16,0 0-1-16,-1 0 0 0,5 0 1 15,2 0-1-15,-5 0 1 0,5 0 1 16,0 3 2-16,0-3 1 0,0 0 0 0,0 0 1 16,0 0 0-16,7-3-1 0,1 3 0 15,4-3-1-15,7 3-2 0,1-7-1 16,7 3 0-16,5 2-1 16,42-8 2-16,-33 6-1 0,3 1 0 15,4 3 0-15,5 0-7 0,11 0-11 16,5 0-87-16,4 0-89 0,10 0-223 15</inkml:trace>
  <inkml:trace contextRef="#ctx1" brushRef="#br0" timeOffset="-205752.98">16539 12661 100 0,'0'0'24'0,"0"-5"2"0,0 5-5 16,-3 0-9-16,3-2 7 0,-5 2 5 15,5-7 4-15,0 7 3 0,0-4 2 16,0 0-1-16,0-1-4 0,5-1-6 16,-3 0-6-16,-2-4-2 0,6 3-2 15,1-2-2-15,-2 0 0 0,-2 0 1 0,-3 2 1 16,6-2 0-16,-1 2 0 0,-5 3 0 15,5 0 0-15,-5-1-1 0,0 2-2 16,2 3 0-16,-2-4-2 0,0 4 1 16,6-5-1-16,-6 5 1 0,0 0 1 15,2-2 0-15,-2 2 1 0,0 0 0 16,0 0 0-16,0 0 0 0,0 0-1 16,0 0-1-16,0 0-1 0,0 0-2 15,0 0 0-15,0 2-1 0,0 3-1 0,0 1 1 16,0 1 0-16,0 0 0 0,0 7-1 15,0 1 1-15,0 1 0 16,-2 3-1-16,2 3-1 0,-7 3 0 16,7-1 0-16,-5 1 0 0,5-1 0 0,-5 4 0 15,5 1-1-15,0 3 1 0,0-2-1 16,0-1 1-16,0 8-1 0,-2-3 0 16,2-2 1-16,-6 1-1 0,0 2 1 0,-1-1 0 15,0 3 0-15,-1 2 1 0,-2-1-1 16,1 6 1-16,3-1 0 0,-2-4 0 15,3 3 0-15,-1-5 0 0,6-3-1 16,0-2 0-16,-2-4-1 0,2-1 0 16,0 0 0-16,0-2 0 0,0 4 0 15,-6 0-1-15,1 3 1 0,2-1-1 16,-2-1 1-16,0 3-1 0,3-3 1 0,2 2-1 16,-6-2 1-16,6-3-1 0,0 0 0 15,7-1 0-15,-1-1 1 0,0-4-1 16,-1 0 0-16,-3 1 1 0,-2-1-1 15,5 4 1-15,-5 0-1 0,-5 2 1 16,3 5 0-16,-2 1 0 0,-1 1 0 16,5 3 0-16,0 0 0 0,0 0 0 15,0-3 0-15,9-4 0 0,-5 0-1 16,6-2 1-16,-6-1 0 0,1-5-1 0,1 1 1 16,-2-2-1-16,-4 3 0 0,2-2 0 15,-2 2 1-15,0 2-1 0,0 1 1 16,0 2-1-16,0-1 1 0,0 3 0 15,5 3-1-15,-5 2 1 0,0 0 0 16,0-1-1-16,0-2 1 0,2 0-1 16,-2-3 1-16,0-5-1 0,0-2 0 15,0 0 0-15,6 1 1 0,-6 1-1 0,0-1 0 16,2 4 1-16,-2 1-1 0,0-1 0 16,5-2 1-16,-5 3-1 0,0 3 0 15,0-2 0-15,2-3 1 0,-2-1-1 16,0 0 0-16,5-2 0 0,-5-3 0 15,4-3 0-15,-4-1 0 0,0-2 1 16,2-1-1-16,-2 3 0 0,0-2 1 0,0 2-1 16,0 0 1-16,0 2-1 15,0-1 0-15,0 5 1 0,0 0-1 0,0-1 0 16,0 0 1-16,0 1-1 0,0-5 1 16,5 2-1-16,-5 0 0 0,0 0 1 15,0-2-1-15,4 3 1 0,-4 0 0 16,0 0-1-16,0-1 1 0,5 1-1 15,-5-1 0-15,2-2 1 0,-2 0-1 16,4 1 1-16,-4-1-1 0,0 0 0 0,5 0 1 16,-5-1-1-16,0 3 0 0,0 1 0 15,0 2 1-15,0 1-1 0,0 2 1 16,0 1 0-16,0 1 0 0,0 1 1 16,0 1-1-16,0-2 1 0,0-1-1 15,0-1 1-15,0 2-1 0,0-4 0 16,2 0 0-16,-2-3 0 0,5-1 0 0,-5 2 0 15,0-1-1-15,0 2 1 0,0 1 0 16,0 4 0-16,0-1 0 0,-5 1 0 16,5 1 0-16,-6 2 1 0,6-3-1 15,0 7 0-15,-2-5 1 0,2-1-1 16,0 2 0-16,0-4 0 0,0 0 0 16,0-2 0-16,0-4-1 0,0-2 1 15,2 1-1-15,-2-3 0 0,0-1 0 16,6 2 1-16,-6-2-1 0,0 1 0 0,5 0 0 15,-5 2 1-15,2 0-1 0,-2 3 1 16,0-1 0-16,6 4 0 0,-6 2 0 16,2 0 0-16,-2 2-1 0,5-1 1 15,-5-1 0-15,2 0 0 0,-2-1 0 16,4-4-1-16,-4-1 1 0,6-1-1 16,-6-4 1-16,0 0-1 0,2 0 1 0,-2-2 0 15,0 4-1-15,0-1 1 0,0 2-1 16,0 2 1-16,0 2-1 0,0-3 0 15,0 3 0-15,0-4 0 0,5 0 0 16,-5-3 1-16,0 4-1 0,3-6 0 16,-3 2 1-16,0 5-1 0,5 1 0 15,-5-1 1-15,0 1-1 0,0-6 0 16,5 3 0-16,-5 0 1 0,0-6-1 16,0 0 0-16,0 2 0 0,0-2 0 15,0 2 0-15,0-2 1 0,-5-1-1 0,5 1 0 16,-2 1 0-16,-4-2 0 0,4 5 0 15,2 1 0-15,-6 3 0 0,6 1 1 16,-5 11-1-16,0-2 0 0,5-5 0 16,-2-2 0-16,2-4 0 0,-5 4 0 15,5 1 1-15,0-9-1 0,-2 3 0 16,2 5 0-16,0 2 0 0,0 3 0 0,-6-6 0 16,6-3 0-16,-2 1 0 0,-2-4 0 15,-1-2 0-15,5 0 0 0,-6-2 1 16,4 0-1-16,2-1 0 0,-5 2 0 15,5 2 0-15,0 1 0 0,0 0 0 16,0-1 0-16,0 1 0 0,0 0 0 16,0 1 0-16,0-4 1 0,0 0-1 15,0 2 0-15,0-1 0 0,0 0 1 16,0 1-1-16,0-1 0 0,0 2 0 16,0-2 0-16,0-1 0 0,0-1 0 0,0-1 0 15,0-4 1-15,0 1-1 0,0-4 0 16,0 0 0-16,0 0 0 0,0-2 0 15,0 2 0-15,0 2 0 0,0 2 1 16,0-1-1-16,0 0 0 0,0-1 0 0,5 0 0 16,-5 0 0-16,0-3 0 0,0-4 0 15,0 0 0-15,0 4 0 0,0-4 0 16,0 0 0-16,0 0 1 16,0 3-1-16,2-3 0 0,-2 4 0 0,0-4 0 15,0 5 0-15,0-5 1 0,0 3-1 16,4-3 0-16,-4 4 0 0,0-4 0 15,0 0 0-15,0 4 0 0,5-4-1 16,-5 0-1-16,0 0-2 0,0 0-1 16,2 3-1-16,-2-3-3 0,0 0-2 15,5 0-4-15,-5 0-5 0,0 0-15 16,0 4-86-16,2-4-93 0,-2 0-229 16</inkml:trace>
  <inkml:trace contextRef="#ctx1" brushRef="#br0" timeOffset="-202459.91">17141 12606 230 0,'0'-9'67'0,"5"-1"7"0,-5 2-29 16,0 2-5-16,0-3-7 0,2 5-5 15,-2-3-6-15,0 1-7 0,0 1-4 16,0-1-3-16,0 2 0 0,0 4 0 16,0-4-1-16,0 4 0 0,0 0-1 15,0 0-1-15,-2 2-1 0,-4 7 0 16,0 0-1-16,-1 5-1 0,-5 7 1 16,-3 5 1-16,-3 5 0 0,-3 4 0 15,-6 1 1-15,-2 8 0 0,-2 3 1 0,-2-1 0 16,1 0 0-16,0-7 0 0,4 4 0 15,3-8 0-15,8-5 0 0,-6-11-1 16,9-1-1-16,2-9 1 0,5-4 2 16,7 0-1-16,0-5 0 0,5-7 1 15,9-3-2-15,3-3 0 0,4-6 0 16,2-6-3-16,1-5-1 0,3-7 0 16,-1-1 0-16,1 0-1 0,-1-2 1 0,0 1-1 15,2-2 0-15,-3 4 0 0,-3 3 1 16,3 2-1-16,-6 4 0 0,-4 5 0 15,-3 4 0-15,-3 6 1 0,-3 4-1 16,-1 6 0-16,-5 3 0 0,7 2 1 16,-7 7-1-16,0 2 2 0,0 5 0 15,0 6 0-15,-7 7 1 0,0 0 1 16,-3 6-1-16,-1 5 1 0,0 3 0 0,-1-1-1 16,3 1 0-16,1-7 0 0,-1 0 0 15,4-3 0-15,5-9 0 0,-4-2 0 16,4-5 0-16,0-9 1 0,5-1 0 15,-1-7 2-15,6 0 1 0,-3-8 1 16,1-4 0-16,5-7-1 0,4-7-1 16,4-2 0-16,5-6-3 0,2-5-1 15,5-3-1-15,6-4 0 0,-1 1-1 16,0 1 1-16,-1 3-1 0,-4 3-2 16,-6 5-2-16,-6 6-5 0,-4 5-5 0,-6 4-6 15,-1 9-11-15,-8 3 4 0,-2 6-95 16,-2 0-90-16,-6 8-217 0</inkml:trace>
  <inkml:trace contextRef="#ctx1" brushRef="#br0" timeOffset="-201902.51">17647 12548 357 0,'0'0'81'0,"-5"0"1"16,-1 6-53-16,3 4-8 0,-3 9-5 16,-4 3-1-16,-3 7 1 0,-1 5 1 15,-5 8 0-15,-2 6-1 0,-5 1-2 16,2 2-2-16,1-2-2 0,2-3-2 15,-1-3 0-15,5-9-2 0,3-6 0 0,3-6-1 16,3-5 0-16,1-9-1 0,7 1 1 16,0-9 0-16,0 0-1 0,7-10 0 15,2-2 0-15,4-6-1 0,6-9-1 16,1-6 0-16,0-8-1 0,5-4-1 16,0-6 0-16,2-3 0 0,0-3 0 15,-2 1-1-15,2 2 0 0,1 7 1 16,-1 2-1-16,0 11 0 0,-1 9 1 0,-1 5 0 15,0 11-1-15,-3 9 1 0,-1 6 0 16,-2 3 0-16,-5 4 0 0,-1 4 0 16,0 4 0-16,-7 1 0 0,-6 1 0 15,0 2 1-15,0-2 1 0,-12 4 0 16,-2-4 0-16,0 0 1 0,-7-4 0 16,-5 0 0-16,-3-6 0 0,-1-1-1 15,3-1 0-15,-2-4 0 0,3-4-1 16,4-3 0-16,2 2 0 0,6-2 0 0,0-3 0 15,2-4-1-15,5 3-2 0,-1-6-5 16,3-1-6-16,5-1-10 0,0-2-37 16,10-3-55-16,0 4-82 0,3 0-186 15</inkml:trace>
  <inkml:trace contextRef="#ctx1" brushRef="#br0" timeOffset="-201487.95">18034 12480 422 0,'0'-5'94'0,"0"2"1"16,0 3-69-16,0 0-9 0,4 4-3 0,-2 5 0 15,-2 2 0-15,6 3 1 0,-6 6 2 16,0 5 0-16,-6 7 0 0,0 4-4 15,-3 3-2-15,-2 2-3 0,0 6-1 16,-1-1-1-16,-1 0-1 0,2-3 0 16,2-7-1-16,1-1 1 0,4-4 0 15,-1-11 0-15,5-6 1 0,0-5 0 0,0-4 0 16,6-5 1-16,1 0 0 0,6-12-2 16,0-3 1-16,8-8-2 0,4-7 0 15,4-6-2-15,2-1-1 0,9-9 0 16,2 2 0-16,5-2-1 0,2 0 1 15,-2 2-1-15,-2 0 0 0,-2 4 0 16,-9 3 1-16,-7 0-1 0,-3 8 0 16,-7-1 0-16,-4 7 0 0,-4 1-1 15,0 10-3-15,-5 1-6 0,1 6-7 16,-5 5-7-16,0 3-11 0,-6 10-51 16,-1-1-40-16,-1 10-82 0,-3 2-175 15</inkml:trace>
  <inkml:trace contextRef="#ctx1" brushRef="#br0" timeOffset="-200985.7">18580 12807 432 0,'0'0'97'0,"-5"0"2"16,5 0-70-16,5 5-10 0,3-5-1 15,1 0-3-15,4 0-1 0,7 0 1 16,5-5-1-16,3 5-2 0,0-5-2 0,2 1-2 16,3 4-2-16,-1-4-2 15,-5 4-1-15,-6 0-1 0,-1 0-2 0,-6-3-2 16,-1 3-8-16,-7 0-10 0,-6 3-41 16,0 1-53-16,-6 0-85 0,-6-1-192 15</inkml:trace>
  <inkml:trace contextRef="#ctx1" brushRef="#br0" timeOffset="-200720.47">18517 13041 415 0,'3'0'96'0,"5"-7"3"0,2 2-64 16,4-3-12-16,4-1-5 0,1 4 0 0,9-2-3 15,2 0-1-15,-3 2-2 0,7 5-1 16,-4 0-3-16,1 0-3 0,-4 0-5 16,-1 7-6-16,-5-7-9 0,1 5-23 15,-6-5-72-15,-2-4-87 0,-4-4-206 16</inkml:trace>
  <inkml:trace contextRef="#ctx1" brushRef="#br0" timeOffset="-199249">19424 12816 297 0,'-9'-4'72'0,"-2"-3"2"0,-2 3-43 0,2-1-10 0,2 5-6 0,1-3-2 0,-2 3 1 0,4 0 2 15,0 0 2-15,3 0-1 0,-2 0-1 16,5 0-2-16,5 3-3 0,1-3-3 16,5 0-3-16,2 5-1 0,3-5 0 15,3 0 0-15,2 0 0 0,-3 0 0 16,-2 0 0-16,2 0 0 0,-3 0 0 0,-2 0 0 15,1 0 0-15,-3 0 1 0,-2 0 0 16,-1 0 1-16,-4 0 2 0,-4 0 2 16,0 0-1-16,-6 0-1 0,-2 0 0 15,-2 3-1-15,-1-3-1 0,-6 7-4 16,1-4-1-16,-6 2 0 0,-6 3-1 0,3-3 1 16,-4 3-1-16,1-3 1 0,-5 1-1 15,1-2 0-15,5 2 1 0,7-5-1 16,0-1 0-16,3 7 0 0,5-7 0 15,8 4 0-15,4-4 0 0,11 0 0 16,5 0 0-16,0 0 0 0,7-8 0 16,3 4 1-16,5-5-1 0,4 2 0 15,-7-3 0-15,2 3-5 0,-1 0-6 16,-2 2-18-16,-1 5-80 0,-2-4-87 16,-2 4-216-16</inkml:trace>
  <inkml:trace contextRef="#ctx1" brushRef="#br0" timeOffset="-197533.89">19915 12528 234 0,'0'-5'57'0,"0"1"2"0,-2 1-38 16,2 3-4-16,0 0-4 0,-5 3 1 15,2 5 3-15,-7 0 2 0,1 1 2 0,-5 7 3 16,-5-2 1-16,-5 1 0 0,1 3-2 16,-3-1-5-16,1 2-4 0,5-3-2 15,0 1-3-15,8-3-2 0,4-1-1 16,1-2-1-16,7-4-1 0,0-3-1 15,6-4-1-15,3 0 1 0,3-10-1 0,8 5 0 16,1-2 0-16,3 1 0 0,2-1-1 16,-4 7 0-16,-2 0-1 0,-2 0 1 15,-9 11-1-15,2 2 1 0,-9 5-1 16,-2 0 0-16,0 4 0 0,-7 6 1 16,1-3-1-16,-1 0 1 0,0-2-1 15,0 0 1-15,0 0 1 0,-6-2-1 16,0-5 1-16,-7 4 0 0,-5-1 0 15,3-3 0-15,-2 2 0 0,-1-2-1 16,-3-1 0-16,1 4 0 0,4-6-1 0,2 0 1 16,-3-2-1-16,-1 0 1 0,4-6 0 15,5-5 1-15,3 0 0 0,2-8 2 16,5-1-1-16,1-3 1 0,5-2 0 16,0-4 0-16,0 2-1 0,0-4 0 15,5 4-2-15,-5-3 0 0,6 4 0 0,-2 1 0 16,-1 3 0-16,-3 2-1 0,7 2 0 15,-7 4 0-15,5 3-1 0,-5-3-4 16,3 3-6-16,2 3-9 0,-2-3-83 16,0 3-83-16,4-3-208 15</inkml:trace>
  <inkml:trace contextRef="#ctx1" brushRef="#br0" timeOffset="-196171.68">19919 12571 278 0,'0'0'68'0,"-6"-7"5"15,6 7-39-15,-6 0-4 0,-1-2-3 16,2 2-2-16,2 0-1 0,3 0-4 16,0 0-3-16,0 0-4 0,0-4-4 15,7 4-2-15,1 0-2 0,3 0-1 16,2-5 1-16,3 5-1 0,3-2 0 15,2 2 1-15,3 0-1 0,-2 0 0 16,-2-7 0-16,-1 7 0 0,-6-2 1 0,0 2-1 16,-6 0 1-16,-1-3-1 0,-1 3 1 15,-5-7 1-15,2 7 0 0,-2-2 1 16,0 2-1-16,-5-3 0 0,3 3-1 16,2 0 0-16,-6-6-2 0,1 6-1 15,5 0 0-15,-2 0 0 0,2 0 0 16,-5 0-1-16,5 0 0 0,0-2 0 0,-3 2 0 15,3-7-1-15,0 3 0 0,0 1 1 16,0 0-1-16,0 3 0 0,0-5 0 16,0 5 0-16,0 0 0 0,0 0 1 15,0 0-1-15,0 0 0 0,0 0 0 16,0 5 0-16,0-5 0 0,0 3 0 16,0-3 0-16,0 3 0 0,4-3 0 15,1 0 0-15,-1 0 0 0,-1 0 0 16,2-4 0-16,2 0 0 0,-1 0 0 0,-3 4 1 15,2-4-1-15,0 4 0 0,-3-5 0 16,-2 5 0-16,0 0 0 0,0 0 1 16,0 0-1-16,-3 0 1 0,-2 7-1 15,-1-4 1-15,-2 2 0 0,-3 0 0 16,2-2 1-16,-5 2 0 0,-3-1 1 16,-2-2 1-16,-2-2-1 0,0 6 1 15,-3-6-1-15,4 3 0 0,4-3-2 16,-2 2 0-16,6-2 0 0,4 8-2 0,1-6-4 15,2 4-6-15,5-1-7 0,0 2-25 16,0-5-69-16,0 5-85 0,6-2-198 16</inkml:trace>
  <inkml:trace contextRef="#ctx1" brushRef="#br0" timeOffset="-195654.68">20219 12619 341 0,'0'-7'85'0,"-8"2"4"0,8-4-48 0,-5 7-7 16,5 2-6-16,0-7-4 0,0 7-4 15,-2 0-3-15,2 0-1 0,-8 9-1 16,1 2-2-16,-4 4-2 0,-2 11-1 16,-1 1-1-16,2 4-1 0,-1 5-1 15,0 2-1-15,4 1-1 0,-2-3-1 16,4-3 0-16,4-4-1 0,3-3 0 16,0-4 1-16,3-6-1 0,5-6 0 0,4-6 1 15,6-4-1-15,3-8 0 0,5-2 0 16,1-4 0-16,5-3-1 0,2-3-1 15,3-4 0-15,-3-1-1 0,-7-2 1 16,-5 3 0-16,-1-4 0 0,-5-5-1 16,-10 3 1-16,-6 4-1 0,-5 0 0 15,-8 2 1-15,-6 4-1 0,-1 6 0 16,-5 5 0-16,-5 9 0 0,-7 0 0 0,1 12 0 16,4 5 0-16,0 5 1 0,0 6-1 15,9 0 0-15,3 5 0 0,3 0 0 16,9 0 1-16,2-6-1 0,6 2 0 15,0-3-2-15,5-5-2 0,4-7-2 16,8-5-4-16,3-5-6 0,3-4-7 16,4-6-26-16,4-4-68 0,-3-1-84 0,4-5-201 15</inkml:trace>
  <inkml:trace contextRef="#ctx1" brushRef="#br0" timeOffset="-195287.64">20590 12655 416 0,'-4'4'100'0,"-7"8"2"0,-2 5-57 0,-3 3-20 16,-1 4-6-16,1 2-2 0,-1 5-2 15,1-4-3-15,3 4-1 0,1-5-2 16,6-2 0-16,6 0-2 0,0-5-1 16,11-5-2-16,3-7 0 0,1-3-1 15,6-4-1-15,4-11 1 0,2-2-2 16,-1-4 1-16,0-4-1 0,0-3 0 15,0-3-1-15,-4 0 1 0,2-4 0 16,-9 1-1-16,3-2 1 0,-8 3-1 0,-1 1 1 16,-9-1-1-16,-4 6 0 0,-8 7 1 15,-3 3-1-15,-3 6 1 0,-3 7-1 16,-6 3 1-16,1 7 0 0,-1 7 0 16,1 2 1-16,1 9-1 0,-1-1 0 15,4 4 0-15,4 2 0 0,4 2 0 16,6-4 0-16,8-1-1 0,0-4-1 0,6 0-3 15,8-7-3-15,1-4-7 0,8-9-5 16,-2-1-8-16,1-5-39 0,3-8-52 16,-5 0-79-16,0-5-181 0</inkml:trace>
  <inkml:trace contextRef="#ctx1" brushRef="#br0" timeOffset="-193863.7">21353 12575 365 0,'-8'-3'86'0,"4"3"1"0,-3-7-55 16,-5 7-11-16,-1 0-8 0,1 0-3 15,-3 8 1-15,-4 1 1 0,-3 3 2 16,-2 5 3-16,6 6 1 0,2 7 0 15,-1-3-1-15,2 7-2 0,3 1-2 0,3 3-3 16,2-2-2-16,1-6-2 0,0 0-1 16,6-5-1-16,0-1-2 15,0-7 0-15,6-6 0 0,1-5-1 0,0-6 0 16,4 0 1-16,0-5 0 0,7-6-1 16,0-5 1-16,1-1-1 0,6-4 0 15,2-3 0-15,2-2 0 0,-2-2 0 16,-3-3-1-16,-3-1 1 0,-6 0-1 15,-4 1 1-15,-5 1-1 0,-6 1 0 16,-11 7 0-16,4 5 1 0,-6 1-1 0,-7 4 0 16,-2 7 0-16,-4 5 0 0,-5 0 0 15,4 10 0-15,-3 4 0 0,2 2 0 16,8 12 0-16,4 0 0 0,2 2 0 16,4 1 0-16,1 34 0 15,9-34 0-15,0-4 0 0,0-4 0 16,8 0 0-16,4-5 0 0,3-8 1 15,9-7-1-15,10-3 1 0,5-11-1 0,7-3 1 16,3-7-1-16,4 0 1 0,-5-1-1 16,-1-1 1-16,-10 0-1 0,-5-2 1 15,-8 3-1-15,-5 0 1 0,-2 0-1 16,-8 1 1-16,-4 6 1 0,-5 2 1 16,0 3 2-16,0 6 0 0,-7 4-1 15,0 4 1-15,-3 7 0 0,-4 2-2 16,-1 7-1-16,0 1-2 0,-1 4 1 0,0 0-1 15,3 5 0-15,0-4 1 0,7-1-1 16,6-3 0-16,0 1 0 0,5-4 0 16,2-6 1-16,9-6-1 0,2-7 1 15,1 0-1-15,6-10 1 0,-1-6 0 16,1 1-1-16,2-6 1 0,0-1-1 16,-2-2 1-16,0-2-1 0,-1-3 0 15,-2 5 0-15,-3-3 1 0,-3-1-2 16,-8 2 1-16,-8-1 0 0,0 5 0 0,-14 2 0 15,-2 2-1-15,-9 4 1 0,1 9 0 16,-5-2 0-16,2 12-1 0,1 1 1 16,-4 4 0-16,1 5 0 0,2 3 0 15,0 3-2-15,0 4-4 0,2 0-6 16,6 4-7-16,3-1-6 0,5 2-10 16,9-1-87-16,2-1-88 0,8-3-212 0</inkml:trace>
  <inkml:trace contextRef="#ctx1" brushRef="#br0" timeOffset="-193415.98">22033 12622 330 0,'13'-11'88'0,"-3"1"7"16,0 3-46-16,-4 2-1 0,-6 1-3 15,4 4-6-15,-4 0-7 0,-6 0-5 16,-3 5-4-16,-2 5-4 0,-3 5-4 16,-5 3-2-16,0 5-2 0,0 3 0 15,-4 2-2-15,0-1-2 0,7 3-2 16,3-3-1-16,5 2-2 0,8-7 0 0,2-5-1 16,11-4 0-16,5-3 0 0,4-4 0 15,1-6 0-15,5-8 0 0,2-2 0 16,-3-4 0-16,3-3-1 0,-1-1 1 15,-3-5 0-15,-1-5-1 0,0 2 0 16,-5-3 0-16,-1 0-1 0,-8-3 0 16,-5 3 0-16,-6-1 0 0,0 5 0 0,-7 0-1 15,-6 5 1-15,-3 4 1 16,-1 7-1-16,-2 9 1 0,-1 4 0 0,-2 8 0 16,-3 6 0-16,-4 6 0 0,2 4 0 15,0 7 0-15,5 2 0 0,4 0 0 16,3-2 0-16,10 2-1 0,5-4-3 15,9-6-5-15,4-6-5 0,4-4-8 16,5-5-10-16,1-6-46 0,1-6-46 16,-2 0-82-16,-2-6-179 0</inkml:trace>
  <inkml:trace contextRef="#ctx1" brushRef="#br0" timeOffset="-192335.82">19907 12618 223 0,'0'0'59'0,"0"-6"3"0,0 6-26 16,0-3-6-16,0 3-3 0,0-6-1 15,0 1 0-15,5 5-1 0,-5-4-1 0,2 4-1 16,-2-5-3-16,0 5-3 0,0 0-4 15,0 0-3-15,0 0-3 0,0 0-2 16,-2 0-2-16,-3 0-1 0,-4 5-1 16,-3-1 1-16,-2 1 2 0,-4 1 0 0,-3-3 2 15,-5 7 1-15,-2-2 0 0,4 5 0 16,2 0-1-16,-3 6-1 0,-1-1-1 16,6 3-2-16,0-1-1 0,6-1-2 15,2-2-6-15,0-5-10 0,5-1-83 16,7-4-80-16,9-4-209 0</inkml:trace>
  <inkml:trace contextRef="#ctx1" brushRef="#br0" timeOffset="-191435.01">22884 12329 264 0,'0'-14'74'0,"0"4"5"16,0 1-35-16,-5 2-4 0,1 0-8 15,-4 3-9-15,-4 4-5 0,-4 0-4 16,-4 7-2-16,-4 2 0 0,1 7 2 0,-5 1 0 15,-1 8 1-15,4 3 1 0,-2 6 1 16,-1 2-1-16,1 1-2 0,-3 5-1 16,-1 0-3-16,-2 4-1 0,-2-2 0 15,4-2-2-15,4 2-1 0,5-4-2 16,7-2 0-16,15-4 0 0,5-8-2 16,13-3 0-16,6-3-1 0,4-8 0 15,4-2 0-15,2-6 0 0,-3-4 0 0,0-4 0 16,-5-3-3-16,0-2-6 0,-5 1-6 15,-1-4-9-15,-7-2-91 0,-1-1-90 16,-4-2-225-16</inkml:trace>
  <inkml:trace contextRef="#ctx1" brushRef="#br0" timeOffset="-190955.46">22436 12496 380 0,'0'-4'89'0,"0"-3"4"0,0 5-56 0,6 2-10 16,2 0-3-16,4 0-3 0,5 0 0 16,2 4-1-16,1 2-1 0,3-3-2 15,3 3-4-15,1-1-3 0,-3-3-2 16,-3-2-2-16,-2 6-2 0,-4-6-2 15,-1 0 0-15,-5 4-1 0,-5-4 0 16,-4 0-1-16,5 6-2 0,-10-2-4 16,-1-1-4-16,-6 4-5 0,-3-4-5 0,-4 7-7 15,-2-4-9-15,-6 0-14 0,-2 4-11 16,-1-2-8-16,-3-3 2 0,-2 5 5 16,2-1 7-16,-4-4 20 0,5 3 31 15,2-3 29-15,0 4 19 0,7-3 9 16,2-1 5-16,4-2 1 0,8 5-8 15,3-2-12-15,6-1-10 0,0-3-4 16,8 5-2-16,3-3-1 0,4 1-2 0,3 0 0 16,6-1-1-16,6 3-3 0,2-3-1 15,2 2-3-15,1-2-3 0,-1 0 0 16,1-4-3-16,-5 0 0 0,-4 4-2 16,-4-4-2-16,-4 0-1 0,-1 0-1 15,-6-4-6-15,-2 4-11 0,-2 4-4 16,-7-1-99-16,0 4-98 0,0-4-243 15</inkml:trace>
  <inkml:trace contextRef="#ctx1" brushRef="#br0" timeOffset="-190020.69">23566 12598 374 0,'7'-2'93'16,"-5"2"2"-16,3-6-52 0,-5 6-13 16,6 0-8-16,-6 0-3 0,0 0-1 0,0 0-1 15,-5 0 1-15,-1 0-1 0,-4 0 1 16,-4 4 0-16,-5-4-2 0,-10 6-3 16,-2 0-3-16,-12-1-2 0,-5 5-1 15,-3-2-3-15,3 3-1 0,-4-4-1 16,6 1-1-16,1-4 1 0,9 1-2 15,8-5 1-15,3 0 0 0,2-5-2 16,6 2-2-16,8 3-5 0,9-6-5 16,0 6-7-16,9-6-10 0,5 3-58 15,5-2-33-15,3 5-78 0,3-4-168 16</inkml:trace>
  <inkml:trace contextRef="#ctx1" brushRef="#br0" timeOffset="-189691.61">23413 12418 286 0,'0'-3'76'0,"-5"-2"6"0,3 0-37 16,-3 3-2-16,0 2-7 0,3 0-3 15,-4 0-3-15,0 0-2 0,0 7-2 16,-1 4-1-16,-1 5-2 0,-5 6-1 0,-1 4 0 16,-6 4-1-16,-5 6 0 0,4 2-3 15,-5 3-2-15,3-2-2 0,-1 2-3 16,5-3-3-16,4-2-1 0,4 1-2 16,3-7-2-16,2-4-1 0,6 0 0 15,0-5-2-15,8-5-2 0,-2-2-7 16,1-3-8-16,2-4-12 0,-2-2-62 15,-2-5-39-15,0 0-89 0,-5 0-189 0</inkml:trace>
  <inkml:trace contextRef="#ctx1" brushRef="#br0" timeOffset="-187391.73">17059 13686 369 0,'0'-9'90'0,"-6"4"2"0,1-2-57 16,3 3-6-16,2-2-4 0,-6 6-5 0,6 0-4 16,-6 0-4-16,0 8 0 0,0 4-1 15,0 3-3-15,-3 6-1 0,-2 0 0 16,3 0-1-16,-4 3-1 0,4-4-1 16,1-3 0-16,0-4-2 0,7 1 0 15,-6-4-1-15,6-1 0 0,5-3-1 16,2-1 1-16,1 1 0 0,4-1 0 15,3 2 0-15,3-1 0 0,-3 2 0 0,3 2 0 16,-8 1-1-16,1 2 1 0,1 2 0 16,-9 1-1-16,2-1 1 0,-5-1 0 15,0 3-1-15,-6-3 1 0,1-1 0 16,-4-1-1-16,2-1 1 0,-5-3-1 16,-2-2 1-16,1 2 0 0,-2-5 0 15,-2 4 1-15,1-5 1 0,-2-2 1 16,3 0 1-16,-1 4-1 0,6-4 1 15,-2 0 0-15,5-4-2 0,-1 1 0 0,3-3-1 16,0 4-1-16,3-3-2 0,2 0-2 16,0 0-6-16,0-1-5 0,5 3-12 15,-3-5-90-15,5 3-92 0,-1-4-227 16</inkml:trace>
  <inkml:trace contextRef="#ctx1" brushRef="#br0" timeOffset="-187127.81">17020 13679 394 0,'6'-14'93'0,"0"2"3"16,0 1-60-16,2 4-6 0,0-1-3 16,-1 0-2-16,3 3-2 0,0-1-2 0,2 1-1 15,2-1-3-15,-1 0-4 0,7-1-3 16,4 3-4-16,3 4-1 0,3-3-2 15,8 3-3-15,-3 0-4 0,3 0-6 16,-5 0-6-16,1 3-13 0,-3-3-89 16,-5 0-91-16,-6 0-224 0</inkml:trace>
  <inkml:trace contextRef="#ctx1" brushRef="#br0" timeOffset="-186381.98">17517 13646 381 0,'-6'0'95'0,"0"0"3"16,-1 0-52-16,0 4-12 0,0-4-5 16,-5 0 18-16,9 0-29 0,3 0-3 15,0 0-3-15,0 0-4 16,9-7-2-16,-2 4-2 0,4-2-2 0,4-1-1 16,-1-3 1-16,5 4 0 0,-2-1 1 15,-2 2 1-15,-1 4 0 0,-1 0 0 16,-2 0 1-16,-3 3 1 0,-3 5 0 15,-5 3 1-15,0 4-1 0,0 1 0 16,-11 8 1-16,1 0-2 0,-2 2 0 16,-5-1-2-16,-2 6 0 0,1-3-1 0,-4 3-1 15,1-6 0-15,0 4 0 0,-4-3-1 16,5 0 1-16,-2-2 0 0,1-3-1 16,4-1 0-16,5-5 1 0,5 2-1 15,7-3-1-15,0-3 1 0,7-2 0 16,4-2-1-16,4 0 1 0,3-2 0 15,2-5 0-15,1 6 1 0,-1-6-1 16,5 0 1-16,-3-4-1 0,0-1-1 0,-2 2-3 16,-2-3-6-16,0 2-8 0,-3 0-10 15,-2-1-51-15,0 3-47 0,0 2-87 16,0-4-190-16</inkml:trace>
  <inkml:trace contextRef="#ctx1" brushRef="#br0" timeOffset="-185923.37">17882 13651 426 0,'-2'-14'100'15,"2"4"1"-15,0-2-68 0,4 5-6 16,6 1-5-16,4 0-3 0,4 0 0 16,3 0 0-16,0 6 1 0,4 0-1 15,1 0-2-15,-3 3-2 0,-2 5-3 16,-5 0-2-16,0 3-1 0,-5 2-1 16,-6 1 0-16,-5 0-1 0,0 5 0 0,-5 2 0 15,-5 0 0-15,-6-2-2 0,-1 3 0 16,-4-1-2-16,-2 2 0 0,-4 2-1 15,0-3-1-15,-1 2 0 0,3 2 0 16,-1 1 0-16,2-1 0 0,8-3-1 16,1-3 0-16,6 0 0 0,5-5 0 15,4-1 0-15,9-5-1 0,-1 0 1 16,8-4-1-16,0-1 1 0,4-4 0 16,1 3 0-16,-2-3 1 0,4 0 0 15,1-5-1-15,-3 2 0 0,0-1-1 16,2-2-3-16,-2 1-3 0,-2-1-4 0,2 0-8 15,-3 0-9-15,2 1-11 0,3-1-16 16,-4 3-75-16,10 3-89 0,-1 0-203 16</inkml:trace>
  <inkml:trace contextRef="#ctx1" brushRef="#br0" timeOffset="-184720.06">18621 13618 397 0,'0'-6'92'0,"3"-1"3"16,-3 3-65-16,0 0-4 0,0 4-3 16,0-5-1-16,0 5-2 0,0 0-1 15,0 0-1-15,0-5-2 0,0 5-1 16,0 0-3-16,0 0-2 0,0 0-2 16,0 0-2-16,0 0-2 0,0 0-1 15,0 0-2-15,0 0 1 0,0 0-1 0,0 5 0 16,-3-5 0-16,3 0-1 0,0 4 1 15,0-4 0-15,0 5-1 16,0-5 0-16,0 4 1 0,0-4-1 0,0 3 0 16,0-3 1-16,0 0-1 0,0 0 1 15,0 0 0-15,0 0 1 0,0 0-1 16,0-4 1-16,0 4 1 0,0-3 0 16,-4 3 1-16,4-4-1 0,-7 4 0 15,1 0 0-15,-1 0 0 0,-5 8 0 16,-2 3 0-16,-3 3-1 0,-6 11 1 0,-3 6-1 15,-7 6 1-15,-2 8-1 0,-3 1 0 16,-4 1-1-16,9 3 1 0,0-8-1 16,9 1-1-16,11-7 0 0,4-8 0 15,20-1 0-15,4-6 0 0,8-6 0 16,7-4 0-16,3-4 0 0,3-3 1 16,3-4 0-16,-6-12 0 0,-3 2 0 0,-5-4 0 15,-4 0 0-15,-4-4 0 0,-5-2 0 16,-7 1 0-16,-5-1 0 0,0-1 0 15,-7-2 0-15,-5 5 0 0,-3 2 0 16,-4 2-1-16,-5 4 0 0,-5 6 0 16,-3 4-1-16,-6 6 1 0,-1 2 0 15,3 5 0-15,3 0 0 0,3 4 1 16,7 0-2-16,10 0-1 0,7-1-4 16,6-3-5-16,17 1-6 0,4-5-9 15,9-3-10-15,7-6-92 0,1 0-92 0,3 0-226 16</inkml:trace>
  <inkml:trace contextRef="#ctx1" brushRef="#br0" timeOffset="-184206.22">18941 13723 389 0,'-12'0'99'15,"-3"0"4"-15,-1 6-54 0,-4 5-9 16,-6 4-4-16,-3 3-5 0,-2 7-5 16,1 3-4-16,1 4-4 0,4 0-3 15,5 0-4-15,6-2-3 0,9-2-2 0,5-5-3 16,12-4 0-16,1-4-1 0,6-8 0 16,6-1 0-16,6-6-1 0,3 0 1 15,2-11 0-15,-1-1 0 0,-1-7-1 16,2 4 1-16,-6-9-1 0,-4-5 0 15,-6 2 0-15,-6-3-1 0,-1 2 1 16,-7-1-1-16,-6-1-1 0,-6-2 0 0,-8 3 0 16,-2 5 0-16,-4 6-1 0,-4 1 1 15,-5 7 0-15,-4 10 0 0,-3 16 1 16,-2 0-1-16,-4 9 1 0,2 4 0 16,2 7 1-16,7 1-3 0,5-1-5 15,7 4-6-15,9-5-9 0,10 0-12 16,6-9-90-16,7-2-96 0,6-6-228 15</inkml:trace>
  <inkml:trace contextRef="#ctx1" brushRef="#br0" timeOffset="-183862.72">19236 13683 440 0,'6'-11'110'15,"-6"11"2"-15,-12 0-64 0,-3 15-12 16,-1 3-9-16,-4 1-7 0,4 7-6 0,2 3-4 15,-1 6-2-15,6-2-1 0,-2-5-2 16,5 0-2-16,3-2-1 0,3-4 0 16,8-8-1-16,-1-5 0 0,5-1 1 15,2-8-1-15,2-8 0 0,9 2 1 16,3-6-1-16,2-5 1 0,4-6-1 16,2 0-1-16,-1-4 1 0,-4-2-2 15,-8-6 0-15,-3 1 0 0,-7 0 0 16,-7 0-1-16,-6 3 1 0,0 1 0 0,0 4 0 15,-11 6 0-15,-6 7 1 0,-4 4 0 16,-2 9 0-16,-1 0 1 0,-11 11 1 16,1 4 0-16,1 9 0 0,6 8 0 15,0 1 0-15,1 4-1 0,4 6-2 16,9-1-4-16,9-2-10 0,4-5-12 16,0-4-96-16,3-5-99 0,1-3-244 15</inkml:trace>
  <inkml:trace contextRef="#ctx1" brushRef="#br0" timeOffset="-183203.9">20118 13425 382 0,'0'-3'91'0,"-5"-1"2"0,5 4-60 16,-3 0-5-16,-2 0-3 0,0 6-1 16,-2 3-2-16,-2 2-1 0,-4 2 1 15,-7 5-2-15,-4 1-1 0,3 3-1 16,-5 2-2-16,2 6-1 0,-5 1-2 15,1 5 0-15,-5 1-2 0,-1 1 0 16,-2 6-3-16,3-2 0 0,5 1-2 0,2-4-1 16,9-3-2-16,12-1-1 15,10-6-1-15,11-4 0 0,9-5 0 0,5-4-1 16,7-4 1-16,4-4 0 0,5-3-2 16,0-5-3-16,0 0-3 0,-7-3-8 15,-7-5-8-15,1 1-11 0,-6 0-2 16,-7-1-94-16,-6 2-91 0,-6 0-222 15</inkml:trace>
  <inkml:trace contextRef="#ctx1" brushRef="#br0" timeOffset="-182902.5">19675 13684 404 0,'0'-9'96'15,"5"6"4"-15,-5-4-63 0,5 7-7 16,5-2-4-16,5 2-2 0,10 0-2 16,8 0-1-16,0 0-2 0,3 0-1 15,0 3-3-15,0-3-4 0,-4 7-2 16,-7-7-2-16,-4 3-1 0,-2-3-3 15,-1 0-1-15,-5 0-1 0,-9 0-4 0,1 0-4 16,-5 0-7-16,-2 0-8 0,-9 0-13 16,-8 0-75-16,-1 0-11 0,-1 6-75 15,-11-1-147-15</inkml:trace>
  <inkml:trace contextRef="#ctx1" brushRef="#br0" timeOffset="-182634.95">19582 13808 392 0,'-20'7'98'16,"7"1"2"-16,4-1-52 0,4-1-14 0,5-1-7 15,7 1-4-15,0-2-3 0,6 2-3 16,9-3-1-16,2 2-3 0,-1-1-2 16,13-4-3-16,5 0-1 0,5 0-3 15,-5-9-1-15,3 6-1 0,3-3-2 16,-1 2-8-16,-5 0-10 0,-13 4-100 16,-3-6-97-16,1 6-249 0</inkml:trace>
  <inkml:trace contextRef="#ctx1" brushRef="#br0" timeOffset="-180795.45">18100 14247 344 0,'0'0'73'15,"-5"0"1"-15,2 0-61 0,3 0-6 16,0 0-2-16,0 0-1 0,0 0-1 15,0 0-1-15,0 0 0 0,0 0-4 16,0 4-33-16,0-4-41 0,0 7-59 16,0-4-144-16</inkml:trace>
  <inkml:trace contextRef="#ctx1" brushRef="#br0" timeOffset="-179803.96">20813 13108 413 0,'-11'0'92'0,"2"-6"1"0,0 6-62 16,0 0-21-16,6 0-6 0,-3 2-3 15,14 5-5-15,-2-4-12 0,5-1-77 16,-1 4-75-16,2-1-195 0</inkml:trace>
  <inkml:trace contextRef="#ctx1" brushRef="#br0" timeOffset="-178721.68">21042 13743 433 0,'0'0'101'0,"-11"0"4"0,-2 0-65 15,-1 7-9-15,-12-2-4 0,-4 3 0 16,-7-3-1-16,-8 5-2 0,-2-1-2 15,1 0-3-15,0-2-3 0,6 4-4 16,2-3-3-16,10 0-2 0,6-2-3 0,4-4 0 16,4-2-2-16,2 0-1 0,4 0 0 15,8 0-4-15,0-4-2 16,0 0-4-16,8 0-4 0,3-1-6 0,-1-2-8 16,4 2-6-16,2-2-11 0,-3 3-80 15,-3-3-88-15,3 7-210 16</inkml:trace>
  <inkml:trace contextRef="#ctx1" brushRef="#br0" timeOffset="-178432.19">20844 13612 396 0,'-4'-4'101'15,"-1"4"2"-15,3 0-55 0,2 0-11 16,-6 0-7-16,6 10-3 0,-13 1-2 0,4 3-1 16,-10 12 0-16,-2 5 2 0,-2 3-2 15,0 8-4-15,-3 1-2 0,6 3-2 16,1 0-4-16,1-7-2 0,8-3-2 16,-2-4-3-16,5-6-1 0,1-4-1 15,0-5-1-15,6-3-5 0,0-3-6 16,0-3-8-16,6-3-10 0,-4-5-13 0,3 0-98 15,1 0-104-15,1 0-245 0</inkml:trace>
  <inkml:trace contextRef="#ctx1" brushRef="#br0" timeOffset="-176506.74">21208 13848 314 0,'-12'0'80'0,"5"5"4"0,2-5-42 0,5 0-9 16,0 0-6-16,0-5-5 0,12 0-2 15,1-5-5-15,7-1-2 0,11-2-3 16,5-6-1-16,4-2-1 0,2 0 1 15,2-3-1-15,1 3 2 0,-5 0 1 16,-4-3 0-16,-2 6 0 0,-5-1-1 16,-3 5 0-16,-9 2-1 0,-1 0-1 15,-8 6 2-15,-2 2 1 0,-6 4 0 16,-4 6 1-16,-4 0 0 0,-2 10 1 0,-2 2-1 16,-7 4-1-16,2 3-2 0,-3 6 0 15,-2 0-2-15,3-2 0 0,-1 3-2 16,3-2 0-16,0-1-2 0,4-6-1 15,0 1 0-15,5-3-1 0,2-1 1 16,1-5-2-16,5-4 1 0,0-2-2 16,0-1-3-16,8-1-4 0,-4-5-4 15,2-2-9-15,1 0-8 0,3 0-12 0,0-6-89 16,1-2-93-16,-1-1-227 0</inkml:trace>
  <inkml:trace contextRef="#ctx1" brushRef="#br0" timeOffset="-175891.71">21682 13757 391 0,'0'0'94'0,"-4"0"2"0,4-2-62 16,0-5-10-16,8-1-2 0,6-4-4 15,3-4-3-15,10 0-2 0,7-4-2 16,6 3 0-16,3-2 0 0,3-2-2 0,-2 4 0 15,-3-3-2-15,-5-1 0 0,-6 3-1 16,-6 1-2-16,-4 2 0 0,-5 4-2 16,-6 1 1-16,-1 7 0 0,-8 3 1 15,0 6 2-15,-5 2 1 0,-6 6 1 16,-1 0 1-16,-3 8 1 0,-3 4-1 16,-1 2 0-16,-2 2-2 0,0 4 0 15,-1-3-2-15,1 3-1 0,1 0 0 16,1-2-1-16,2-2-1 0,1-5 1 15,4-3-1-15,1-3-1 0,4-2 1 0,4-5-2 16,3-1-3-16,0-7-4 0,0 2-6 16,5-6-7-16,-1 0-7 0,6 0-13 15,-2 0-88-15,1-5-91 0,-3 5-220 16</inkml:trace>
  <inkml:trace contextRef="#ctx1" brushRef="#br0" timeOffset="-174694.95">22285 13498 254 0,'0'0'71'0,"-2"0"6"0,2-5-30 15,0 5-5-15,-6 0-2 0,6-4-3 16,0 4-4-16,-3 0-3 0,3 0-4 16,-5 0-2-16,5 0-2 0,-6 0-3 15,6 0-3-15,-6 0-1 0,6 0-2 16,-7 0-2-16,7 0-1 0,-7 0-1 15,7 0-2-15,-3-5-1 0,3 5-1 16,0 0 0-16,-5 0-1 0,5 0 0 16,0 0 0-16,-2 0 0 0,2 0 1 15,0-2-1-15,0 2-1 0,-3-4 1 0,3 4-1 16,0 0 0-16,0-6 0 0,-5 6 0 16,5-3 0-16,-3 3 0 0,3 0 0 15,-5-3 0-15,5 3-1 0,-7 0 0 16,4 0 0-16,3 0-1 0,-5 0 0 15,5 5-1-15,-4-5 0 0,4 4 1 0,0-4-1 16,-3 0 0-16,3 0 0 0,0 3 0 16,0-3 0-16,0 0 0 0,0 0 0 15,0 0 0-15,7-6 0 0,1 3 0 16,4-2 1-16,1-2-1 0,9 1 1 16,1 0 0-16,1-2-1 0,4 5 0 15,-1-1 0-15,0 4 0 0,-3-5 1 16,-1 5-2-16,-4 7 1 0,-2-3 0 15,-4 5-1-15,-3 2 1 0,-3 4-1 16,-7 2 1-16,0 0 2 0,-8 4 0 0,-4 1 1 16,-6 1 1-16,-6 2 0 0,-4-2 1 15,-7 1-1-15,-3 4-1 0,4-2-1 16,1 0 0-16,-1 1-1 0,6-4 0 16,4 1 0-16,5-5-1 0,5 1 1 15,0-2 0-15,3-1-1 0,5-1 0 16,4-1 0-16,2-2 0 0,2-2 0 0,8-1 0 15,2-6 0-15,5 2 1 0,5-2 0 16,6-4 0-16,4 7 1 0,2-3-1 16,5-2 1-16,-1 3-1 0,1-2 1 15,-4 0-1-15,-4 2 0 0,-5-5 0 16,-3 4 0-16,-7-4 1 0,-3 3-1 16,-6-3 0-16,-1 5-2 0,-6-5-3 0,4 0-5 15,-4 4-8-15,0-4-10 16,0 0-11-16,0 0-96 0,5 0-101 15,0-4-240-15</inkml:trace>
  <inkml:trace contextRef="#ctx1" brushRef="#br0" timeOffset="-172370.02">23032 13580 252 0,'0'0'62'0,"0"-7"4"16,6 5-33-16,-1-1-8 0,-1-3-2 15,3 2 2-15,-1-4 1 0,1-2 0 16,-1 3-1-16,-1-3 0 0,1-1-1 16,-6 1-1-16,3-1-2 0,-3 0-4 15,-9 2-1-15,2-1-3 0,-2 4-3 16,-8-1 0-16,-1 7-2 0,-5 0 1 15,-4 5-1-15,-2 6 0 0,0 3 0 16,-2 1 1-16,1 4-2 0,1 2 0 0,5-3-2 16,2 3 1-16,4-2-2 0,3-3-1 15,9-2-1-15,6 0 0 0,0-6 0 16,10 0 0-16,9-8 0 0,1 0 0 16,9-4 0-16,4-6 0 0,2-2 0 15,-1-5-1-15,3 0 1 0,-7-3-1 16,0-1 0-16,-9-2 0 0,-5 2 0 0,-4 3-1 15,-5 1 1-15,0 3 0 0,-7 4 0 16,5 4 0-16,-5 6 0 0,-5 5 1 16,-1 7 1-16,-2 7 0 0,0 4 1 15,-7 4 1-15,-1 5 0 0,-4 5 0 16,0 3-1-16,-7-1-1 0,1 2 0 16,0 0-1-16,-2 0 1 0,-3-3 1 15,0-4 0-15,2-8 2 0,5 2-1 16,1-6 0-16,2-5 0 0,2-3-1 0,3 0-1 15,2-3 0-15,2-4-1 0,1 0-1 16,-2-4 1-16,1-3-2 0,2 0-1 16,-1-10-3-16,4 2-2 0,-1-5-5 15,0-1-4-15,2-4-7 0,2-2-5 16,4-2-6-16,0 0-9 0,0 2-83 16,0 3-86-16,7 3-212 0</inkml:trace>
  <inkml:trace contextRef="#ctx1" brushRef="#br0" timeOffset="-171806.55">23434 13615 366 0,'22'-14'93'16,"0"0"3"-16,-2 0-44 0,-5 0-18 16,-7-2-5-16,-2 0-1 0,-6-1-2 15,0 1-3-15,-7 2-3 0,-7 2-2 0,-5 2-2 16,-3 10-4-16,-9-2-4 0,-3 7-2 16,-5 5-2-16,-1 6 0 0,2 0-2 15,4 3 1-15,7-1-2 0,6 4 0 16,4-4 0-16,9-1 0 0,5-5-1 15,3-1 1-15,0-1-1 0,10-5 0 16,1-5 1-16,5 0-1 0,3-9 1 16,7 2 0-16,2-4 0 0,3 0 0 15,-3-2 0-15,1 1 0 0,-5 1 0 16,-4 0-1-16,-3 0 1 0,-7 4-1 0,0 2 0 16,-8 5 0-16,-2 0 1 0,-2 6 1 15,-5 6 2-15,-4 3 0 0,0 5 0 16,-3 7 2-16,0 7-1 0,-6 0 0 15,3 2-2-15,0 5-1 0,0-2 0 16,1 0 0-16,-5-3 1 0,3-6 0 16,1 0 1-16,1-4 1 0,2-4 1 15,-4-2 0-15,3-6 0 0,2 0 0 0,-1-3-1 16,1-1 0-16,-1-5-1 0,1-5-1 16,-1 0 0-16,1 0-1 0,1-8 0 15,-1-2-1-15,1-2-4 0,1-5-4 16,1 2-6-16,3-3-5 0,1 2-8 15,1 0-9-15,5 4-10 0,0 1-89 16,5 1-92-16,0 5-225 0</inkml:trace>
  <inkml:trace contextRef="#ctx1" brushRef="#br0" timeOffset="-170314.79">23925 13250 270 0,'12'-10'76'15,"1"-1"5"-15,-2 4-31 0,-3 0-6 16,0-1-6-16,-2 4-6 0,1 1-4 16,-3 3-2-16,-4-5-3 0,0 5-4 15,0 0-2-15,-11 6-2 0,-8 1 0 16,-1 7 1-16,-7 4-1 0,-8 7 0 15,-3 8 1-15,-1 6 0 0,5 3-1 16,1 3-2-16,6 0-3 0,3 1-3 0,9-2-2 16,3-2-1-16,4-4-2 0,6-3 0 15,2-2-1-15,0-2-1 0,9-4 1 16,4-5 0-16,0-2 0 0,6-5 1 16,3-4-1-16,5 1 1 0,4-9 0 15,2 3-1-15,1-2-2 0,-1-4-3 0,-5 0-5 16,-4-7-5-16,-3 3-7 0,-1-1-11 15,-8-1-94-15,-5 0-95 0,-1-1-233 16</inkml:trace>
  <inkml:trace contextRef="#ctx1" brushRef="#br0" timeOffset="-170009.67">23573 13495 397 0,'5'0'86'0,"1"0"3"16,3 0-67-16,4 0-6 0,1 0 2 15,6 0 2-15,0 0 2 0,7 0-1 0,3 0-2 16,3-2-2-16,-1 2-3 0,-2 0-4 15,2-4-2-15,-4 4-3 0,-3 0-1 16,-6 0-2-16,-10 0 0 0,0 0-2 16,-9-5-3-16,-6 5-8 0,-6 0-10 15,-12 0-15-15,-4 7-51 0,-5-3-24 16,-5 3-71-16,2 2-139 0</inkml:trace>
  <inkml:trace contextRef="#ctx1" brushRef="#br0" timeOffset="-169725.44">23503 13598 383 0,'-17'11'98'0,"1"-1"2"0,6 0-46 15,4 0-17-15,6-2-8 0,0-1-7 16,0 3-3-16,7-2-1 0,4-4-2 16,2 3-1-16,1-3-3 0,2-1-1 15,5-3-1-15,3 0-2 0,1 0 0 0,3-5 0 16,-2-1 0-16,1 2-1 0,-6-2-1 16,2 1 0-16,-6 0-1 0,1 5-2 15,-5-6-3-15,-5 6-5 0,2 0-14 16,-3 0 7-16,-4 0-115 0,3 8-103 15,-6-5-260-15</inkml:trace>
  <inkml:trace contextRef="#ctx1" brushRef="#br0" timeOffset="-168136.26">21999 14076 379 0,'0'0'83'15,"-3"0"1"-15,3 0-63 0,0 0-9 16,0 0-3-16,0 0-3 0,0 0-1 0,0 4-1 16,0-4-1-16,0 4-3 0,0-4-7 15,0 5-36-15,0-5-44 0,7 0-68 16,-7 7-159-16</inkml:trace>
  <inkml:trace contextRef="#ctx1" brushRef="#br0" timeOffset="-167435.98">24553 13579 400 0,'-8'-6'105'0,"0"2"8"16,-4-3-50-16,2 3-13 0,2-2-7 15,1 4-6-15,-1-2-4 0,3 4-5 16,3-7-5-16,2 7-5 0,0 0-5 16,0 0-2-16,5 0-3 0,4 0 0 15,4 0-3-15,8-2 0 0,4 2-2 0,2 0 1 16,4-4-1-16,-2 4-1 0,2-5-1 16,-4 5 0-16,0 0 0 0,-2-2-1 15,-5 2 1-15,-5 0-2 0,-3-4-4 16,-3 4-7-16,-1 0-11 0,-8 0-12 15,0 0 47-15,-10 5-152 0,-3 1-110 16,-1 0-275-16</inkml:trace>
  <inkml:trace contextRef="#ctx1" brushRef="#br0" timeOffset="-167132.57">24348 13802 420 0,'-15'7'101'0,"7"-3"2"0,2-4-61 16,12 3-9-16,3-3-3 0,12 6-5 0,5-6-3 16,6 4 1-16,3-4-1 0,9 0-1 15,-3 0-2-15,-1 0-2 0,-2 0-2 16,-2 0-2-16,-6 4-2 0,-3-4-2 16,-1 0-2-16,-6 0-2 0,-4 0-2 15,-2 0 0-15,-4 0-5 0,-4 0-7 16,-3 0-12-16,-3 0-14 0,-8 0-100 15,3 0-106-15,-1 0-260 0</inkml:trace>
  <inkml:trace contextRef="#ctx1" brushRef="#br0" timeOffset="-165825.21">16993 15144 388 0,'-6'0'92'0,"1"-2"0"15,5 2-59-15,0 0-10 0,4 0-3 16,3 0-1-16,2 0 0 0,8 0-1 15,2 0 3-15,3 0 0 0,6-5-1 16,4 1-1-16,8 4-3 0,2-4-2 0,3 4-3 16,1 0-2-16,-1 0-1 0,-10 0-3 15,1 0-2-15,-11 0 0 0,-3 0-1 16,-9 0 0-16,-4 0-1 0,-3 0 1 16,-1 0-1-16,-5 0 0 0,0 0-4 15,-7 0-5-15,1 0-6 0,-6 4-9 16,2 2-14-16,-6-1-87 0,2 3-93 15,-6 2-220-15</inkml:trace>
  <inkml:trace contextRef="#ctx1" brushRef="#br0" timeOffset="-165340.97">16996 15442 346 0,'-3'0'89'16,"-2"0"4"-16,3 0-50 0,2 0-3 0,-6 0-4 15,6 0-7-15,0 0-5 0,0 0-4 16,8 0-4-16,0 0-2 0,5 0-4 15,6-5-3-15,2 1 0 0,6-2 0 16,5-1-2-16,6 3 0 0,0-3-2 16,2 5 1-16,1-3-1 0,-1 2 1 15,-5 3 0-15,-2 0 1 0,-5-6 0 0,-4 6 1 16,-10 0-1-16,-2 0 0 0,-5 0 3 16,-2-4 2-16,-5 4-1 0,0 0 0 15,-7 0 0-15,-4 0 0 0,-2 5-1 16,-3-2-5-16,-9 5-1 0,-1-2-1 15,-7 2 0-15,-5-1-1 0,1 1 1 16,-1 0-1-16,3 2 0 0,2-3 1 16,-3-1-1-16,8 4 1 0,2-4-1 15,5-1 1-15,3-3-1 0,3-2 1 16,3 5 0-16,7-5-4 0,5 0-4 0,0-5-7 16,5 5-8-16,5-4-11 0,0 1-26 15,3-2-71-15,5 1-89 0,-3 0-204 16</inkml:trace>
  <inkml:trace contextRef="#ctx1" brushRef="#br0" timeOffset="-161721.54">19328 12911 238 0,'0'0'63'15,"3"-5"5"-15,3 2-29 0,0-3-5 16,1 3-6-16,2-1-3 0,2-1-3 15,-4 3-3-15,0 2-4 0,-3-6-4 0,-4 6-1 16,0 0-2-16,0 0-2 0,-11 5-1 16,-1-2 1-16,0 2 1 0,-3 1 1 15,1-2 0-15,-12 2 1 0,3-1 0 16,3 1 0-16,-1-2 0 0,-1 2-1 16,2-3 0-16,4 1-1 0,6 2 0 15,4-3 0-15,2-3-2 0,4 7 0 16,-4-7-2-16,4 0 0 0,0 0-2 15,0 0 0-15,2 0 0 0,-2 0 0 16,8 0 0-16,-4 0 0 0,3-7 0 0,7 3 0 16,-2-1 0-16,2 1-1 0,5 4 1 15,-3-3-1-15,2 3 1 0,-2-6-1 16,-6 6 0-16,3 0 0 0,-7-3 1 16,0 0-1-16,-6 3 3 0,8-6 2 0,-8 6 2 15,0-2 3-15,0 2 0 16,0-3 1-16,0 3 0 0,-6 0-2 0,-1 0-2 15,1-7-3-15,-8 7-1 0,-5 0-1 16,-1 0-1-16,1 0 0 0,0 0 0 16,-1 0 0-16,4 6-1 0,2-6 1 15,8 3 0-15,-1-3-1 0,2 3 1 16,3-3-1-16,2 0 1 0,0 6-1 16,0-6 0-16,7 0 1 0,-1 0-1 15,1 0 1-15,2 0 0 0,9 0-1 0,1-7 1 16,-4 7 0-16,4 0-1 0,-2-2 1 15,-1 2-1-15,-2 0 0 0,-8 0 0 16,1 0 0-16,-4-6 1 0,-3 6-1 16,3-3 0-16,-3 3 0 0,0-3 0 15,-3 3 1-15,-3-4-1 0,-6 4 0 16,-6 0 0-16,-3 0 0 0,0 0 0 0,-4 6 0 16,-2-2 0-16,-2 4 0 0,6 2 0 15,2-2 1-15,2-1-1 0,0 1 0 16,6-1 0-16,2-2 0 0,3-3 0 15,8 4 0-15,0-6 0 0,0 4 0 16,12-4 0-16,-2 0-1 0,6 0 0 16,4 0 0-16,0 0 0 0,-1-7 0 15,3 3 0-15,6-2 0 0,-3 1 0 0,-2 1 1 16,-4-2-1-16,-1 2 1 0,0-1 0 16,-4 0 0-16,-8 2 1 0,0-5 1 15,-3 6 0-15,-3-4 3 0,3 6 2 16,-3-4 0-16,0 4 0 0,0-3 0 15,-6 3-1-15,0 0-1 0,-9 0-1 16,-4 0-3-16,-3 4 0 0,-2 2-1 16,0-1 1-16,-1 3-1 0,-2 2 1 15,8-3-1-15,5 3 0 0,-1-2 0 0,7-1 0 16,1 0 0-16,7-5-1 0,0 3-1 16,7-5-1-16,3 4 0 0,4-4-3 15,1-5 0-15,5 0-1 0,6 0 0 16,-1-1 0-16,-2 2 1 0,2-3 1 15,-4 2 2-15,-1-1 0 0,-2 1 2 16,-6 1 0-16,-3-2 1 0,-1-1 0 16,-2 4 0-16,-1 0 2 0,3-2 1 0,-8 2 0 15,-5 3 1-15,-3-3 0 0,1 3 0 16,-5 0 0-16,-9 0-2 0,-6 3 0 16,0 4-3-16,-2 0-5 0,-4 4-12 15,-2 0-101-15,0 0-100 0,6 0-253 16</inkml:trace>
  <inkml:trace contextRef="#ctx1" brushRef="#br0" timeOffset="-103314.84">18157 14943 278 0,'0'-5'73'0,"0"5"4"16,0-4-36-16,0 4-7 0,0-3-5 16,0 3-5-16,0 0-3 0,0-5-4 15,0 5-3-15,-4 0-3 0,4 0-3 16,0 0-2-16,-5 0-1 0,5 0-1 16,0 0-1-16,0 0-1 0,0 0 2 0,0 0-1 15,0 0 1-15,0 0 0 16,5 0 1-16,0-5 0 0,2 0 0 0,5-1 0 15,3-4-1-15,10 2 0 0,0-4 0 16,6 0-1-16,6 1-1 0,-1-2 1 16,-2 3-1-16,2 7 1 0,-6-1-1 15,-1 8 0-15,-5 4 1 0,-5 5-1 16,-1 4 0-16,-2 2-1 0,-4 4 1 16,-5 0-1-16,-3 2 1 0,-4 0 0 0,-5 0 0 15,-6 2 0-15,-4-4 0 16,-3 2 0-16,-5-3 0 0,-1-2 0 15,-4-4 0-15,0-3 1 0,5-3 1 0,0-2 0 16,6-2 1-16,3-6 1 0,6 3-1 16,8-3-1-16,5-3-1 0,7-1 0 15,4 0-1-15,3 1-1 0,1-2-1 16,3 5 0-16,-1 0 0 0,-1 8 0 0,-5 4 0 16,-2 3-1-16,-3 3 1 0,1 2 1 15,-6 2-1-15,-2 2 1 0,-4-1-1 16,0 4 1-16,0-3 0 0,-7-1 0 15,-2 2-1-15,-3-2 1 0,-1-1 0 16,-9-2 0-16,-5-2 0 0,-3-1-1 16,-7-3 1-16,-7-1 0 0,-3-3 0 15,3 0-1-15,1-4 1 0,4-2 0 16,0-4 1-16,11 0 1 0,3-4 1 16,5-1 0-16,1-2 0 0,4 0 0 0,2 1-1 15,0-1 0-15,6 2-2 0,1 1-6 16,6 4-7-16,-4 0-7 0,8 0-12 15,1 0-86-15,3 7-92 0,6-3-219 16</inkml:trace>
  <inkml:trace contextRef="#ctx1" brushRef="#br0" timeOffset="-102508.92">18915 14915 270 0,'-6'0'70'0,"2"0"3"0,0 0-37 15,4 0-4-15,-6 0-5 0,6 0-2 16,0 0-3-16,0-4-2 0,0 4-2 15,0-3-2-15,0 3-1 0,-6-4-2 16,6 4 1-16,0-6-2 0,-4 6 1 0,0-6-1 16,4 6-2-16,-5-4-1 0,5 4-2 15,0-5-2-15,0 2-1 0,0-2-1 16,5-1 0-16,1 0-2 0,3-2-1 16,2 0 1-16,0 0-1 0,5 0 2 15,-3 0 1-15,4 5 0 0,-1 3 1 16,-1 0 1-16,0 0 1 0,1 8-1 15,-3 3 0-15,-4 0-1 0,-2 5 0 0,-2-1 0 16,-5 4 1-16,0 1 0 0,-5 1 0 16,-3-1 1-16,-6-2-1 0,1-1 1 15,-5 1-1-15,3-3-1 0,-1-3 0 16,1-1-1-16,6-1-1 0,2-4 0 16,2 1-1-16,5-1-1 0,0-1 0 15,0 0 0-15,7 2-1 0,1 4 1 16,0-2-1-16,2 2 1 0,2 3 0 0,2 2 1 15,-2 0-1-15,-1 2 1 0,-1 1 0 16,-3 0 0-16,-2 1 1 0,-1-2-1 16,-4-1 0-16,0 1-1 0,-4-3 1 15,-2 3-1-15,-3-4 0 0,-4 3 1 16,0-1-1-16,-4-3 0 0,0-2 0 16,-5 0 0-16,-5-7 0 0,-3-4 0 15,-1 0 0-15,-8 0 0 0,-2-5 1 0,0-4-1 16,2 2 0-16,5-1 0 0,4-2 0 15,3 4 1-15,9-3-1 0,4 2 1 16,7 1 0-16,-1 0-2 0,6 4-6 16,2 2-7-16,0 0-11 0,4 0-96 15,6 0-95-15,11 0-241 0</inkml:trace>
  <inkml:trace contextRef="#ctx1" brushRef="#br0" timeOffset="-102033.69">19165 15405 363 0,'0'-4'87'0,"-6"0"2"0,3 4-55 15,3 0-12-15,-4 0-8 0,4 0-5 16,0 0-5-16,0 0-6 0,0 7-11 16,6-7-76-16,-6 4-74 0,7-4-192 15</inkml:trace>
  <inkml:trace contextRef="#ctx1" brushRef="#br0" timeOffset="-100741.09">20106 14682 290 0,'13'-10'82'0,"8"1"4"16,5-2-35-16,1 3-5 0,-1-2-9 15,1 5-7-15,4 5-6 0,-5 0-6 16,-6 0-3-16,-7 5-4 0,0 4-2 16,-6 0-1-16,-7 2 1 0,-8 0 0 15,-6 8 1-15,-10 2 0 0,-7 2 1 0,-2 6 0 16,-3 3-2-16,-1 4 0 0,-3 5-2 16,-4-1-2-16,1 3 0 0,3 1-2 15,-8-2 0-15,-5-2-1 0,0-3 0 16,2-1 0-16,16-4-1 0,2-1-1 15,7-4 1-15,8-5-1 0,18-2 0 16,16-4 0-16,7-5 0 0,9-6 0 16,1 0 1-16,1-5-1 0,7-6 1 0,-2 1 0 15,-6-3 0-15,-7-3 1 0,-7-3-1 16,-4-2 0-16,-4-3 1 0,-11-1-1 16,0-3 1-16,-13-2-2 0,-1-4 1 15,-6 1-1-15,-5 0 1 0,-7-3-2 16,-2-3 1-16,1 0 0 0,2 0 0 15,9-1 0-15,3 1 0 0,19 3 0 16,12 2 0-16,9 2 0 0,6 0 1 16,7 5-1-16,5 5 1 0,2-1-1 0,-3 5 1 15,-6 3-1-15,0 5-4 0,-4 5-6 16,-1-3-7-16,-8 3-12 0,1 0-90 16,-6 0-94-16,11 7-228 0</inkml:trace>
  <inkml:trace contextRef="#ctx1" brushRef="#br0" timeOffset="-100220.03">20576 14769 386 0,'10'-19'97'0,"-3"-2"3"0,-1 0-52 0,-2 4-12 15,1-2-7-15,-5 5-6 0,0 1-4 16,-6 4-4-16,-2 3-4 0,-5 6-2 16,0 0-3-16,-7 8-3 0,-1 2-1 15,-5 5-1-15,-5 5 0 0,-2 2-1 16,5 4 1-16,0-2-1 0,4-1 1 16,9 4-1-16,7-5 0 0,8-6-1 15,10-2 1-15,8-7 0 0,3-2 0 16,5-9 1-16,1-3 0 0,4-4 0 0,-2-2 0 15,-4-1 0-15,1 2 0 0,-5 0 0 16,-2 4 0-16,-10 2 0 0,1 1 0 16,-8 5-1-16,-2 0 1 0,-7 9-1 15,1 5 0-15,-7 6 0 0,4 7 0 16,-3 7 1-16,-2 0-1 0,2 6 0 16,0 0 1-16,-1-6-1 0,4 0 1 15,-4-2-1-15,1-6 0 0,-1-2 1 16,-2 1 0-16,-4-6 1 0,-1 3 0 0,-1-6 1 15,-4-1 0-15,5-3 1 0,-2-3 1 16,-2-3-1-16,-2-6-1 0,6 0 0 16,-5 0 0-16,4-4-1 0,1-2 0 15,0-1 0-15,6-2-1 0,2 0-3 16,5-1-3-16,1-1-4 0,6 3-5 16,0 1-6-16,0 0-8 0,6 2-57 0,1-2-33 15,13 3-77-15,4 0-171 0</inkml:trace>
  <inkml:trace contextRef="#ctx1" brushRef="#br0" timeOffset="-99710.16">21089 14869 386 0,'3'-30'94'0,"-3"-4"3"16,6 4-55-16,-1 2-10 0,-5 2-5 16,2 3-3-16,-2 6-3 0,-7 2-4 15,0 8-3-15,-6 3-2 0,-6 4-5 0,-3 7-2 16,-9 2-2-16,-3 6-2 0,-5 7 0 16,3 1 0-16,-2 1 0 0,10 2 0 15,2-1-1-15,12 2 1 0,14-3 0 16,0-6-1-16,14-5 1 0,7-3-1 15,6-4 1-15,5-6 0 0,2-12-1 16,-1 1 2-16,5-2-1 0,-9-4 0 16,-4-1 0-16,-4 1 0 0,-3-2 1 15,-6 5-1-15,-5-3-1 0,-4 6 1 0,3 0 0 16,-6 11-1-16,0 0-1 0,-7 8 1 16,1 6 1-16,-1 6-1 0,0 7 1 15,-2 4 0-15,-2 5 0 0,-1 0 2 16,-2 6-1-16,1 0 0 0,-1-3 1 15,-4-2 0-15,-2-3 0 0,-2 0 1 16,-2-2-1-16,1-1 0 0,-8-4 1 16,2 1 0-16,-7-4 0 0,2 2-1 15,1-4 0-15,5-5 1 0,-3-2-1 0,8 1-1 16,-2-7 1-16,7-1 0 0,3-8-1 16,1 0 0-16,-5-10-4 0,6-1-5 15,-1-1-10-15,2-3-11 0,2 2-97 16,1-1-98-16,6 2-243 0</inkml:trace>
  <inkml:trace contextRef="#ctx1" brushRef="#br0" timeOffset="-98074.07">21913 14534 245 0,'4'-14'77'0,"-4"2"5"16,-4 1-16-16,-5 3-19 0,-1 2-7 16,-4 2-6-16,-8 4-7 0,-4 4-5 15,-2 7-2-15,-5 7-1 0,-3 4 0 16,-1 5-1-16,-4 6 0 0,4 5 0 0,0 0-2 15,4 4-3-15,0 1-2 0,4 6-3 16,1 1-3-16,5 3-1 0,7-2-1 16,4-2 0-16,12 1-2 0,6-6 0 15,8-1 0-15,6-4 0 0,4-3 1 16,3-3-1-16,0-1 1 0,2 0 0 16,0-5 0-16,-4-8 0 0,3 2 1 15,-7-7-2-15,0-2-3 0,-1-5-8 16,-3-3-10-16,-3-4 98 0,-3 0-198 15,-1-7-109-15,0-2-302 0</inkml:trace>
  <inkml:trace contextRef="#ctx1" brushRef="#br0" timeOffset="-97683.99">21745 14815 319 0,'3'0'86'0,"1"0"4"16,3 0-36-16,-7 0-14 0,5 0-4 15,-5 0-4-15,-7 0-4 0,-4 3 0 16,-2-3-3-16,-3 7-1 0,-6-1-3 16,-6 1-5-16,-6 0-2 0,-7 2-3 15,-8 1-2-15,-12-2-2 0,-1 1-1 0,-3 1-2 16,5-3-1-16,4 2 0 0,7-3-1 16,14 0 0-16,10-2-1 0,12 0-1 15,5 1-3-15,3-1-3 0,5-4-3 16,0 0-6-16,8 2-5 0,0-2-6 15,2 0-11-15,4 0-83 0,5 0-86 16,2-5-213-16</inkml:trace>
  <inkml:trace contextRef="#ctx1" brushRef="#br0" timeOffset="-97367.84">21667 14970 382 0,'0'0'94'0,"-8"-5"4"16,2 5-55-16,4-4-9 0,-2 4-6 0,-1 0-6 15,2 0-4-15,-2 0-1 0,0 0-2 16,1 3-1-16,-1 2-1 0,-2 2 0 16,0 1 0-16,-5 0 1 0,-1 4 0 15,-2-1 0-15,-7 0-1 0,-3 3 0 16,-10-2-3-16,-10-1 0 0,-5 2-3 15,-7-2-2-15,4 0 0 0,3 0-2 16,5-2 0-16,5-2-1 0,13-1 0 16,7-4 0-16,8-2-1 0,3 5-3 0,0-5-5 15,6 0-8-15,3 0-10 0,0 0-8 16,0 0 66-16,6-5-165 0,2 5-103 16,3-4-271-16</inkml:trace>
  <inkml:trace contextRef="#ctx1" brushRef="#br0" timeOffset="-96110.48">22263 14698 310 0,'-20'-2'85'0,"7"-2"4"16,0 1-39-16,1 0-8 0,7 3-9 16,2-5-5-16,-2 5-5 0,5 0-4 0,0 0-4 15,-4 0-3-15,4 0-3 0,0 0-2 16,0 5-3-16,0 3 0 0,0 0 0 16,3-1 2-16,1 4 1 0,5 2 1 15,5 0 1-15,8 0 1 0,4 2 0 16,7 0-1-16,4 2-1 0,4 0-1 15,-3 5-2-15,1-2 0 0,-6-1-2 16,-5 1 0-16,-2-3-2 0,-3-1 1 16,-5-3-1-16,0-2 0 0,-5-1-1 0,-4-1 1 15,-1-1-1-15,-8 2 1 0,0-1 1 16,-5 2 1-16,-6 0 1 0,-1 1 1 16,-6 3 1-16,-1-1 1 0,-5 2 1 15,-5-4-1-15,-4 5 0 0,-3-1-1 16,-5-3-1-16,-5 5 0 0,0 2-1 15,0 0 0-15,4-2-1 0,3 1 0 0,6-3-1 16,5 2 0-16,9-7-1 0,5-1 1 16,3-4-1-16,3-1-1 0,3-5-1 15,5 7-3-15,0-7-4 0,0 4-7 16,10-4-9-16,-2 0-11 0,4-5-96 16,2-1-98-16,2 1-242 0</inkml:trace>
  <inkml:trace contextRef="#ctx1" brushRef="#br0" timeOffset="-95091.16">23219 14718 311 0,'0'-6'86'0,"-5"-1"4"0,0 0-35 16,2 3-10-16,-2 0-10 0,-1 0-7 16,1 4-5-16,-1-5-4 0,0 5-3 15,-3 0-3-15,2 8-1 0,-5 0-2 16,-2 4 0-16,-4 0 0 0,-2 6 1 0,0 2-1 16,-2 4 1-16,-4 2 0 0,3 3 0 15,-5 2-2-15,6 4 0 0,-2 3-1 16,3-1-1-16,7-2-1 0,4-3-1 15,4-2-1-15,6-2 0 0,8-4-1 16,2-3-1-16,5-4 0 0,3-1 0 16,1-3 0-16,3 0 0 0,2-5 1 15,2-1-1-15,1-7 1 0,3 0 0 16,-1-10 0-16,3 2-1 0,2-4 1 0,-1-4-1 16,6-1 1-16,1 0-1 0,0-5 1 15,-5-4-1-15,1-7 0 0,-8-3 0 16,-6-6-1-16,-10-5 0 0,-6-7-1 15,-6 3-1-15,-7 5 0 0,-7 4-1 16,-5 6 1-16,-8 8-1 0,-7 10 1 16,-8 8-1-16,0 10 1 0,-4 0 1 0,-4 11-1 15,1 7 1-15,2 5 1 0,8 4 0 16,0 7 0-16,6 2 1 0,5 6 0 16,9 2-3-16,6 1-6 0,11-1-11 15,2-2-12-15,6-4-101 0,4-3-104 16,3-5-257-16</inkml:trace>
  <inkml:trace contextRef="#ctx1" brushRef="#br0" timeOffset="-86025.91">17390 16799 348 0,'-11'-9'91'16,"3"-1"4"-16,2 2-46 0,0 4-9 15,6 4-12-15,-6-5-6 0,6 5-7 16,5 0-3-16,0 0-2 0,0 0-1 16,5 6 1-16,4-3 1 0,5 1 1 15,4 0 3-15,7-4 3 0,4 0 1 0,12-4-1 16,10-3-1-16,7-2-2 0,4 0-2 16,3 0-3-16,-2 0-3 0,1 1-2 15,-10 5-2-15,-6-4-2 0,-9 3 1 16,-4-1-1-16,-7 1 0 0,-8 0 0 15,-7 4 0-15,-6-4 1 0,-8 4-1 16,-4 0-3-16,-7 0-5 0,-6 0-8 16,0 0-11-16,-1 0-12 0,-2 0-91 15,1 0-99-15,1 0-229 0</inkml:trace>
  <inkml:trace contextRef="#ctx1" brushRef="#br0" timeOffset="-85627.63">17793 16475 386 0,'-22'-9'98'16,"5"-1"4"-16,3 3-53 0,2 1-14 15,7 6-9-15,5 0-7 0,0 0-5 0,0 0-5 16,7 4-3-16,5 4-1 15,8-1 1-15,5 4 1 0,3 0 1 0,8 2 0 16,3-3 0-16,4 1-1 0,0-3-2 16,1-3-1-16,3 4-1 0,0-4-1 15,5 4-1-15,1 0 0 0,-1 1 0 16,-5 1-1-16,-5 1 1 0,-10 0-1 16,-5 3 1-16,-14 2 1 0,-13 2 1 15,-3 2 1-15,-13 5 1 0,-4 4 1 16,-8-1-1-16,-7 4 1 0,-1 0-2 0,0 0 0 15,2-1-1-15,4-1 0 0,1-3-2 16,9 2 1-16,6-7-1 0,1-2 0 16,5-3 0-16,0-3-4 0,2-2-6 15,2-2-9-15,-2-1-13 0,4-2-92 16,-3-1 0-16,5-3-80 0,-2-4-150 16</inkml:trace>
  <inkml:trace contextRef="#ctx1" brushRef="#br0" timeOffset="-85175.91">17432 17054 395 0,'-7'0'95'0,"0"0"1"0,2 0-60 16,2 0-12-16,3 0-7 0,0 0-4 15,0 0-3-15,0 0-2 0,0 5-1 16,3-5 1-16,2 4 2 0,2-4 1 0,5 0 2 16,3 0 2-16,4 0 0 0,7-5 0 15,6-1-1-15,6-4-1 0,5-1-2 16,9 0-2-16,1 3-2 0,5 0-2 15,-3 3-1-15,-2 0-2 0,-7 5 0 16,-5 0-1-16,-10 0 0 0,-10 0 0 16,-2 0 0-16,-7 4-1 0,-5-4 2 15,-3 0-1-15,-4 3 1 0,0-3 0 16,-10 5 1-16,-2-1-1 0,-3 1 0 16,-3 0 0-16,-6 2-1 0,-3-1 0 0,-3 2 0 15,-4-2-1-15,-4 1 1 0,-6-3 0 16,-1 2-1-16,2 0-3 0,-2 0-2 15,4-1-6-15,1-1-9 0,7 1 3 16,1-2-109-16,3 1-99 0,-3-4-248 16</inkml:trace>
  <inkml:trace contextRef="#ctx1" brushRef="#br0" timeOffset="-60587.96">18931 16865 222 0,'0'0'52'15,"0"0"1"-15,0 0-37 0,0 0-2 16,0 0 0-16,0 0 4 0,0 0 1 16,0 0 1-16,0 0 1 0,0 4 0 0,0-4-1 15,-3 0-3-15,3 0-3 0,-5 0-4 16,5 5-2-16,-3-2-1 0,-2 4 0 15,-1 2-1-15,0 2 0 0,-2 2-1 16,-3 3 0-16,-1 5 0 0,0 2 1 16,-7 1 1-16,0 5 2 0,-4 5 1 15,-5 6-1-15,-2 10 1 0,-3 4-1 0,2 3-1 16,4 8-1-16,-1-3-1 0,4-5-1 16,4-7 0-16,6-7 1 0,-2-8-1 15,4-8 1-15,1-6 0 0,3-6-2 16,2-3 1-16,6-5-1 0,0-7 1 15,7 0 0-15,4-10 1 0,1-3-1 16,3-7 0-16,3-8 1 0,5-7-2 0,4-9-2 16,4-7 0-16,7-5-1 0,2-5 0 15,1 1 0-15,3 3 0 0,-7 3-1 16,-5 9 1-16,-5 6 0 0,-7 5 0 16,-7 7 1-16,-5 7 3 0,-2 3 1 15,-6 4 3-15,6 5 0 0,-6 2 1 16,0 6-2-16,0 0-1 0,0 0-2 15,0 6-2-15,0 0-2 0,0 3-1 16,0-1 1-16,4 0-1 0,0 0 1 0,1-2 0 16,2-1 1-16,0-5 0 0,1 0 2 15,4-6 1-15,1-4 0 0,0-4 0 16,2-7 0-16,3-5 0 0,2-1-2 16,0-2 0-16,-3-1-1 0,2 0 0 15,-5-1 0-15,1 6 0 0,-4 5 0 16,-4 3 2-16,-2 3 0 0,0 4 1 0,-2 5-1 15,-3 5 0-15,0 0-1 0,0 4 0 16,0 2-2-16,0 4 0 0,0-3-1 16,9 4 1-16,-2-2 0 0,4 2-1 15,1-2 1-15,-1-2-1 0,5-3 0 16,-1-4-1-16,-5 0 1 0,7 0 0 16,1 0 1-16,-2-7-1 0,1 4 0 15,-1 0 1-15,-2 3-1 0,-2-7 0 16,-5 7 0-16,-3 0 1 0,-1-3-1 15,-3 3 0-15,5 0 0 0,-5 0 0 0,0 3 1 16,0-3-1-16,2 5 0 0,-2-1 0 16,0-4 0-16,5 5 1 0,-3-5-1 15,3 5 0-15,1-5 0 0,-1 3 0 16,1-3 0-16,1 0 0 0,3 0 0 16,-2 0 0-16,3 0 0 0,2 0 1 0,-5 0-1 15,4-3 0-15,-1 3 0 0,-2 0 0 16,-1-6 0-16,-1 6 0 0,-1 0 1 15,0-3-1-15,0 3 0 0,-4 0 0 16,3-3 0-16,0 3 0 0,-5 0 0 16,7 0 1-16,-7 0-1 0,2 0 0 15,-2 0 0-15,0 0 0 0,0 0 1 16,0 0-1-16,0 3 0 0,0-3 1 16,0 0-1-16,0 0 1 0,0 4 1 15,0-4-1-15,-2 0 1 0,2 5 1 0,0-5-1 16,0 0 0-16,-6 3 1 0,6-3-1 15,-3 0 0-15,3 4-1 0,0-4 0 16,-3 0 0-16,3 4 0 0,-5-4 0 16,5 0 0-16,0 0-1 0,-3 0 1 15,3 3-1-15,-5-3 1 0,5 0-1 0,-5 0 0 16,5 4 0-16,-2-4-1 0,2 4 1 16,-7-4 0-16,1 5-1 0,6 0 1 15,-7-2 0-15,4 1 0 0,-3-2 1 16,2-2-1-16,-1 6 1 0,5-6-1 15,-3 0 1-15,3 4 0 0,-5-4 0 16,5 0 0-16,0 0-1 0,0 0 1 16,0 0 0-16,0 0-1 0,0 0 1 15,0 0-1-15,-3 0 1 0,3 0 0 16,0 0-1-16,-4 0 0 0,4 0 0 16,-6 0 0-16,6 0-1 0,-7 0 1 15,4 0-1-15,-1 5 0 0,-2 3 0 0,0 5 0 16,-1 4 0-16,0 0 1 0,1 2 1 15,4 3-1-15,-3 1 0 0,5-5 1 16,0-2-1-16,0-3-1 0,6 1 0 16,1-5 0-16,1-1 0 0,5-4 1 0,6 1-1 15,1-5 1-15,7 0 0 0,0-9 0 16,3 0 1-16,4-2-1 0,7 0 0 16,6 0 0-16,-3-2 1 0,-2-1-2 15,4 0 1-15,1-1 0 0,-6 1 0 16,-11 2 0-16,-8 0 0 0,-3 2 0 15,-2 5 0-15,-9 5 0 0,-8 0 1 16,0 5-1-16,-6 2 0 0,-1 2 1 16,0 1 0-16,-5 2-1 0,4 2 1 15,2-2-1-15,1 0 1 0,5-2-2 16,6-2 1-16,4 0-1 0,4-5 1 0,0-3-1 16,5 0 1-16,-4 0-1 0,4-9 1 15,-4 0 1-15,4-1-1 0,-5-3 0 16,5-2 1-16,-2-1-1 0,-1-1 0 15,-4-1 0-15,-4-1 0 0,-2 1 0 16,-6 1 0-16,-8 1 0 0,-4 3-1 0,-2 4 1 16,-5 3-1-16,0 6 0 0,0 0-1 15,-2 7 1-15,-1 4 0 0,-3 3 0 16,-2 0 0-16,2 3 0 0,4-1 0 16,7 4 0-16,3-4-1 0,11 0 1 15,13-5 0-15,5-2-1 0,3-6 1 16,5-3 0-16,1-7 0 0,6-6 1 15,5-2 0-15,8-6 0 0,2-4 0 16,5-3 0-16,7-1 0 0,0-3 1 0,-1 2-1 16,-4-4 0-16,-4 2 1 0,-4-1-1 15,-7 0 1-15,-2 0-1 0,-5 1 1 16,-8 1 0-16,-15 2 0 0,-4 1-1 16,-13 1 1-16,-5 7-1 0,-9 3 1 15,-1 7-1-15,-5 7 1 0,3 8 0 16,-1 8-1-16,3 8 1 0,2 9 0 15,-4 7 0-15,2 8 0 0,-2 10 0 0,-4 7 0 16,0 12 0-16,-3 3-1 0,2-1 1 16,-2 1-1-16,-1-3 1 0,2-1-1 15,3-5 0-15,2-8 0 0,4-5 0 16,4-2 0-16,3-5 0 0,7-9 1 16,2-8-1-16,5-7-1 0,0-8 1 15,0-4-1-15,5-7 1 0,-5-5 0 0,8-10 0 16,2-4 0-16,-2-8 1 15,1-10 0-15,7-8 0 0,-2-9-1 0,6-1 0 16,-5-3 0-16,4 1-1 0,-6 2 1 16,1 2 0-16,-2 7-1 0,-4 6 1 15,-8 1 0-15,0 8 0 0,0 3 0 16,2 3 0-16,3 7 0 0,1 2 0 16,6 1 0-16,3 4 0 0,6 0 0 15,4 0 0-15,8 1 0 0,6-1-1 16,2-4 1-16,13 5 0 0,10-2 0 0,2 3 0 15,0 4 0-15,-1 0 1 0,-4 4 0 16,-9 10 0-16,-13 0 1 0,-11 4 0 16,-8-2 0-16,-8 6 1 0,-6-2-1 15,-6-2 0-15,2-3 0 0,-2-2-1 16,0 1 0-16,-4-4 0 0,1-3 0 16,3-1-4-16,-6-2-5 0,6 0-7 0,-4-4-11 15,4 0-12-15,-4 0-99 0,4-8-106 16,0-2-250-16</inkml:trace>
  <inkml:trace contextRef="#ctx1" brushRef="#br0" timeOffset="-60295.46">21153 16669 444 0,'-9'4'105'0,"2"1"3"15,0 1-66-15,1 1-11 0,2 2-5 16,1-3-3-16,-2-1-5 0,5-1-2 15,0-4-4-15,0 0-3 0,0 0-2 16,0-3-3-16,6-4-1 0,0 0-1 16,-2-1 0-16,-1-3 0 0,2-1 1 15,-5 2 3-15,3 1 2 0,-3 2 1 16,0 2 1-16,0 2 0 0,-4 3 0 0,4 0-2 16,-6 4-2-16,1 4-2 0,5-1-3 15,-6 3 1-15,6 1-2 0,-4 0 0 16,4 0-5-16,0-2-5 0,0-2-13 15,3-1 111-15,3-6-222 0,6 0-120 16,2 0-339-16</inkml:trace>
  <inkml:trace contextRef="#ctx1" brushRef="#br0" timeOffset="-58582.25">21254 16940 396 0,'9'-13'98'0,"4"-5"4"0,7-5-57 15,6-5-7-15,12-6-7 0,3-4-4 16,7-4-3-16,-3-4-2 0,5-6-3 15,4 0-3-15,3-6-4 0,3-1-3 16,-1-3-1-16,-6-2-3 0,-6 4-1 0,-5 9 2 16,-12 8 1-16,-14 9 2 0,-10 11 0 15,-6 10 0-15,-11 13 0 0,-9 13 0 16,-13 12-2-16,-6 20-1 0,-7 12-1 16,1 12-1-16,-3 8 1 0,2 7-2 15,6-1 0-15,9-2 0 0,8-5-1 16,3-8-1-16,2-8 0 0,6-6-1 15,2-10 1-15,4-7 0 0,0-8 0 0,6-11 0 16,-7-6 0-16,7-4 0 0,0-5 0 16,-2-3 1-16,2 0 0 0,-5-8-1 15,5-2 1-15,-6-2-1 0,6-5 0 16,-4 0-1-16,4-2 1 0,0-1-1 16,0 2 0-16,0 0 0 0,4 4-1 0,3 5 1 15,6-1-1-15,0 5 1 0,6 0 0 16,2 5 0-16,5-3-1 0,7 3 1 15,14-5-1-15,6 0 1 0,5-1-1 16,4-2 1-16,3-2-1 0,0 0 1 16,-5-4 0-16,-11 1 0 0,-8 1 0 15,-8 1 0-15,-9 1 1 0,-7-1 0 16,-9 1 0-16,-8 4 1 0,-4 1-1 16,-6 5 0-16,-7 0 0 0,-4 0 0 15,-6 8 0-15,-4-2-1 0,-2 4 1 16,0 3-1-16,-1-1 1 0,2 3 0 0,3 2 0 15,10 4-1-15,5 0 1 0,7 1-2 16,7-4 1-16,0-2-1 0,14-3 0 16,4-3-1-16,3-6 1 0,3-4 0 15,6-9 0-15,-1-2 1 0,3-4 0 16,-5-1 1-16,0-2-1 0,-1 2 0 0,-6 3 1 16,-4 2-1-16,-5 2 1 0,-5 4-1 15,-6 5 0-15,0 5 1 0,0 6-1 16,-9 4 1-16,0 3 0 0,0 6-1 15,2 1 1-15,-1 0 0 0,3-2-1 16,5-2 0-16,0-5 0 0,5-6 0 16,3-2-1-16,11-8 1 0,3-3 0 15,14-7 0-15,11-9 1 0,6-5-1 16,8-7 1-16,2-7 0 0,3-8-1 16,3-3 0-16,3-4 1 0,-1-1-1 15,-2-6 1-15,-3-5-1 0,-5-2 1 0,-4 1-1 16,-15 1 1-16,-10 1 0 0,-15 8-1 15,-9 11-1-15,-8 11 0 0,-11 13 0 16,-10 14-1-16,-8 12 0 0,-8 12 1 0,-10 14 0 16,-7 14 0-16,-2 14 1 15,2 9 0-15,-2 8 0 0,7 8-4 0,5-2 0 16,11 1-1-16,9-10 0 0,6-11 0 16,9-9-1-16,9-10 1 0,3-14 2 15,9-10 1-15,7-14 1 0,0-5 1 16,2-13 0-16,-2-5 0 0,2-7 1 15,-4-3 1-15,-2-3 1 0,-3 3 2 16,-3-1 0-16,0 5 0 0,-4 6 0 16,0 2 0-16,2 7-1 0,0 2-1 0,3 3-3 15,0 4 1-15,8 0-2 0,4 0 1 16,9 4 0-16,3-4 0 0,3 0 0 16,6-4 1-16,6-4-1 0,0-6 0 15,5-3 0-15,5-1 0 0,8-3 0 16,-1-5 1-16,1-4-1 0,-2-2 1 15,-5-4-1-15,-9-3 1 0,-15-5-1 16,-11-2 0-16,-10 2 1 0,-9-1-1 0,-6 2 0 16,-8 8 0-16,-7 6 0 0,-5 7-1 15,-10 10 1-15,-6 8 0 0,-12 11-1 16,-8 10 1-16,0 14 0 0,0 9 1 16,-2 10-1-16,4 7 1 0,7 4-1 15,7 0 0-15,12-1 0 0,3 0 1 16,2-6-1-16,7-5 0 0,9-3 0 15,7-5 0-15,5-4-1 0,7-6 2 0,7-6-1 16,5-9 2-16,8-9 0 0,8-7 1 16,12-9-1-16,7-8 1 0,2-7-1 15,5 0 0-15,0-2 0 0,1-2-1 16,-8 1 0-16,-8 2 0 0,-15 4 0 16,-6 6-1-16,-9 0 1 0,-13 5 0 15,-8 5 0-15,-7 5 0 0,-7 4 1 16,-10 3 2-16,-4 2 1 0,-5 4 2 15,-6 3 0-15,-2 5 1 0,1 0 0 0,1 3 0 16,6 6-1-16,12-2-2 0,2 0-2 16,11 0-1-16,11-2 0 0,10-1-1 15,9-6 0-15,6-3 1 0,5-2-1 16,3-5 0-16,5-6 1 0,2-3-1 16,-2 0 0-16,5-8 1 0,1 2-4 15,3-3-12-15,-3-5-14 0,-1-3 64 16,-10-5-192-16,-4-2-131 0,-12 0-349 0</inkml:trace>
  <inkml:trace contextRef="#ctx1" brushRef="#br0" timeOffset="-53473.89">23692 16691 192 0,'0'0'57'0,"0"6"5"0,0-6-9 0,0 0-22 0,0 4 1 0,0-4-2 0,6 0 0 0,-6 0-2 16,0 0 0-16,0 0-3 0,0 0-1 15,0 0-2-15,2 0-2 0,-2-3-3 16,0 3-2-16,0-7-2 0,5 7-1 0,-5-4 0 16,0 4-1-16,0-7 0 0,0 4-2 15,2-1 1-15,-2 4-2 0,5-5 0 16,-5 2 0-16,4-1-1 0,-4-1-1 15,0 0 1-15,0 0-2 0,0-1 0 16,0-1 0-16,-4 0-1 0,4 1 1 16,-6 1 0-16,3-1 1 0,-1 2-1 15,-3-2 0-15,1 6-1 0,0-2 0 0,-2 2-1 16,1 0 0-16,-5 0-1 0,4 5-1 16,-5 0 1-16,1 0 0 0,0 2-1 15,1 0 0-15,-2 1 1 0,1 1-1 16,0 0 0-16,-1 0 1 0,2 0 0 15,2 4 0-15,0-1 1 0,-3 3 0 16,1-1 0-16,2 2 0 0,-4-2 0 16,1 2-1-16,-2 0 1 0,2-1-2 0,0-1 0 15,2 0 0-15,-1-2 0 0,4 1-1 16,7-3 0-16,0 1-4 0,0-2-9 16,6 0-11-16,2-4-76 0,5-5-27 15,-1 0-90-15,0 0-188 0</inkml:trace>
  <inkml:trace contextRef="#ctx1" brushRef="#br0" timeOffset="-51214.86">18971 16919 274 0,'0'0'72'0,"0"-6"3"16,0 6-32-16,0-5-13 0,0 5-5 15,0-4-3-15,-4-1-4 0,4 5-2 16,0-3 0-16,0 3-2 0,0-5-1 0,-3 5-2 16,3-5-2-16,0 5-1 0,0 0-3 15,0-5 0-15,0 5-2 0,0 0 0 16,0 0-1-16,0-4-1 0,0 4 0 16,0-3 0-16,0 3 0 0,0-5 0 15,0 5 0-15,0-4-1 0,0 4 1 16,0-4-1-16,0 4 1 0,0-4 0 0,0 4 0 15,0-5 0-15,3 5 2 0,-3-5-1 16,0 5 2-16,0-4 0 0,0 4 1 16,0 0 0-16,0 0-1 0,0 0-1 15,0 0-1-15,0 0-2 0,0 0 0 16,0 0-1-16,-3 0 1 0,3 4 1 16,0 0 1-16,-3 4 1 0,-2 3 3 15,0 5 2-15,-1 6 0 0,-4 3 0 16,-5 3 0-16,-2 2-1 0,-1 2-1 0,-5-3-2 15,-4-1-1-15,-1-2-1 0,1 1 0 16,0-2 0-16,3-2 0 0,-2 1 0 16,9-1 0-16,0-2 0 0,5-3 0 15,3 0 0-15,2-5 0 0,4-5-1 16,3 0 1-16,0-5 0 0,3-3 0 16,4 0 2-16,0 0 0 0,2-9 0 15,1-4 1-15,4-5 0 0,2-3-1 0,2 0-1 16,1-2 0-16,2-1-1 0,-1-1 0 15,0 0-1-15,0 2 0 0,3-2 0 16,0-3 0-16,-4-5 0 0,1-6-1 16,-1 0 1-16,2 0-1 0,-1 1 0 15,-2 0 1-15,-2 3-1 0,3 4 0 16,-6 8 0-16,-1 4 0 0,-4 4 0 0,-2 4 0 16,-6 7 0-16,4 4 0 0,-4 3 0 15,-3 9 2-15,3 4 1 0,-6 4 2 16,2 5 0-16,-1 6 2 0,-1 2 1 15,2-1 0-15,4-1-1 0,-2-5 0 16,2-2 0-16,0-5-1 0,0-2 0 16,4-6-1-16,-1-3 0 0,4-3 0 15,-1-5-1-15,1 6 0 0,3-6 0 0,0-8-1 16,2 0 0-16,1 1-1 0,-1-5-2 16,0-2-5-16,-1-2-8 0,2-3-10 15,-1-1-14-15,2-2-99 0,6-2-105 16,-3 3-250-16</inkml:trace>
  <inkml:trace contextRef="#ctx1" brushRef="#br0" timeOffset="-49901.06">18980 16923 292 0,'-3'0'75'0,"-1"0"4"16,-2 0-39-16,3 0-7 0,0 0-5 16,3 0-3-16,-7-4-4 0,7 1-3 15,-6-4-2-15,6 2-3 0,-3-5-2 16,3 0-1-16,3-1-3 0,-3-3-1 16,8 1 0-16,-3-1-2 0,1 0-1 15,0 2 0-15,-1 0 0 0,1-1 0 0,-1 0 1 16,0 0 0-16,-1 0 2 0,-1 2 0 15,2 2 2-15,-5-1 1 0,4 3 2 16,-4 2 2-16,0 2 0 0,0 3 0 16,0-6-1-16,0 6-1 0,0 0-3 0,-4 0-2 15,-2 6-1-15,0-2-2 0,-1 6-1 16,-3 3 0-16,0 5-1 0,-2 0 1 16,1 4 0-16,1 2 1 0,-1 1 0 15,2-4 0-15,2 0-1 0,1-6 1 16,1-1-1-16,5-3 0 0,0-5-1 15,0-2 0-15,0-4 0 0,6-4 0 16,0-2 0-16,0-3 1 0,0-4-1 16,0-3 1-16,0 0 0 0,0-2-1 15,-2 1 1-15,1-1-1 0,-2 5 0 0,-3-3 0 16,5 2-1-16,-5 3 1 0,0 1 0 16,0-1 0-16,0 3 0 0,0 3-1 15,0 2-1-15,-4 3 0 0,4 0 0 16,-4 3 0-16,4 4-1 0,-7 8 1 15,-2 4 0-15,-2 5 1 0,-6 11 0 16,1 3 0-16,-2 2-2 0,-3-2-5 16,-1 1-8-16,3-1-13 0,0-5-97 0,5 0-98 15,2-4-246-15</inkml:trace>
  <inkml:trace contextRef="#ctx1" brushRef="#br1" timeOffset="-35540.95">17861 15859 111 0,'0'6'38'0,"0"-4"10"0,0-2-9 15,5 8 7-15,-3-8 4 0,5 3 0 16,-2-3-2-16,1 0-7 0,1 0-8 16,0 0-8-16,1 0-7 0,1 3-3 15,0-3-3-15,-2 0-2 0,1 0-1 16,1 5-1-16,0-5 0 0,0 3 0 15,2-3-1-15,-1 5 1 0,4-5 0 16,-1 0 0-16,4 4 0 0,-4-4-1 16,7 0 1-16,-2 0 0 0,0-4 0 15,4 4-2-15,-1-5 1 0,4 5-2 0,4-3 0 16,3 3-1-16,3 0 0 0,2 0-1 16,2-6 1-16,-4 6-1 0,4-3 0 15,-6-1 1-15,-1 4-1 0,-2-6 1 16,0 4-1-16,3-2 1 0,4 0 0 15,5-1-1-15,5 2 1 0,3-3-1 16,2 0 1-16,1 0-1 0,0 4 0 0,-5 2 0 16,2-5-1-16,-6 1 1 0,5-1 0 15,1 2-1-15,2-2 0 0,2 2 0 16,1-2 0-16,-6 5-1 0,2-4 0 16,1 4 0-16,3-6 0 0,-2 1 0 15,12 0 0-15,-3-2 0 0,12-1 1 0,2 5-1 16,-8 3 0-16,-4-6 0 0,2 6 0 15,-8-4-1-15,-2 0 1 0,3 0 0 16,-2 0-1-16,-2 4 1 0,3-5-1 16,-4 5 1-16,-6 0-1 0,2 0 0 15,-8-5 1-15,4 1-1 0,1-1 0 16,6 0 1-16,4-1-1 0,-7 6 0 16,5-4 1-16,-6 4-1 0,-2 0 1 0,-7 0-1 15,-3 0 1-15,-3-3 0 0,2-1-1 16,8 4 1-16,3-6-1 15,5 6 0-15,1-5 1 0,0 5-1 0,0 0 0 16,-2 0 1-16,-10 0-1 0,-2 0 0 16,0-4 1-16,-1 1-1 0,7-1 1 15,5 0 1-15,0-2-1 0,2 2 1 16,-1 4-1-16,-1 0 1 0,-3 0-1 16,-6 0 1-16,-4 0-2 0,-1 0 1 15,-2 0-1-15,4-3 1 0,2 3-1 0,3-4 0 16,2 4 1-16,2-4-1 0,-1 4 0 15,-1 0 1-15,-2 0 0 0,-1 0 0 16,-5-4-1-16,-1 4 1 0,-1-6 0 16,-1 2 0-16,0 1 0 0,4 3-1 15,2-5 1-15,-1 5-1 0,1 0 1 0,0 0-1 16,-1 0 1-16,0 0-1 0,-6 0 0 16,1 0 1-16,-4 0-1 0,1-3 1 15,2 3-1-15,3-6 0 0,5 6 1 16,0-4-1-16,6 4 0 0,-1-4 1 15,1 4-1-15,-2 0 0 0,-3 0 1 16,-3 0-1-16,-2 0 1 0,-7-4-1 16,1 4 1-16,-3-4-1 0,4 4 1 15,-4-5-1-15,1 5 1 0,1 0 0 16,1-4-1-16,-3 4 1 0,-2 0 0 0,-5 0-1 16,-2 0 1-16,-5 4-1 0,-3-4 1 15,-5 0-1-15,-4 0 3 0,-2 0 1 16,0 0 3-16,0 0 0 0,0 0 1 15,0 0 0-15,0 0-1 0,0 0-5 16,0 0-13-16,0-4 83 0,-2 4-202 16,-4 0-119-16,-2-7-337 0</inkml:trace>
  <inkml:trace contextRef="#ctx1" brushRef="#br1" timeOffset="-30342.86">18809 17333 246 0,'-16'0'68'0,"3"-4"5"15,2 4-32-15,1-6-3 0,6 6-6 16,-1-3-6-16,5 3-6 0,0 0-5 0,-3 0-3 16,3 0-4-16,3 0 0 0,-3 0 0 15,5 0 1-15,-3 0 2 0,7 5 1 16,2-5 1-16,2 0 0 0,6 4-1 15,2-4-1-15,3 0-2 0,3 0-1 16,-1 0-1-16,1 0-2 0,1 0 0 16,1-4-2-16,-2 4 0 0,2 0-1 15,2-5 0-15,-1 5-1 0,8-6 1 0,-2 6-1 16,7 0 0-16,1 0 1 0,-1 0-1 16,3 5 1-16,-1-1 0 0,-5 0 1 15,7-4 0-15,-1-4 0 0,4-2 0 16,11 0 1-16,0-3-1 0,7-1 1 15,5 3-1-15,-8 0 1 0,-4 2-2 16,-3 1 1-16,-8-5-1 0,4-1 0 16,-2 1 0-16,-3 3 0 0,3-4-1 15,2 4 1-15,-2 3-1 0,-1 3 1 0,-4 0-1 16,-6-4 0-16,-1 0 1 0,6 1-1 16,0 3 0-16,6-9-1 0,3 9 1 15,-2-3-1-15,4 3 1 0,-4 0-1 16,-5 6 0-16,-7-6 0 0,-2 0 1 15,1-6-1-15,8 6 0 0,1-5 0 16,3 0 0-16,3 1 1 0,3 4-1 0,-3 0 0 16,-3 0 0-16,-6 0 0 0,-5 0 0 15,-3 4 0-15,2-4 0 0,0 0 0 16,6 0 0-16,1 0 0 0,5 0 1 16,-3 0 0-16,2 0 0 0,-4 0 1 15,1 3 0-15,-6-3 0 0,-5 0 0 16,1 0 0-16,0 0 0 0,5 0-1 15,0-3 0-15,0 3 0 0,3 0 0 16,-2 0-1-16,0 0 1 0,-3 7 0 16,-4-7-1-16,-1 3 1 0,-3-3 0 15,-2 0 1-15,3 0-1 0,1 0 0 0,4-3 0 16,0 3 0-16,5 0 0 0,-3 0 0 16,4 0 0-16,-4 0-1 0,2 0 1 15,-9 5-1-15,0-5 1 0,-2 4-1 16,-2-4 1-16,-1 0-1 0,5 0 1 0,-2 0-1 15,8-4 1-15,0 4-1 0,1 0 1 16,5 0-1-16,-2 4 1 0,-7-4-1 16,2 6 0-16,-7-6 0 0,0 4 1 15,-5-4-1-15,-1 0 0 0,-1 0 0 16,-2 0 0-16,1-3 0 0,2 3 0 16,-3 0 0-16,1-4 0 0,2 4 0 15,0 0 0-15,1 0 0 0,0 4 0 0,-6-4 1 16,0 0 1-16,-1 3 1 15,-7-3 1-15,0 0 2 0,-2 0 1 16,-4 0 1-16,0 0-1 0,-1 0 0 0,-3 0 0 16,2 0-2-16,1 0-1 0,-1 0-1 15,-2-3 0-15,2 3-1 0,-2 0 1 16,-3 0-1-16,5-4 1 0,-5 4 1 16,0 0-1-16,-6 0-3 0,-2 0-8 15,-6 0-15-15,-11 0-108 0,-4 7-108 0,-8-7-275 16</inkml:trace>
  <inkml:trace contextRef="#ctx1" brushRef="#br0" timeOffset="1041.4">23567 11326 252 0,'0'-9'70'0,"6"-7"46"16,-6 8-81-16,2 2-8 15,-2-1-7-15,5 2-6 0,-5-1-3 16,5 4-2-16,-5-1 1 0,0 3 1 16,2-6 2-16,-2 6 1 0,0 0 0 15,0-4-1-15,0 4-2 0,0 0-2 16,0 0-3-16,0 4 0 0,0-4-2 16,0 3-1-16,-2 1 1 0,2-4 0 0,-5 6 1 15,5-2 1-15,-5-4 1 0,2 5 0 16,-3-1 2-16,1 2 0 0,-1-2 1 15,-1 0-1-15,-1 3-1 0,1 3-1 16,1 3-1-16,-1 3-1 0,-1 1 0 16,-1 4-1-16,0 1 1 0,1 4-1 15,-4-3 0-15,5 2 1 0,-5-1-1 0,3 0-1 16,-3-1 0-16,0 1 0 0,3-3-1 16,-2 1 0-16,4-1 0 0,0 1 0 15,0-1 0-15,7-2 0 0,-6-1 0 16,6-3 0-16,0-1 0 0,0-3 1 15,6-3 0-15,-6 1 0 0,5-1 1 16,-5-5 0-16,0 2-1 0,0-1 1 0,3-4 0 16,-3 2 0-16,0-2 1 15,6-4 1-15,0-2-1 0,1 3 1 0,3-6-1 16,0-1 0-16,2-5-1 0,4 1-1 16,1-4-1-16,4-5-1 0,3 1 0 15,3-1-1-15,1-1 0 0,-2-3 1 16,6-2-1-16,-4 3 0 0,-2-5 0 15,2 2 0-15,-1-1 1 0,2 6-1 0,-6-2 0 16,0 3 0-16,-2 4 0 0,-5 4 1 16,-3 2-1-16,-3 4 0 0,-8 2 1 15,-2 5 0-15,0 2 1 0,0 0-1 16,0 0 0-16,-7 7 0 0,0-3 1 16,-3 4-2-16,1 0 0 0,0 0-5 15,-1 1-7-15,2-1-11 0,0-2-16 16,3 0-91-16,0-2-100 0,5-4-240 0</inkml:trace>
  <inkml:trace contextRef="#ctx1" brushRef="#br0" timeOffset="1494.08">24018 11025 310 0,'0'-8'86'0,"0"1"1"15,0 0-3-15,0 0-57 0,0 2-10 16,0-3-3-16,6 3-1 0,-6-1 1 16,6-1 0-16,0 3 0 0,-1 4-1 15,-2-3-1-15,2 7 0 0,1 6-1 16,-1 4 0-16,-2 7-1 0,3 8 0 16,-6 8 0-16,5 8 1 0,-5 8 0 0,0 7-1 15,-7 5 0-15,1 3 0 0,-1-1-1 16,-3 0-1-16,2 1 0 0,-4-8-1 15,-2 3-1-15,-5-6-1 0,-3-5 0 16,1 1-2-16,-10-6 1 0,3-8-2 16,-4-5 0-16,0-6-1 0,4-10-2 15,2-1-7-15,5-9-10 0,7-8 36 0,-2 0-144 16,8-10-106-16,1-7-282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19-10-30T10:09:10.88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9-10-30T10:09:15.373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4898 13653 0,'0'0'0,"0"0"16,0 0-16,0 0 16,0 0-1,0 0-15</inkml:trace>
  <inkml:trace contextRef="#ctx1" brushRef="#br1">13937 8233 392 0,'6'0'86'16,"0"0"1"-16,-4 0-66 0,3 0-6 15,0 0-1-15,3 0 3 0,0 0 0 16,4-2 1-16,0-2 0 0,2-2 0 16,1 2-1-16,5-5-1 0,5 0-1 15,2 0-1-15,5 2-3 0,7-1-1 16,6 0-1-16,4 2-1 0,7-2-1 0,6-2-1 16,78-12 7-16,-64 9-6 15,6 1-1-15,-1 1 0 0,3-3-1 16,-4 4 0-16,-2 1-1 0,-4 2-1 15,-4-2 0-15,-5 3-1 0,-5 1 0 16,-3 5-1-16,-2-4 0 0,-9 4 1 16,1-6 0-16,-10 6 0 0,0-2 1 0,-2 2 0 15,-4-6 0-15,0 6 0 0,-1 0 1 16,-5 6-1-16,3-6 0 0,-4 4 1 16,1 0-1-16,-7-4 0 0,2 4 0 15,-3-4 0-15,1 0 0 0,-5-4-1 16,-2 4 0-16,-1-4 0 0,-3 4-1 15,1 0 0-15,-3-4 0 0,-2 1 0 16,-3-1-5-16,0 0-6 0,3 0-9 16,-3-2-11-16,-5-3-103 0,1-2-106 15,-6-1-257-15</inkml:trace>
  <inkml:trace contextRef="#ctx1" brushRef="#br1" timeOffset="1168.46">17589 8107 186 0,'-11'0'58'0,"3"0"1"0,-1 0 1 16,1 0-38-16,3 7-4 0,0-7-2 15,-1 0-2-15,0 2 2 0,6-2 4 16,-3 0 4-16,3 0 2 0,-4 0 4 15,4 0 0-15,-4 0-1 0,4 0-2 16,0 0-4-16,-3 0-4 0,3 0-4 16,0 0-3-16,0 0-3 0,0 0-2 0,0 0-2 15,3 0-1-15,2 0 0 16,6 0 0-16,2 0 1 0,5 0 1 0,5-5 0 16,6 0 1-16,8 2-1 0,9-5 2 15,8 3-1-15,4-1 0 0,3 3 0 16,10-3-2-16,3 2 0 0,6 2-1 15,5 2-2-15,-4-7 0 0,2 7-1 16,1-5 0-16,-2 0 1 0,4 5-1 16,-9-3 0-16,-2 3 0 0,-2-4 0 15,-1 4 1-15,-3-9 0 0,-9 7 2 0,1-6-1 16,-3 6 1-16,-5-4 1 0,1 2-1 16,-2 2 0-16,-7 2 0 0,1 0-1 15,-12 0-1-15,-2 0 1 0,-4-5-1 16,-7 5 1-16,-3 0-1 0,-4 0 0 15,-1 0 1-15,-6 0-1 0,1 0 0 16,-3 0 1-16,-5 0-1 0,6 0 0 16,-6 0 1-16,0 0 0 0,0 0-1 0,0 0 1 15,0 0-1-15,0 0-1 0,0 5 0 16,0-5-6-16,0 0-10 0,0 0-13 16,0 0-101-16,0-6-103 0,4 1-259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10:14.00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32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1" timeString="2019-10-30T10:13:34.270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8999 6866 388 0,'-5'-2'91'16,"3"2"1"-16,2-7-63 0,-5 7-10 16,5-3-4-16,0 3-3 0,0-6-3 15,0 2 0-15,0 4 1 0,-3-3 1 16,3 3 1-16,0-3 0 0,0 3 1 0,3 0-2 16,-3 0-2-16,0 5-2 0,0-1-1 15,5 6 0-15,-5 3-1 0,0 6 0 16,-5 3 0-16,5 3 1 0,-6 3 1 15,0 0-1-15,3-2 1 0,-2-1 0 16,0-7 0-16,5-4 0 0,0-5-2 16,5-9-1-16,4 0 0 0,2-12-1 15,8-10-1-15,1-4 0 0,4-10-1 0,5-2 1 16,-1-2-2-16,5-4 1 0,-1-1-1 16,1-1 1-16,0 5-1 0,-1 4 0 15,-4 1 1-15,-2 8 0 0,-5 4 0 16,-2 12 0-16,-5 6 0 0,-7 11 0 15,-7 8 1-15,0 9-1 0,-6 6 0 16,-3 5 0-16,-3 4-1 0,-1 4 1 0,-1 0-1 16,1 1 1-16,4-7-1 0,-1-1 0 15,3-5 1-15,5-6 0 0,2-3 1 16,3-8 0-16,4-4 2 0,4-8 1 16,8-10 0-16,2-3 2 0,5-8-1 15,1-10 0-15,8-6 1 0,7-8 1 16,-1-6-1-16,5-1 0 0,1 1 0 15,0-2-1-15,-6 9 0 0,-2 5-2 16,-6 7-2-16,-8 12-8 0,-9 5-6 16,-5 6-9-16,-9 9-13 0,-2 4-55 0,-8 7-48 15,1 5-92-15,-7 5-197 0</inkml:trace>
  <inkml:trace contextRef="#ctx0" brushRef="#br0" timeOffset="441.98">9984 6573 524 0,'-5'-5'115'0,"5"5"0"16,-7 0-94-16,1 10-9 0,-2 3-1 15,-3 14-2-15,-2 4-4 0,-3 8 1 0,-7 2 1 16,2 4 2-16,-4 2 1 0,3-1 1 15,3-5 1-15,-1-3-2 16,5-4-3-16,3-5-1 0,5-9-3 0,2-5 0 16,5-9-2-16,5-6 0 0,4-10-1 15,8-12 1-15,3-5-1 0,7-12 0 16,4-3 0-16,3-12 0 0,0-9-2 16,1-6 0-16,-1 1-1 0,2-3 0 0,-3 2 0 15,0 3 0-15,1 11 1 0,-2 10 0 16,-3 11 2-16,1 12-1 0,-6 10 1 15,0 12-1-15,-9 10 0 0,-4 4 1 16,-3 9-1-16,-8 8 1 0,0 1 0 16,-13 7 1-16,-1-2 0 0,-6 4 1 15,0-6 1-15,-6-4 1 0,0 1 0 16,-2-1 1-16,-2-6-1 0,7-3 0 16,-3-3-2-16,6-2-4 0,0-6-6 0,2-5-7 15,6-6-10-15,3-14-9 0,3 1-65 16,0-5-30-16,6-4-82 0,11 0-171 15</inkml:trace>
  <inkml:trace contextRef="#ctx0" brushRef="#br0" timeOffset="754.17">10478 6384 494 0,'4'11'116'0,"-4"2"2"0,0 4-79 16,0 10-14-16,-7 3-4 0,1 5-1 15,-7 5-6-15,0 6-2 0,0-6-1 16,-1 3-1-16,1-1-1 0,5-6 0 16,0-1-3-16,8-5 0 0,0-6-2 15,0-1-2-15,4-4 0 0,3-6-1 0,3-3 0 16,2-10 1-16,-1 0 0 0,5-10 0 16,1-7 0-16,8-8 0 0,2-10 1 15,7-12-1-15,5-4-1 0,6-5 0 16,8-12 0-16,-1-1 0 0,-4-1 0 15,-1 8 0-15,-2 7 0 0,-9 8 0 16,-7 6-1-16,-9 17-2 0,-6 7-7 16,-7 10-9-16,-2 7-13 0,-5 0-88 15,0 7-16-15,-5 4-89 0,5 3-181 16</inkml:trace>
  <inkml:trace contextRef="#ctx0" brushRef="#br0" timeOffset="973.22">11124 6477 592 0,'0'0'130'0,"0"-7"-1"0,0 7-102 16,10-4-14-16,2 4-2 0,4 0-5 15,4 4-4-15,4-4-1 0,5 0 0 16,4 0 0-16,1 0 0 0,-1-7-2 15,3-2-7-15,0-2-15 0,-7 1-108 16,2-2-107-16,-4-1-275 0</inkml:trace>
  <inkml:trace contextRef="#ctx0" brushRef="#br0" timeOffset="1170.34">11248 6678 627 0,'-22'12'136'15,"2"4"1"-15,7-5-109 0,5 0-16 0,8-4-2 16,0-1-1-16,12 0-4 0,3-1-2 16,3-1 1-16,8-4 0 0,0 5-1 15,8-5 0-15,-1-5-1 0,2 5 0 16,-1-5-3-16,4-2-5 0,-5-2-7 16,0-2-8-16,-2-1-14 0,-1 0-107 15,0 1-108-15,-1 5-267 0</inkml:trace>
  <inkml:trace contextRef="#ctx0" brushRef="#br0" timeOffset="1423.41">11925 6706 589 0,'7'0'129'0,"1"0"2"0,5-7-102 16,7 1-14-16,6-3-2 0,2-1-1 15,9-3-3-15,1 4-1 0,4-2-2 16,4 0 0-16,0 2-1 0,1 3-3 16,-4 0-12-16,0 1-16 0,-6-1-111 15,0 6-111-15,-5 0-285 0</inkml:trace>
  <inkml:trace contextRef="#ctx0" brushRef="#br0" timeOffset="2046.29">12999 6260 478 0,'-3'0'104'0,"-3"5"3"0,-1 12-86 15,-4 7-3-15,2 9 1 0,-9 8 2 16,-1 9-1-16,-3 3 1 0,-4 4 0 16,-2 3 0-16,-3-4-2 0,3-2-4 15,3-5-2-15,4-2-4 0,2-6-3 16,5-5-2-16,4-6-4 0,6-4-4 0,4-2-7 16,0-3-10-16,4-6-11 0,2-8-100 15,5-7-102-15,3-12-249 0</inkml:trace>
  <inkml:trace contextRef="#ctx0" brushRef="#br0" timeOffset="2675.81">13083 6032 461 0,'-6'0'108'16,"6"0"2"-16,-5-3-78 0,5 3-9 16,0 0-2-16,-3 0-2 0,3 0-7 15,0 0-2-15,0 0-2 0,0 0 0 16,0 3-2-16,0 1-2 0,0 1-1 15,0-2-1-15,7 3 0 0,-5-2-1 16,3-4 0-16,2 5-1 0,-1-5 1 0,1 0-1 16,0 0 1-16,-1-4-1 0,0 2 1 15,-4-5-1-15,3 2 1 0,1-4-1 16,-6 3 1-16,0 1 0 0,-6 2 1 16,-2-1 2-16,-3 4 0 0,-3 0 2 15,0 6 1-15,-5-1-1 0,5 1 1 0,-3 1-1 16,4-2-2-16,4 0-1 0,-2 0-2 15,8-5 0-15,3 4-1 0,0-4 1 16,7 0-2-16,2-10 1 0,4 2 0 16,5-3 0-16,-3-1 0 0,3-1 0 15,-4 3 0-15,-2 1 0 0,-5 3 0 16,-5 2-1-16,-2 4-2 0,-2 5-5 16,-3 1-6-16,-3 4-7 0,0 1-11 15,-3 1-94-15,3-1-98 0,1 6-235 0</inkml:trace>
  <inkml:trace contextRef="#ctx0" brushRef="#br0" timeOffset="3310.03">13082 6815 427 0,'0'-8'101'0,"0"-2"5"0,0 3-67 16,3 1-4-16,-3 0-2 0,0 3-3 15,0 3-4-15,0 0-2 0,-3 0-4 16,-2 0-3-16,-1 9-3 0,-2 2-3 16,2 3-1-16,-2 3-2 0,-4 6 0 15,5 6-1-15,-4-1-1 0,3 2-1 0,1 1-2 16,1-4 0-16,6-3 0 0,0-3-2 16,0-1 1-16,12-5-1 0,0-7 1 15,3-4-1-15,9-4 0 0,0-4 0 16,3-7 0-16,4 1 0 0,2-7 0 15,0-3-1-15,-5-3 1 0,-2-5-1 16,-7 2 0-16,-4-3 0 0,-6 0 0 16,-9 5 1-16,-12 3-1 0,-7 4 1 15,-8 11 0-15,-6 6 0 0,-4 0 0 0,1 15 0 16,-1 3-1-16,4 4-2 0,5 4-4 16,8-1-4-16,6 0-6 0,6 2-9 15,8-4-7-15,2-5-11 0,11-2-91 16,0-7-95-16,7 2-229 0</inkml:trace>
  <inkml:trace contextRef="#ctx0" brushRef="#br0" timeOffset="5955">13846 6652 425 0,'-14'0'103'0,"1"-3"5"0,-1 3-65 0,6 0-10 0,2 0-7 0,1 3-4 16,5-3-4-16,11 0-4 0,3 4-2 16,5-4-1-16,5 0 0 0,9 0-1 15,4 0 0-15,8-7-2 0,-3 0-2 16,6 1-1-16,-5-3-2 0,1 3-2 16,-3 3 0-16,-6 3 0 0,-3 0-1 15,-6 3-1-15,-6 2-3 0,-6 4-4 0,-1-4-6 16,-6 2-9-16,-7-2-10 0,0 1-91 15,0-4-94-15,-9 2-228 16</inkml:trace>
  <inkml:trace contextRef="#ctx0" brushRef="#br0" timeOffset="6238.08">14156 6396 346 0,'-2'-5'98'0,"-3"2"3"0,2 3-7 15,-1 0-63-15,0 0-8 0,4 7-4 16,-3 4-4-16,3 3-3 0,0 8-2 0,-5 7 0 16,5 4 0-16,-7 6 1 0,3 3-1 15,-2 2 0-15,-4-2 0 0,3-3-2 16,-4 1-1-16,3-6-1 0,0-3-1 15,0-3-1-15,-1-5-1 0,4-1-1 16,-1-6-3-16,1-2-12 0,5-3 81 16,0-11-189-16,11-4-111 0,-1-8-314 15</inkml:trace>
  <inkml:trace contextRef="#ctx0" brushRef="#br0" timeOffset="7975.18">15414 6177 263 0,'0'0'67'0,"0"-5"1"0,0 5-37 16,0 0-6-16,4-4-1 0,-4 4 1 0,0 0-2 15,0 0 0-15,0-5 0 0,0 5-1 16,0 0-2-16,0 0-2 0,-4 0-3 15,-3 0-3-15,1 0-1 0,-1 0-3 16,0 5-1-16,-5-5 0 0,2 2-2 16,-1 2 0-16,-3 1-1 0,-4 1-1 15,1 3 0-15,0-1-2 0,-5 1 0 16,-1 0 0-16,1 2-1 0,-2-3 1 0,2 0-1 16,-3 1 0-16,1 0 1 0,1 1-1 15,3 1 0-15,-3-2 1 0,3 5-1 16,3-3 0-16,-2 0 1 0,3 0-1 15,-1-1 0-15,4-1 0 0,-1 1 0 16,2-2 0-16,1 2 0 0,-1-1 0 16,7 1 1-16,-3 0-1 0,4-1 0 15,4 2 0-15,-3 0 0 0,3-3 0 16,4 1 0-16,1 2 0 0,1 0 0 0,2-2 0 16,3 0 1-16,0 0-1 0,2 0 1 15,1 2 0-15,0-1-1 0,5 1 1 16,-1-1-1-16,-2 2 1 0,6-1-1 15,-3 0 0-15,1 2 0 0,-1-3 0 16,0 3 1-16,3-4-1 0,-2 0 0 16,-1 4 0-16,-1-2 0 0,-2 0 0 15,3 0 0-15,-6-1 0 0,1 0 0 0,-4-1 1 16,0-4-1-16,-4 1 0 0,-2-3 0 16,-4-3 0-16,0 3 1 0,-8-3-1 15,2 0 1-15,-2 0 0 0,0 5 0 16,-1-5 0-16,-2 0 0 0,2 0 1 15,0 0-1-15,0 0 0 0,-3 0 1 16,3 0-1-16,-3 0-1 0,1 0 1 16,1 0-1-16,-4 5 0 0,0-5 1 15,-3 7-1-15,1-3 0 0,-1 4 1 0,-3-1 1 16,1 4 1-16,0 0 0 0,0 5 1 16,2 0 1-16,-3 1-1 0,3 0-1 15,-1 2-1-15,1-1 0 0,3 0-1 16,1 2-1-16,2-3 0 0,2 1 1 15,5-3-1-15,1 0 0 0,3-1 0 16,0-2 0-16,9 1 0 0,3-2 0 0,2-3 0 16,5 3 0-16,5-1 0 0,2-1 0 15,4-1 1-15,3-3-1 0,4 0 0 16,1-5 0-16,1 2 1 0,4-2-1 16,2 6 0-16,-5-6 0 0,-4 7 0 15,-2-2 0-15,-5 4 1 0,-6-1-1 16,-5-2 0-16,-5 3 0 0,-5-1 1 15,0 1-1-15,-8-2-1 0,3 1-6 0,-3 0-9 16,-4-4-95-16,-5-4-91 16,-1 5-238-16</inkml:trace>
  <inkml:trace contextRef="#ctx0" brushRef="#br0" timeOffset="9113.52">15110 6010 303 0,'0'-4'81'0,"4"-2"3"16,-4 1-38-16,3 1-13 0,-3-1-8 16,5 3-6-16,-3 2-5 0,-2-6-2 15,3 6-3-15,2-4 0 0,-5 4-1 16,4 0 1-16,-4 4 2 0,0 2 0 0,0 3 1 16,-4 1 0-16,-4 5-1 0,0 6 0 15,-4 3-2-15,-2 1-3 0,-1 2-1 16,0 0-2-16,0-2 0 0,3-2-2 15,2-2 0-15,4-8 0 0,0 2-1 16,2-7-2-16,4-5-4 0,0 6-5 16,0-9-12-16,4 0-84 0,0 0-86 0,2-6-214 15</inkml:trace>
  <inkml:trace contextRef="#ctx0" brushRef="#br0" timeOffset="9474.02">15321 5984 289 0,'0'0'73'0,"0"0"2"15,0 2-29-15,0-2-20 0,0 5-3 0,-4-5 1 16,4 5 1-16,-5-5 1 0,0 6 0 16,-1-2 1-16,-1-1-2 0,-5-3-2 15,4 7-3-15,-4-7-2 0,-2 0-3 16,1 0-1-16,-6 4-2 0,0-4-1 16,-3 5-2-16,-3-1-1 0,1 2-1 15,-2 1-2-15,3-2-1 0,-1 1-1 0,-1-4-1 16,3-2-2-16,4 5-4 0,0-5-5 15,4 0-6-15,0 0-7 0,7 0-23 16,1 0-75-16,6-3-87 0,0 3-207 16</inkml:trace>
  <inkml:trace contextRef="#ctx0" brushRef="#br0" timeOffset="10523.88">14918 7398 346 0,'0'-3'81'0,"-4"3"2"15,4-4-54-15,-5 4-9 0,5 0-4 16,-4 0-5-16,4 4-1 0,-4 0-1 16,-1 3 1-16,1 2 1 0,-3 2 1 15,0 3 0-15,0 0 0 0,-4 4-1 16,2 5-2-16,-5-1-3 0,0 1-1 16,0 3-3-16,-3-2 0 0,2 1-1 15,-2-1-1-15,3 0 1 0,2-1 0 16,2-1-1-16,5-3 1 0,5-4-1 15,-3-1 0-15,7 2 0 0,2-5 0 0,5-4-1 16,2-2 1-16,4-1-1 16,-1-4 0-16,7 0 0 0,0-9 0 0,0 3-2 15,0 2-3-15,-2-2-5 0,1 1-7 16,-2-2-20-16,-2 7-61 0,-4-4-74 16,0 4-175-16</inkml:trace>
  <inkml:trace contextRef="#ctx0" brushRef="#br0" timeOffset="10936.41">15027 7529 162 0,'0'0'35'0,"0"-5"7"0,3 5-17 16,-3-3 10-16,0 3 9 0,0-4 7 0,0 4 4 15,0 0 4-15,0 0-5 0,0-5-11 16,-5 5-13-16,5 0-8 0,-7-4-6 15,3 4-5-15,-3 0-2 0,-3 4-2 16,0 1-1-16,-6-1 0 0,0 0 0 16,-5 3 1-16,-2-1-1 0,1 0 1 15,-2 2-1-15,2-3 0 0,0 1-1 16,3 0-2-16,2-1 0 0,3-1-1 0,0-4-3 16,3 0-2-16,3 0-3 0,0 4-4 15,2-4-7-15,4 0-12 0,-3 0-81 16,5 0-81-16,-3 0-205 0</inkml:trace>
  <inkml:trace contextRef="#ctx0" brushRef="#br0" timeOffset="11589.87">15360 7540 320 0,'0'0'84'16,"0"-6"0"-16,0 6-19 0,0-5-45 15,0 5-5-15,0-5-1 0,0 5-1 0,0-4 1 16,-5-2 1-16,5 6 2 0,0-3 1 16,-4 0 1-16,0 3 1 0,-1-5-2 15,-2 5-2-15,0 0-3 0,-6-3-3 16,0 3-2-16,-1 0-3 0,-5 0-3 16,2 3 0-16,0-3-2 0,-3 5 1 15,4-2-2-15,2-3-1 0,1 7-2 16,1-1-4-16,5 0-4 0,3-2-5 15,-1 0-8-15,5 2-10 0,-2-4-76 0,2-2-80 16,0 0-196-16</inkml:trace>
  <inkml:trace contextRef="#ctx0" brushRef="#br0" timeOffset="11886.11">15424 7578 355 0,'-7'0'78'0,"2"0"-1"16,-1 0-64-16,3 0-5 0,3 0 3 15,-3 0 3-15,3 0 1 0,0 0 2 0,-7 4 1 16,3-4 2-16,-1 7 0 0,-5-5-2 15,0 6-5-15,-3-3-2 0,-4 4-4 16,-3-1-3-16,1-2-1 0,-2 2-2 16,1-5-3-16,1 5-3 0,0-6-7 15,6 2-43-15,0-4-46 0,6 5-75 0,7-5-176 16</inkml:trace>
  <inkml:trace contextRef="#ctx0" brushRef="#br0" timeOffset="12195.01">15499 7608 504 0,'0'0'106'0,"7"-6"1"16,-1 1-90-16,1-2-11 0,6-2-3 16,1-1 0-16,2-3-1 0,2 0-1 0,1 0-1 15,0-6 0-15,-1 3 0 0,1-3 0 16,-2 1 1-16,0 1-1 0,-4 3 0 15,-1 3 0-15,-2 1 0 0,-3 6 3 16,-7 4 1-16,0 0 2 0,0 4 1 16,-7 6 2-16,-2 2 1 0,-2 6 0 0,-2 2-1 15,-1 8-2-15,-1 0-1 0,-2 4-2 16,1 0-2-16,0 0 0 0,2-1 0 16,1-1-2-16,5-5 1 0,0-4-2 15,0-5-4-15,4 0-7 0,4-6-10 16,-4-4-72-16,4-6-25 0,5 0-82 15,2 0-177-15</inkml:trace>
  <inkml:trace contextRef="#ctx0" brushRef="#br0" timeOffset="17488.3">16658 6149 423 0,'0'0'92'0,"0"-4"1"16,-2-1-75-16,2 0-6 0,0 1-2 0,0-2-1 16,0 2 0-16,3-4-1 15,-3 0 2-15,4 1 1 0,-4 0 1 0,0 1 1 16,0-2-1-16,0 2-1 0,-6 1-2 16,0 5-1-16,-4-3-3 0,-6 3-2 15,1 3-1-15,-4 4 0 0,-1 3 0 16,-2 4 1-16,-2 4 0 0,-3 3 1 15,1 5 0-15,-1 2-1 0,-1 3 1 16,2 5-1-16,1 2-1 0,4 5 0 0,3-6-1 16,9 1 0-16,3 1 0 0,6-7 0 15,2-1-1-15,7-6 1 0,8-2-1 16,1-5 1-16,4-2-1 0,4-5 1 16,1-1-1-16,4-5 1 0,-2-5-1 15,4 0 1-15,1-12-1 0,3-2 0 16,-3-5 0-16,4-2-2 0,2-3 0 15,-1-5 0-15,-5 2 0 0,-2 0 0 0,-6 6 0 16,-9 1 1-16,-1 6 2 16,-9 3 0-16,-7 6 2 0,-5 5-1 0,-3 6 1 15,-6 6 0-15,-2 3 0 0,1 6 0 16,-3 0-2-16,2 3 1 0,-2 2-1 16,4-2-1-16,3 1 1 0,3-5-1 15,-4-2 0-15,8 4 0 0,-1-8 1 16,5-1-1-16,-5-4 0 0,5 0 0 15,6-9 0-15,-1 0 0 0,2-9 0 0,5-2 1 16,-3-9-1-16,5-5 1 0,5-9-1 16,0-7 1-16,-4-2-1 0,2-9 1 15,-3 2 0-15,0-1 1 0,-6 4 2 16,4 6 1-16,-3 4 1 0,2 8 0 16,2 8 1-16,5 2-1 0,3 4-1 15,-1 4-2-15,7 2-2 0,4 1 1 0,-2-1-2 16,4 0 1-16,0 5-1 0,0-2-1 15,-2 6-4-15,-4 0-3 0,-1 3-6 16,-4 2-7-16,3 1-9 0,-10 3-35 16,-2-1-58-16,-2 2-85 0,-11 1-193 15</inkml:trace>
  <inkml:trace contextRef="#ctx0" brushRef="#br0" timeOffset="17720.77">16875 6373 441 0,'-13'0'100'0,"1"0"3"15,3 0-76-15,2 0-4 0,-3 0-1 16,8 5 0-16,2-5-4 0,0 5-1 0,7-5-1 16,4 2-1-16,2-2-4 0,3 6-1 15,4-6-1-15,1 5-2 0,4-5-4 16,0 2-5-16,-2-2-8 0,1 0-6 15,2-2-9-15,-4 2-11 0,2-5-86 16,-5 2-88-16,1 0-213 0</inkml:trace>
  <inkml:trace contextRef="#ctx0" brushRef="#br0" timeOffset="18050.09">17305 6352 458 0,'-11'0'101'0,"2"5"1"0,3-1-82 16,-1 2-6-16,0 5-3 0,-4 3-1 15,3 4-3-15,-2 3 1 0,-2 2 0 16,-1 5 0-16,1 1 1 0,-1-2-1 15,0-1-1-15,0 0-1 0,6-1-1 16,0-2-2-16,1-1 0 0,6 2-1 16,0-5 0-16,0-2-1 0,8-4 0 15,-1 0 0-15,5-3 0 0,2-3 0 16,3-7-2-16,-2 4-2 0,5-4-5 16,0 0-6-16,6 0-8 0,-5-4-31 0,3-3-61 15,-3-3-83-15,2-1-188 0</inkml:trace>
  <inkml:trace contextRef="#ctx0" brushRef="#br0" timeOffset="18419.38">17385 6568 319 0,'0'0'83'0,"0"0"2"16,0 0-40-16,3-2-14 0,-3 2-5 16,0-5-4-16,4 5-1 0,-4 0-1 15,0 0 2-15,0-4 1 0,0 4 0 16,0 0 0-16,-4 0-1 0,-6 0-2 15,0 0-3-15,-5 0-4 0,-5 9-2 0,-2-5-3 16,-6 3-1-16,-3 2-2 0,0 1 0 16,3-2-2-16,0 1 1 0,3-5-1 15,0 2-1-15,8-6-1 0,0 0-2 16,3 0-5-16,8 0-8 0,-1-6-10 16,7 2-21-16,0-3-79 0,0 4-92 15,8-3-218-15</inkml:trace>
  <inkml:trace contextRef="#ctx0" brushRef="#br0" timeOffset="19487.61">16129 7025 308 0,'-9'3'86'16,"-2"1"2"-16,2-4-10 0,-2 7-51 15,3-7-8-15,2 4-3 0,1-4 0 16,3 0-2-16,2 4 0 0,-5-4 0 15,5 0-1-15,0 0-1 0,0 0-2 16,0 0-1-16,0 0-2 0,5 5-2 0,-1-5-1 16,0 7 0-16,2-7 2 0,1 4 0 15,0-4 1-15,4 3 1 16,-2 2 0-16,5-5 1 0,3 4 1 0,4-1-2 16,6 3 0-16,6-1-2 0,6 1-1 15,9-2-1-15,8 3-1 0,4-6-1 16,6-1-2-16,2 0 1 0,11 0 0 15,2-4-1-15,5-1 1 0,4-4 0 16,-2 3-1-16,5-1 1 0,5 2-1 16,-9-3 0-16,-1-2 1 0,-6 0-1 0,-1 3 0 15,-6 0 1-15,-7 0 2 0,-8 0 1 16,-7-1 1-16,-3 4 1 0,-9 4 0 16,-8-6 1-16,-6 6 0 0,-6-3-1 15,-4 3-1-15,-6 0-1 0,-4 0 1 16,-3 0 0-16,-4 0 1 0,0 0-1 15,0 0-1-15,-6 0-1 0,1 0-4 0,-1 0-7 16,-4 0-10-16,2 3-14 0,-3-3-101 16,-2 6-104-16,4-6-256 15</inkml:trace>
  <inkml:trace contextRef="#ctx0" brushRef="#br0" timeOffset="20275.98">16146 7811 416 0,'-5'0'93'0,"5"-4"0"0,-3 4-72 16,3-8-9-16,6 3-1 0,0-4-2 16,4 1-1-16,1-2 0 0,5-3 2 15,-2-2 1-15,5 3 3 0,-1-6-1 0,3 1 1 16,1-1-3-16,3-2-1 0,-5 1-2 15,7-2-2-15,-1-2-3 0,0 3 0 16,-6 0-2-16,0 1 0 0,-5 1 0 16,1 4 0-16,-8 3 2 0,-2 2 0 0,-6 3 3 15,0 0-1-15,0 6 1 0,-11 0 0 16,4 0 0-16,-1 9-1 0,-4-1-2 16,-2 2-1-16,0 2-1 0,-3 5 0 15,1 3 0-15,-2 5-1 0,-2 5 1 16,-1 4 0-16,1 0-1 0,-2 3 0 15,0 1 1-15,6 0-1 0,-2-3 0 16,6 0 0-16,3-6 0 0,1 2 1 16,3-8-2-16,0 1-1 0,5-5-3 15,0-3-2-15,0-6-5 0,0 0-5 16,5-5-5-16,-5 2-10 0,6-6-85 16,-6-1-85-16,7 0-211 0</inkml:trace>
  <inkml:trace contextRef="#ctx0" brushRef="#br0" timeOffset="21117.41">17028 7728 395 0,'0'0'82'16,"0"0"0"-16,0 0-73 0,-5 0-6 0,5 0 4 15,0 0 3-15,0 0 5 0,0 0 2 16,0 0 1-16,0 0 3 0,0 0 2 16,0 0-2-16,0 0-3 0,-2 0-4 15,2 0-2-15,-8-3-1 0,0 3-1 16,-2 0-2-16,-3 0 0 0,-3 0-1 16,-4 0 1-16,-4 5-1 0,-1 1 1 15,-3-3-1-15,1 1-2 0,-1 2-1 0,1-3-1 16,1 1-1-16,2 1-1 0,5-5-2 15,4 0-3-15,4 3-3 0,3-3-6 16,3 0-4-16,5 0-7 0,0 0-8 16,0 0-19-16,0 0-65 0,5-3-78 15,0 3-183-15</inkml:trace>
  <inkml:trace contextRef="#ctx0" brushRef="#br0" timeOffset="21634.52">16975 7579 448 0,'0'0'101'0,"-2"0"2"0,-3 0-77 16,5 0-8-16,-2 7-3 0,2 0-2 15,-6 2-2-15,1 3 1 0,-2 0 2 16,0 2-1-16,-1 4 0 0,-2 1-1 15,1-1-3-15,-2 0-3 0,3-2-2 16,0 4-3-16,1-5-3 0,1 4-4 0,1-5-4 16,5 3-7-16,-2-3-7 0,2-2-13 15,3-2-80-15,2-6-84 0,2-4-204 16</inkml:trace>
  <inkml:trace contextRef="#ctx0" brushRef="#br0" timeOffset="21914.6">17353 7544 469 0,'0'-3'102'0,"-4"3"0"15,4 0-81-15,-5 0-13 0,5 4-2 16,0 5 0-16,-6-4 1 0,-6 25 8 15,4-13-5-15,-4 6 2 0,-1 2 0 16,-3 2-2-16,-1-1-1 0,2 2-3 16,1-2-2-16,1-2-3 0,1-2-3 15,6-2-2-15,-1-5-3 0,7-3-4 16,0-1-4-16,0-6-9 0,5-5-20 16,-1 0-68-16,2 0-81 0,4-6-195 15</inkml:trace>
  <inkml:trace contextRef="#ctx0" brushRef="#br0" timeOffset="22234.3">17540 7360 405 0,'-10'-8'110'0,"3"1"1"0,0 0-1 0,-3 3-93 15,4 4-5-15,-2 0-1 0,5 0-2 16,-2 0-4-16,0 5-1 0,5-1 0 16,-2 1 0-16,2-1-1 0,0 0 0 15,6-4-1-15,-2 4 0 0,0-4-1 16,2 4 0-16,0-4 0 0,-6 0 2 16,6 0 4-16,-6 0 1 0,0 0 2 15,0 0 0-15,-11 4 0 0,4-4 1 0,0 0-2 16,-5 3-4-16,4-3-1 0,-5 4-2 15,4-4-1-15,3 4-5 0,0-4-9 16,6 0-11-16,0 4-19 0,2-4-85 16,8-4-98-16,0-4-231 0</inkml:trace>
  <inkml:trace contextRef="#ctx0" brushRef="#br0" timeOffset="22872.69">16306 7251 477 0,'-19'0'103'16,"-2"0"1"-16,2 5-86 0,-1-2-8 0,1 5-4 15,4 4-1-15,-5 3 0 16,1 6 1-16,-5 4 2 0,3 7 2 0,1 6 2 16,1 5 1-16,2 1 1 0,1 8-2 15,4 1-2-15,2 4-3 0,4 1-2 16,6 0-2-16,0 1-2 0,5-1 0 15,3-5 0-15,9-3-2 0,3-7-2 16,2-5-2-16,5-5-3 0,1-3-4 0,7-5-8 16,1-3-5-16,4 0-93 0,0-8-89 15,5-1-225-15</inkml:trace>
  <inkml:trace contextRef="#ctx0" brushRef="#br0" timeOffset="23476.97">17789 7186 326 0,'-7'-10'87'0,"-1"2"3"16,2 1-17-16,1-1-49 0,3 3-6 0,2 2-4 15,0 3 0-15,0 3 0 0,4 3 0 16,-1 7 1-16,4 3 1 0,0 4 0 16,-1 11 1-16,-1 7-2 0,-5 6-2 15,0 5-3-15,0 4-3 0,-10 0-1 16,-5 1-2-16,-1 2-1 0,-4-4-1 16,1-3 0-16,-4-3 0 0,2 0 0 0,-1-6 0 15,2-2 0-15,-3-8 0 0,2 2 0 16,-1-8-1-16,-1-2-1 0,2-3-3 15,2-6-6-15,5-3-6 0,0-5-11 16,7-5-45-16,2 0-46 0,5-9-80 16,6-4-178-16</inkml:trace>
  <inkml:trace contextRef="#ctx0" brushRef="#br0" timeOffset="23867.32">18100 7161 370 0,'-5'-7'88'0,"5"5"2"15,-4-3-49-15,4 5-24 0,-6 0-4 16,6 0-1-16,-6 0 1 0,2 5-1 15,0-1 3-15,-1 3 1 0,-1 1 1 16,-1 6 0-16,0-1 0 0,1 2-1 16,0 2-3-16,-2 0-3 0,0 6-1 0,1 0-2 15,-3-3-2-15,1 3 0 16,2 1-1-16,0-2 0 0,2 0-1 16,5-5 0-16,0 2 0 0,0-6 0 0,5-1-1 15,2 0-1-15,3-3 0 0,4 0 0 16,1-5-1-16,0-4-1 0,-1 0-3 15,5 0-3-15,-3-4-4 0,2-2-4 16,0-3-3-16,-3 3-5 0,-1-5-6 16,-2 2-13-16,-5 3-70 0,1-2-76 0,-3-2-190 15</inkml:trace>
  <inkml:trace contextRef="#ctx0" brushRef="#br0" timeOffset="24238.92">17927 7338 391 0,'-4'-3'88'0,"0"-1"3"0,-1 4-65 15,5-4-6-15,0 4 1 0,-2-3-2 0,2 3-1 16,0 0 0-16,0 0 0 0,0-4-2 16,0 4-1-16,2 0-2 0,-2 0-1 15,6 4-3-15,-6-4-1 0,6 4-2 16,-4 0 0-16,3-4-1 0,2 4 0 16,-2-4 0-16,3 0-1 0,1-4 0 15,7-1 0-15,-1-2-2 0,5-1 1 16,3-1-2-16,4 1 0 0,2 2 0 15,-2-1 0-15,-1 3-1 0,-3 0-2 0,-3 4-3 16,-1 0-6-16,-5 0-8 0,-4 0 4 16,-4 0-104-16,-1 5-94 0,-5-5-234 15</inkml:trace>
  <inkml:trace contextRef="#ctx0" brushRef="#br0" timeOffset="24991.79">17974 7033 368 0,'0'0'88'0,"0"0"1"0,0 0-56 0,0 0-11 16,0 0-3-16,0-5-2 0,0 5-1 15,5 0-1-15,-3 0 1 0,4-3 1 16,0 3 1-16,4 0-2 0,0-5-1 15,1 5-3-15,3-6-2 0,1 6-3 16,4-8-2-16,1 5-1 0,0-1-2 16,1 4-1-16,4-4 0 0,-2 4 0 0,0-4-1 15,0 4 1-15,0 0-1 0,-4 0 1 16,-1 0-1-16,-3 0 0 0,-1 3 1 16,-4-3 0-16,-4 0 2 0,-1 0 2 15,-5-3 1-15,0 3 1 0,-5 0-1 16,-9-7 0-16,0 7 0 0,-6-3-2 15,-4 3-3-15,-5 0-1 0,-4 4-1 16,-4 3-4-16,0 2-5 0,-7-1-7 0,4 3-12 16,-7-2-91-16,2 3-94 0,4 3-230 15</inkml:trace>
  <inkml:trace contextRef="#ctx0" brushRef="#br0" timeOffset="42564.96">1985 7491 401 0,'0'-3'92'16,"0"3"2"-16,0-3-67 0,0 3-6 15,0 0-3-15,-5 4-2 0,5 3 0 0,-7 4 0 16,1 4 2-16,-2 7 1 0,-4 6 1 16,-1 6 0-16,-2 6-1 0,1 0-2 15,-5 5-3-15,1 2-2 0,0-3-3 16,2 1-3-16,1-5-2 0,0-1-1 16,3-6-1-16,1-5-2 0,5-5-3 15,4-3-6-15,-3-7-9 0,5-4-9 16,6-9-97-16,0 0-97 0,2-16-241 15</inkml:trace>
  <inkml:trace contextRef="#ctx0" brushRef="#br0" timeOffset="43093.81">2053 7118 370 0,'0'0'90'0,"0"0"2"0,0 0-47 15,0 0-17-15,0 6-5 0,0-6-1 0,0 5-1 16,0-1 2-16,-3-1-1 16,-2 2-1-16,5 0-2 0,-6 0-4 0,6-3-3 15,0 2-3-15,0-4-3 0,7 4-2 16,-2-4-1-16,2 0-1 0,1-5 0 15,3 1 0-15,-4-2 0 0,0 1-1 16,-1 0 1-16,0 2-1 0,-2-1 1 16,-4 4 0-16,0 0 0 0,0 0 0 15,-4 0 1-15,-3 4-1 0,-2-1 0 16,0 2-1-16,-3 1 1 0,0 0-1 0,3-2 1 16,-3-4 0-16,6 7 0 0,-1-7-1 15,5 0 1-15,2 0-2 0,0 0-2 16,2-6-3-16,3 2-7 0,1 1-7 15,2 3-11-15,3-5-90 0,-3 5-3 16,4 6-78-16,-2 1-152 0</inkml:trace>
  <inkml:trace contextRef="#ctx0" brushRef="#br0" timeOffset="43568.6">2136 7843 446 0,'-10'-5'103'15,"2"-1"1"-15,0 6-69 0,-4 0-16 16,5 0-6-16,-4 8-1 0,-3 5-2 16,1 1 0-16,-2 7 1 0,2 4 1 0,2-2 1 15,1 6-1-15,4-4 0 0,6-2-3 16,7-4-3-16,0-2-1 0,7-2-1 16,3-3-1-16,3-3-2 0,1-2 1 15,0-7-2-15,4 0 0 0,-2-9 0 16,3-3-1-16,-1-1-1 0,-1-5-1 15,-4-3 0-15,-3-3-1 0,-5-1 1 16,-5 1 0-16,-7 0 2 0,0 3 0 0,-8 2 3 16,-5 7 0-16,-5 5 2 0,-2 7-1 15,1 0 1-15,-3 6 0 0,-3 6-2 16,4 6 0-16,0 2 0 0,2 1-1 16,5 3 0-16,1-5-2 0,6 2-2 15,7-1-5-15,7-6-5 0,6-5-7 16,2-3-11-16,10-6-91 0,4-4-91 15,8-9-224-15</inkml:trace>
  <inkml:trace contextRef="#ctx0" brushRef="#br0" timeOffset="43784.03">2536 7556 551 0,'-9'0'116'15,"3"0"1"-15,6 3-100 0,0 4-9 0,13-1-2 16,1 1-2-16,7 2 0 0,3-6 0 16,5 1-1-16,4-4 1 0,4 0-1 15,-1 0 0-15,0 0-1 0,-3-6-3 16,-3 6-7-16,-5-4-10 0,-5 4-13 16,-5-4-90-16,-5 4-94 0,-7 5-233 15</inkml:trace>
  <inkml:trace contextRef="#ctx0" brushRef="#br0" timeOffset="43947.44">2586 7785 549 0,'-12'7'120'15,"5"-2"1"-15,7 1-92 0,0 3-11 16,8-1-4-16,4 0-4 0,2-3-2 16,5 1 0-16,6-6-1 0,3 0-1 15,0 0-2-15,4-6-5 0,-1 4-10 16,-3-2-15-16,1-1-102 0,-4 2-104 0,0 3-264 15</inkml:trace>
  <inkml:trace contextRef="#ctx0" brushRef="#br0" timeOffset="53484.09">3182 7697 319 0,'-6'0'79'0,"1"-5"2"0,3 5-41 16,2 0-21-16,0 0-6 0,0 0-1 16,0 0-3-16,0 0 0 0,0 0 2 15,0 0 3-15,0-3 2 0,0 3 2 16,2-8 0-16,3 2-2 0,7-2-2 15,-3-2-4-15,9-4-3 0,-1-2-3 16,6 2-1-16,1-5-2 0,0 3 0 0,1-1 0 16,1 2-1-16,-5 2 0 15,-2 1 1-15,-2 3-1 0,-2 4 0 0,-2-1 0 16,-5 6 1-16,-1 0 0 0,-2 5 0 16,-2 0 2-16,-3 4-1 0,5 1 1 15,-5 4 0-15,0 3 0 0,0 4-1 16,-7 3 0-16,7 2-1 0,-6 0 0 15,2 1 0-15,1-5 0 0,-2-1-1 16,2-3 1-16,-2-5-1 0,-1-3 1 16,2-4-1-16,-1 0 1 0,-1-1-1 0,-4-1 1 15,0-4-1-15,-1 5 0 0,-2-5 0 16,-1 4 1-16,-1-4-1 0,-3 5 1 16,-1-5 2-16,5 7 0 0,0-3 1 15,6 1 1-15,1-1 0 0,2 0-1 16,5-4-1-16,2 3 0 0,6-3-2 0,2-3 0 15,8-5-1-15,3-1 1 0,6-5-1 16,6-6 1-16,4-6 0 0,6 0-1 16,4-4 1-16,1 1-1 0,2-1 0 15,-2 0 1-15,-2 5 0 0,-8 5 1 16,-4 5 1-16,-8 3 1 0,-5 5 3 16,-8 7 2-16,-7 5 2 0,-6 4-1 15,-8 7 0-15,-8 9-1 0,-6 9-1 16,-4 8-3-16,-3 9-2 0,-4 10-1 15,-2 2-1-15,-4 7 0 0,2 7 0 16,-3 0 0-16,1 2-1 0,5-1 1 0,0-3-1 16,-2-3 1-16,8-7 0 0,1-8-1 15,4-5 1-15,1-12-1 0,8-7 0 16,-1-8 0-16,6-11-1 0,5-7 1 16,4-15 0-16,9-7-2 0,5-17-2 15,3-14-2-15,9-12-4 0,3-20-3 0,8-7-1 16,4-12-1-16,-1 0 2 0,6-5 2 15,0 6 2-15,1 8 5 0,-1 10 5 16,-4 15 2-16,-4 11 2 0,-3 13 1 16,-8 8 2-16,-4 14-1 0,-6 6 1 15,-7 7-1-15,-1 4-1 0,-4 9-2 16,0-1-1-16,-2 1-1 0,1 5-1 16,2 2 0-16,1-3 0 0,5-1 0 0,3-2-1 15,4-1 1-15,5-9-1 16,6 0 1-16,3-8-1 0,5-3 0 15,2-3 1-15,1-4-1 0,4-2 0 0,-6-2 0 16,-2-1 1-16,-4-5-1 0,-9 4 0 16,-4 2 4-16,-7 4 4 0,-7 2 3 15,-6 8 3-15,-13 3 2 0,-3 10 2 16,-7 2 0-16,-4 6-3 0,0 5-4 16,-3 2-4-16,1 5-2 0,6 1-2 0,1 1-2 15,10 1-1-15,9-2 0 0,3 2-1 16,10-4 0-16,7-5 0 0,10 1-1 15,8-8-2-15,9-6-1 0,2-11 0 16,8-5 0-16,2-7-1 0,2 0 1 16,-2-6 0-16,0 0 2 0,-5 2 0 15,-5 2 2-15,-4 5-1 0,-9 0 2 16,-6 2-1-16,-10 6 2 0,-3-2 0 0,-6 5 2 16,-8 3 0-16,0-8 1 0,0 8 0 15,-5 0 0-15,1 0-1 0,-3 0 0 16,1 0-1-16,1 0-1 0,-3 6 0 15,2-6 1-15,0 3-1 0,0-3 0 16,0 0 1-16,1 0 0 0,3 0 0 16,-3 0 0-16,2 0-1 0,-2 0 1 15,0 0-1-15,0 0 0 0,-1 5-1 0,-4 1 1 16,-3 1 1-16,-1 8-1 0,-4 1 1 16,-2 5 1-16,2 2 0 0,-2 5 0 15,2-1 0-15,3-2-1 0,6-3-1 16,9-3 0-16,0-2-1 0,12-4-1 15,5-6-6-15,6-7-5 0,4 0-10 16,5-6-12-16,2 2 65 0,-1-8-173 16,1 3-113-16,-2 2-295 0</inkml:trace>
  <inkml:trace contextRef="#ctx0" brushRef="#br0" timeOffset="53709.65">5005 7786 532 0,'-2'0'111'0,"2"0"1"16,-6 0-99-16,6 0-11 0,0 0-3 16,0 0-2-16,0 0-2 0,6-5 0 15,-6-1 0-15,5 5 2 0,-5-8 5 0,4 5 7 16,-4-1 4-16,4 5 4 0,-4-4 3 16,0 4 0-16,-4 0-1 0,2 0-4 15,-3 0-3-15,0 4-5 0,1-4-8 16,-2 7-8-16,1-3-11 0,5 1-13 15,-4-5-94-15,4 3-99 0,8-3-240 16</inkml:trace>
  <inkml:trace contextRef="#ctx0" brushRef="#br0" timeOffset="53946.91">5644 7566 537 0,'-12'0'121'15,"-9"12"1"-15,2 4-93 0,-1 3-11 16,-3 4-1-16,1 2-4 0,1 0-7 16,1 4-3-16,4-4-1 0,4-3-1 15,2-1-3-15,7-8-6 0,3-2-11 16,0 2-17-16,7-9-89 0,2-4-96 15,4-5-237-15</inkml:trace>
  <inkml:trace contextRef="#ctx0" brushRef="#br0" timeOffset="54162.26">5685 7324 601 0,'-9'-8'138'0,"-2"-1"2"0,3 9-101 0,0 0-15 15,3 0-6-15,-7 5 8 16,6-5-17-16,1 4 2 0,-1-4 0 16,1 0 0-16,0 4 0 0,5-4-2 15,-5 0-5-15,5 0-9 0,0 0-11 16,5 0-11-16,1 0-15 0,2 4-14 16,-1-4-96-16,5 3-105 0,1 1-240 0</inkml:trace>
  <inkml:trace contextRef="#ctx0" brushRef="#br0" timeOffset="54816.51">5875 7465 508 0,'0'12'114'16,"-5"0"0"-16,-1 1-80 0,-2 6-21 16,0 4-3-16,-4-1-1 0,-7 1-2 0,-1 4-2 15,1 3 2-15,0-5 1 0,3 1 2 16,-2-4 1-16,5-3-1 0,5-6 0 15,2-2-2-15,6-8-3 0,0-3-2 16,7 0-2-16,7-3-2 0,3-8-1 16,4-2 0-16,6-6-1 0,0 1 0 15,5-5 1-15,-3-1 0 0,-2 5 1 16,2 1 1-16,-8 5 3 0,-1 4 1 0,-5 3 1 16,-3 6 1-16,-1 0 1 0,-4 8 0 15,-3 1 0-15,-4 5-2 0,4-1-1 16,-4 2-1-16,6 1-2 0,-6 1 0 15,7-3 0-15,0-3-1 0,6-4 0 16,2-5 0-16,8-2 0 0,0-9-1 16,8-5 1-16,3-3-1 0,0 0-1 15,4-5 1-15,0 1 0 0,-3 1 0 0,-8 2 0 16,-1-1 1-16,-6 7 2 0,-6 2 0 16,-2 6 0-16,-6-1 3 0,-6 5 2 15,0 6 1-15,0 5 0 0,-7 1-1 16,-5 3 0-16,1 4-1 0,1 5-2 15,-4 2-3-15,2 1 0 0,0-3-1 16,5 0 0-16,7-7-2 0,0 1 1 16,6-7-1-16,7-8 0 0,3-3-1 15,9 0 1-15,7-6-1 0,0-5 0 0,3-5 1 16,3 2 0-16,-3-5 0 0,3-1 0 16,-8-1 1-16,0-4 1 0,-4 2 0 15,-7 0 0-15,-3 0 1 0,-5 1 2 16,-4 2 2-16,-7 5 0 0,0 0 2 15,0 7 1-15,-6 3 0 0,0 1 1 16,0 4-1-16,0 0-1 0,4 0-2 16,2 0-1-16,0 0 0 0,0 5-1 0,0-1-2 15,7-4 1-15,0 5-1 0,5-5 0 16,2 0 0-16,-1 0 0 0,6-5 0 16,-3 0-4-16,4 1-7 0,-1-2-7 15,0 1-9-15,0 2-13 0,-1 3-15 16,-2 0-95-16,1 0-100 0,-1 0-239 15</inkml:trace>
  <inkml:trace contextRef="#ctx0" brushRef="#br0" timeOffset="55130.08">6855 7866 587 0,'-10'0'135'0,"2"4"2"16,0-4-94-16,2 6-19 0,-2-1-1 15,1 0-6-15,1-3-4 0,1 2-2 16,1-4-1-16,1 0-1 0,3 0-2 16,5-6 0-16,1-4-3 0,3-1-4 15,4-2-3-15,-1 0 0 0,-2-2 0 16,1 5 1-16,-5 2-1 0,-1 2 0 15,-5 6 2-15,0 6 1 0,-5 0 0 0,-1 4 1 16,-2 2 0-16,2 0-1 16,-1 0-5-16,1 0-9 0,0-4-11 0,4-2-24 15,2-6-96-15,-6-8-110 0,6-3-263 16</inkml:trace>
  <inkml:trace contextRef="#ctx0" brushRef="#br0" timeOffset="56549.7">7458 7547 458 0,'-7'-3'120'0,"-1"-3"2"0,2 0-26 16,0 1-71-16,6-1-10 0,0-2-3 15,0-2-6-15,0 2-3 0,6-2-1 16,-6 0 3-16,0 0 5 0,0 3 4 15,0 1 3-15,0 2 1 0,-6-1 2 16,2 5-2-16,-5 0-2 0,-3 10-5 16,-3 2-3-16,-6 6-4 0,-1 2-2 0,-2 6-1 15,-1 1-1-15,4-1 1 0,3 3-1 16,6-1-1-16,8 0 1 0,4-3-1 16,15-3-1-16,4-7 1 0,8 2-1 15,6-10 0-15,10-7 0 0,3 0 0 16,5-6-1-16,2-2 1 0,-2 4 1 15,-1-3-1-15,0 7 1 0,-8 0 0 16,-6 10 1-16,-8-5 1 0,-6 4 0 16,-9 2 1-16,-8 0 1 0,-5 3 0 15,0-2 1-15,-7-1-1 0,1 0 1 16,1-1-2-16,2-2 0 0,3-5-1 0,0-3-1 16,4-10-1-16,3-2-1 0,5-2-1 15,4 1 0-15,1-7 0 0,1-5 0 16,-1-3 0-16,-2 3 1 0,-5 0 1 15,-3 0 1-15,-7-4 0 0,-3 7 0 0,-8 5 1 16,-4 5 0-16,-6 4 0 16,-5 8 0-16,-1 0 1 0,-5 8 0 0,2 4 0 15,2 1 0-15,0 7-1 0,8-3 0 16,2 4 0-16,8 2-1 0,4 2-1 16,6-5 1-16,8-1-1 0,10-5 0 15,5-5-1-15,8-1 0 0,11-8 0 16,-1-4-1-16,9-8-1 0,1-4 1 15,3-4-1-15,1 2 0 0,-5-4 2 16,-3 5 0-16,-5-1 1 0,-6 13 0 16,-7 2 1-16,-8 3 1 0,-6 7 0 0,-7 5 1 15,-8 3 1-15,0 2-1 0,-9 4 1 16,-2 2-1-16,-5 1 0 0,-4 3-1 16,-1-4 0-16,0 0 0 0,-3-1 0 15,-1-1-1-15,4-2 1 0,4-4-1 16,0-6 1-16,4 2 1 0,4-6 0 0,2-5 0 15,7-5 0-15,0-5-1 0,13-3 1 16,3-8-1-16,11-3-1 0,6-7-1 16,13-6-1-16,4-5 0 0,6-3-1 15,4-6 1-15,3-7 0 0,0-6 0 16,4 2 0-16,-1-3 2 0,-4 2 0 16,-5 5 0-16,-4 8 0 0,-8 9 0 15,-11 9 1-15,-10 12 2 0,-10 11 1 16,-12 9 1-16,-8 18 0 0,-9 4 1 15,-5 13-1-15,-7 5-1 0,-8 11-2 16,-3 4 0-16,-4 3-1 0,-1 1-2 0,-2 2 0 16,7 0-1-16,2-7 0 0,6-2-1 15,2-4 0-15,7-4 1 0,7-8-1 16,1-6 1-16,4-7-1 0,2-3-2 16,3-3-2-16,-3-6-1 0,1-4-1 15,0-2-1-15,0-5 1 0,-1-5 1 0,-2-1 1 16,-3-5 3-16,0 2 3 0,1-4 5 15,-2 1 6-15,0 1 4 0,4 2 2 16,1-1 3-16,3 3-1 0,5-3-1 16,0 0-4-16,11-2-4 0,3 2-5 15,5 5-1-15,3-4-3 0,3 0 1 16,3 2-1-16,3 1 1 0,0-3-4 16,-2 0-10-16,4-4-11 0,-6 3-20 15,0 1-108-15,-4 9-118 0,-6-5-287 0</inkml:trace>
  <inkml:trace contextRef="#ctx0" brushRef="#br0" timeOffset="58353.17">9146 7609 427 0,'0'-7'97'0,"-2"4"1"0,2-3-72 16,-5 6-6-16,5 0-2 0,-6 0-6 15,3 0-2-15,-2 6-2 0,0-1-1 16,1 4-1-16,-1-1 0 0,0 0-2 16,0 3 1-16,5 1-1 0,0-4-1 15,0 2-1-15,6-5 0 0,3 1-1 16,-1-6 0-16,1 0 0 0,-1 2 0 0,3-2 0 16,-3 0 0-16,-1-2 1 0,-1 2 0 15,0-4 3-15,-1 4 3 0,-5-6 2 16,0 6 3-16,0 0 0 0,-7 0 0 15,-2 0 0-15,0 0-3 0,-5 6-4 16,-1-1-1-16,-1 5-3 0,4-4 0 16,1 3-1-16,1-1 0 0,4-2 0 0,4-6 0 15,2 0-1-15,2 0 1 0,6-6-1 16,1-3 1-16,5-2-1 0,-1 2 1 16,1 0-1-16,-1-1 1 0,0 3-1 15,-6 4 1-15,-1 3 1 0,-6 0 1 16,0 0 1-16,0 0 0 0,-6 2 1 15,-3 6 0-15,-2 0 1 0,0 3-2 16,0 1 0-16,1 1-2 0,2 0 1 16,2-5-2-16,6 2 0 0,0-3 0 15,0-7 0-15,6 0 0 0,1 0-1 0,0-10 1 16,3-1 0-16,-1 2-1 0,1-2 1 16,-2 1 0-16,-2 3 0 0,-3-1-1 15,-3 8 1-15,0-3-1 0,0 3 0 16,-5 0 0-16,1 0 1 0,-1 6-1 15,-1 1 0-15,4 2 0 0,2 0 0 16,-5 0 0-16,5-2 0 0,0-2-1 0,5-5 1 16,-2 0 0-16,3 0 0 0,2-5-1 15,2-5 1-15,-3 0 1 0,0-1-1 16,0 1 0-16,-7-2 0 0,0 4 0 16,0 0 1-16,-7 4-1 0,1 1 0 15,-1 3-1-15,0 0 1 0,1 0 0 16,-1 7-1-16,1 1-3 0,4 0-4 15,2 4-5-15,0-2-6 0,0 2-9 16,8-3-10-16,3-2-94 0,4-7-94 16,1 0-232-16</inkml:trace>
  <inkml:trace contextRef="#ctx0" brushRef="#br0" timeOffset="59385.2">9981 7430 498 0,'6'-8'113'16,"6"-4"0"-16,1 0-79 0,3-3-19 15,3-4-5-15,5 1-1 0,-3-2-3 16,-2 2-4-16,-4 1 2 0,-3 3 4 0,-9-2 3 16,-3 4 3-16,-10 2 3 0,-3 6 1 15,-7 4 2-15,-6 0-2 0,-2 7-3 16,-4 5-3-16,-5 11-2 0,0 3-2 16,-6 6-2-16,3 4-1 0,1 8-1 15,3 5-1-15,0 1 0 0,8 2 0 16,7-2-1-16,6-2-1 0,9-1 0 0,8-5-1 15,11-5 0-15,12 0 0 0,5-10 0 16,9-5 0-16,7-3 0 0,7-11 1 16,5-8-1-16,3 0 1 0,4-5 0 15,1-7-1-15,-1-8 0 0,-3-1 1 16,-3 3-1-16,-6-5 0 0,-8-6 1 16,-7 1-1-16,-14-1 1 0,-5 3 0 15,-8 1 2-15,-5-2 5 0,-12 8 4 0,-6 4 2 16,-4 6 1-16,-8 3 0 15,-9 6 1-15,-2 10-3 0,-3 3-4 16,-2 8-4-16,1 2-3 0,6 1-1 0,1 5-1 16,10 0 0-16,3-2 0 0,11-2-1 15,8-6 0-15,7 1 0 0,12-7 1 16,6-4-1-16,10-9-1 0,4-3 0 0,5-5 0 16,1-7-1-16,1-4 0 0,-1 3 0 15,-6-2 0-15,-7-2 1 0,-10 8 1 16,-6 2 1-16,-5 7 2 0,-11 3-1 15,0 0 1-15,-11 6 0 0,1 1 0 16,-2 2-1-16,-2 7 0 0,2 0-1 16,4-2 1-16,1 1-2 0,7 2 1 15,0-4-1-15,8-2-1 0,4-8 0 16,7-3-1-16,2-3-3 0,10-5-1 16,3-3-1-16,1-2-1 0,4-4 0 0,1-1-1 15,-5-3 1-15,-2-1 2 0,-6-1 2 16,-4 5 1-16,-9-3 1 0,-4 6 3 15,-10 1 3-15,-3 9 1 0,-11 9 1 16,-5 11 1-16,-7 5-1 0,-5 14 0 16,-2 8-1-16,-3 11-2 0,1 9-1 15,-3 10 0-15,0 4 0 0,4 5-1 16,1 3 0-16,0 2 1 0,-1-5-1 0,6-1 0 16,0-7 0-16,5-7 1 0,1-9-1 15,5-12 0-15,3-6 0 0,7-8 0 16,7-10 0-16,0-11 1 0,12-10-1 15,3-9 1-15,8-14-1 0,6-14 0 16,-1-19-2-16,9-6-1 0,4-15-1 16,2-12-1-16,5-4 1 0,-4-5-1 15,1 2 2-15,0 3 1 0,-4 12 1 0,-8 8 1 16,-2 12 0-16,-10 8 0 0,-1 14 0 16,-7 11 0-16,0 12 0 0,-3 4 0 15,-1 10 0-15,-1 7 0 0,-1 6 0 16,2 3 2-16,1 4 0 0,-2 5 1 15,3 2 2-15,4-3 0 0,2-2 1 16,8-7 1-16,5 0-2 0,10-4 0 16,6-9 0-16,3-11-7 0,4-1-11 15,4-4-10-15,-4-2-20 0,-2-5-109 0,-4-1-119 16,-8 2-286-16</inkml:trace>
  <inkml:trace contextRef="#ctx0" brushRef="#br0" timeOffset="67200.06">3480 8839 436 0,'-10'0'100'0,"0"-4"1"0,4 4-73 16,4-8-8-16,2 5-4 0,0-4-4 15,7 0-3-15,0-1-2 0,1-2 0 16,4-7-1-16,5 0 1 0,1-5 1 0,10-3-1 16,2-4-1-16,4 0-1 0,8-5-1 15,-2 2-1-15,-3 1-1 0,1 2-1 16,-10 2 0-16,-2 9-1 0,-6 3 1 15,-8 5 3-15,-5 2 4 0,-7 8 3 16,0 9 2-16,-12 3 1 0,-1 5 2 16,-7 10 1-16,-4 4-3 0,-3 9-3 15,0 0-3-15,-1 2-2 0,2 4-2 16,5-5-2-16,1-2 0 0,7-5-1 0,3-1 0 16,1 14-5-16,7-30-5 15,2-3-8-15,7-7-7 0,1-7-12 16,4 0-66-16,1-13-29 0,1-2-81 15,3-7-172-15</inkml:trace>
  <inkml:trace contextRef="#ctx0" brushRef="#br0" timeOffset="67548.45">4118 8358 517 0,'-4'-7'116'0,"-6"2"2"0,1 5-92 15,-1 5-6-15,-3 6-5 0,0 6-2 16,-4 7-3-16,0 4-2 0,-3 2 0 16,1 4 0-16,2-2 1 0,4-5-1 15,1-2-2-15,8-4 0 0,4-2-3 16,4-5 0-16,8-3-2 0,1-1-1 0,4 2 1 16,0-1-1-16,3 1 1 0,-1 3-1 15,-3 1 0-15,-3 0 1 0,-2 4-1 16,-7 1 0-16,-4 0 1 0,0 0-1 15,-8 2 1-15,-2-1-1 0,-2 1 1 16,-3-4 0-16,-1-4 0 0,-1-3 0 0,-2-3 0 16,0-7 0-16,2-2-1 0,1-6-1 15,-2-4-5-15,3-3-7 0,1-5-5 16,4-3-8-16,1-2-7 0,2 1-11 16,0 1-11-16,7-7-50 0,0 3-13 15,0-4-63-15,6 2-125 0</inkml:trace>
  <inkml:trace contextRef="#ctx0" brushRef="#br0" timeOffset="67684.6">3910 8520 271 0,'14'-32'138'16,"-2"3"-38"-16,0-2-23 0,2 4-19 0,0 0-9 16,7 7-6-16,2-1-5 0,2 1-6 15,4 7-5-15,4 2-6 0,5-1-5 16,2 4-5-16,1 4-3 0,1 0-4 16,-1-1-2-16,-1 1-4 0,-2 4-4 15,-5-5-8-15,-1 5-12 0,-5 0-103 16,-6 5-102-16,-3 0-256 0</inkml:trace>
  <inkml:trace contextRef="#ctx0" brushRef="#br0" timeOffset="68465.16">4481 8539 434 0,'0'-10'96'16,"0"-1"3"-16,0 0-78 0,0-1 2 15,0 2 6-15,0-1 5 0,0 2 2 0,-9 4 1 16,6 5 2-16,-4 0-3 0,-2 10-3 15,0 3-6-15,-6 12-6 0,-3 9-7 16,-1 7-4-16,-4 4-4 0,0-1-3 16,-1 5-1-16,5-3-1 0,5-7-1 15,6-5 0-15,8-7 0 0,6-5 0 16,8-5 0-16,5-11 0 0,9-6 1 16,2-6-1-16,6-8 1 0,3-9 1 15,3-3-1-15,0-3-1 0,-1-5 1 0,-5-1-1 16,-4 0 0-16,-8-3 0 0,-9 6 0 15,-13-1 1-15,-6 5 0 0,-8 2 2 16,-9 8 3-16,-6 5 3 0,-6 10 1 16,-5 3 1-16,1 12 0 0,1 6 0 15,-2 5-2-15,3 6-4 0,4 3-2 16,8 2-2-16,5-2-1 0,6-3 0 16,9 3-1-16,3-7-1 0,14-2 0 0,2-4-1 15,7-6 0-15,5-3-1 0,7-7 0 16,4-6-1-16,5-5-2 0,0-7-1 15,5 0-1-15,-1-5-1 0,-1-3 0 16,-6-1 2-16,-4 1 1 0,-6 2 1 16,-8 6 3-16,-5-2 5 0,-9 4 5 15,-9 10 3-15,-6 3 1 0,-8 10 2 16,-2 5-1-16,-7 5 0 0,-3 6-3 0,3 1-3 16,0 5-4-16,3 0 0 0,7-4-2 15,6 0 0-15,7-5-1 0,6-5 1 16,7-3-1-16,7-8 0 0,6-7 1 15,7-3-1-15,0-7 1 0,4-7 0 16,4-10 0-16,4 0-1 0,-3-5 1 16,-2-1-1-16,-3-3-1 0,-6 1 1 15,-7 0 0-15,-11 3 0 0,-13-1 1 16,-5 6-1-16,-12 3 2 0,-7 7 0 0,-8 11 0 16,-1 6 1-16,0 2-1 0,-1 13 0 15,1 4 0-15,2 7-5 0,4 5-7 16,5 1-9-16,4-3-7 0,4 2-14 15,6 1-14-15,8-3-99 0,0-1-105 16,7-7-248-16</inkml:trace>
  <inkml:trace contextRef="#ctx0" brushRef="#br0" timeOffset="69761.24">5896 7970 370 0,'0'-12'95'0,"-7"3"5"16,-1 9-46-16,-7 0-13 0,-1 0-6 15,-4 10-5-15,0 2-3 0,-6 0-2 16,-1 7-2-16,-1 3-3 0,-3 3-4 0,4 2-2 16,-4 12-4-16,3-3-1 0,4 11-3 15,3 2-1-15,5 1-2 0,3 0-1 16,7-1 0-16,6-3-1 0,4-5 0 15,7-6-1-15,8-7-1 0,3-6 1 0,9-3-1 16,2-10-1-16,6-6-4 16,1-3-4-16,1-4-7 0,-2-6-7 0,-2-1-11 15,-7-2-91-15,-4-3-94 0,-6 1-227 16</inkml:trace>
  <inkml:trace contextRef="#ctx0" brushRef="#br0" timeOffset="70163.3">5480 8189 414 0,'-21'-3'100'0,"4"3"3"16,3-4-61-16,6 4-13 0,3 0-6 16,5 0-3-16,0 0-3 0,10 4-2 15,2-4-2-15,4 4-1 0,6-4 0 16,8 6 0-16,3-6-1 0,3 0-3 15,8 0-2-15,-3 0-1 0,3 0-3 16,-3 0-1-16,-2-6-2 0,-5 2-2 0,-8 3-3 16,-4-5-2-16,-5 2-3 0,-10 4-3 15,-7-4-4-15,0 4-1 0,-13 0-1 16,-5 3 2-16,-4 0 3 0,-9 2 1 16,-4 1 4-16,-4 4 5 0,-5 0 4 15,1 2 5-15,-2-1 3 0,4 3 2 16,-1 0 2-16,6-1 3 0,6 3 1 15,5-3 0-15,6 0-1 0,6 3-1 16,6-2-2-16,7-2-1 0,0-1-1 16,9-4-2-16,4 0-2 0,7-5 0 0,6-2 0 15,6-2-1-15,3 2-1 0,8-9-2 16,-1 6-3-16,4-4-7 0,-2 3-9 16,-3 4-10-16,-2 0-93 0,-5 0-96 15,-6 4-232-15</inkml:trace>
  <inkml:trace contextRef="#ctx0" brushRef="#br0" timeOffset="70512.16">6208 8233 508 0,'-7'7'114'16,"-1"1"1"-16,-5 11-86 0,-4 6-10 0,2 8-5 15,-10 9-5-15,-3 7-3 0,-5 9 1 16,0 7 1-16,-2-4 0 0,-3 6 0 15,-1-2 1-15,5-4 0 0,3-7-2 16,9-5-2-16,3-10-1 0,4-2-4 16,2-10-5-16,6-4-9 0,1-3-13 15,6-7-66-15,0-7-33 0,7-6-88 16,0-8-186-16</inkml:trace>
  <inkml:trace contextRef="#ctx0" brushRef="#br0" timeOffset="71681.2">6101 8871 395 0,'-7'0'87'16,"2"0"1"-16,3 0-57 0,2 0-26 16,-5 0-2-16,5 0-1 0,0 0 3 0,0 0 2 15,2-7 4-15,-2 7 4 0,0-2 3 16,5 2 1-16,0-8 1 0,-2 4-3 16,2 0-3-16,6-3-4 0,-1-5-4 15,6 0-3-15,1-1-1 0,7-4-1 16,2-5-1-16,3-4 1 0,5-1-1 15,3-6 1-15,-2-1-1 0,3-6 1 16,-3 2 0-16,-3 4-1 0,-5 1 1 16,-6 4-1-16,-4 3 2 0,-10 9 2 0,-7 4 2 15,-7 6 1-15,-10 7 1 0,0 9 1 16,-8 7 0-16,-8 4 0 0,-6 9-3 16,3 2-1-16,-8 4-1 0,-2 6 0 15,4-3 1-15,-3 2 0 0,6-1 0 16,6 2 1-16,6-5-1 0,8-3 0 15,5-5-2-15,8-5-1 0,12-3-1 0,8-6-1 16,5-6 0-16,8-5 0 0,5-3-1 16,4-13 0-16,8 0 1 15,-3-7-1-15,3-2 1 0,-3 0-1 0,-1-3 0 16,-6 2 1-16,-3 1 0 0,-9 8 0 16,-6 4 1-16,-7 8 2 0,-9 2 3 15,-5 3 3-15,-3 10 1 0,-6 8 1 16,-1 3 1-16,-2 1-1 0,2 0-3 0,3 0-2 15,1-1-3-15,7-4-2 0,4-5-1 16,4-3 0-16,7-5-1 0,4-7 0 16,10-9-3-16,8-4 0 0,7-7-1 15,6-5-1-15,7-6 1 0,5-5 0 16,2-4 0-16,-1-2 1 0,-5-3 2 16,-2-3 0-16,-7-1 0 0,-9-1 1 0,-4 7 0 15,-12 5 1-15,-6 6 4 0,-7 9 3 16,-7 10 2-16,-4 4 2 0,-8 15-1 15,-6 6 1-15,-3 9-1 0,-4 5-3 16,-4 9-4-16,-2 8-1 0,-2 6-1 16,0 6 0-16,3 1-1 0,2-2 0 15,7 6 0-15,6-6-2 0,4-3 0 16,11-12 0-16,11-4-1 0,4-6-1 16,10-15 0-16,2-6-2 0,9-8-1 15,3-11 1-15,2-5-1 0,2-2 1 0,-3-5 1 16,-2 3 1-16,-7 5 1 0,-4 3 4 15,-5 4 3-15,-9 8 3 0,-7 4 1 16,-6 7 1-16,0 2 1 0,-5 2-1 16,-1 0-2-16,0-1-2 0,-1 4-3 15,1-5 0-15,6 2-2 0,0-5 0 16,0 3 0-16,12-3-1 0,1-10 1 0,8 0 0 16,5-11-1-16,4-6-1 0,5-9-1 15,-1-4-2-15,0-11 0 0,-3 4 0 16,-7-8-1-16,-7-2 1 0,-4 1 2 15,-8-2 2-15,-5 2 2 0,-5 4 4 16,-1 3 1-16,-3 9 3 0,0 6 0 16,0 9 0-16,4 4 1 0,5 2-3 15,0 2-2-15,10 3-2 0,1-1-2 16,7-1-1-16,8 2 0 0,6-4-1 16,2-1-6-16,4 6-8 0,2-1-13 0,1-1 80 15,-3 5-196-15,-8-4-124 0,-2 4-330 16</inkml:trace>
  <inkml:trace contextRef="#ctx0" brushRef="#br0" timeOffset="73284.36">7497 8889 473 0,'-17'7'99'0,"2"7"1"0,-3 7-88 15,1 6-6-15,-2 8-4 0,-1 5 1 16,-7 9-2-16,-2 6 1 0,-4 4 0 0,-1 6 3 16,-1-5 3-16,2 0 2 0,0-2 1 15,3-3 1-15,1-6 0 0,6-7-1 16,5-8-2-16,3-3-4 0,4-9-3 16,4-8 0-16,7-6-2 0,0-8 1 15,12-13 0-15,-1-5 0 0,7-5-1 16,7-11 1-16,3-12 0 0,7-13-2 15,7-7 0-15,4-5-2 0,1-7 1 0,1-3 0 16,3 0-1-16,-3 9 1 0,-4 9 1 16,-6 13 1-16,-9 8 2 15,-3 14 1-15,-9 9 1 0,-6 9 2 0,-2 10 3 16,-9 3 1-16,0 8-1 0,0 7 0 16,0 2-2-16,-4 0 0 0,4 3-4 15,0 3-1-15,0-4-2 0,8 2 1 0,2-7-1 16,4-4 0-16,4-2-1 0,6-4 1 15,2-7-1-15,4 0 1 0,2-17-2 16,-1 3 1-16,-2 0-1 0,-3-8 0 16,-2 3 1-16,-7 1-1 0,-5-1 1 15,-5 3 1-15,-7 1 3 0,0 3 1 16,-4 5 4-16,-8-1 2 0,-3 8 1 16,-6 0 1-16,-2 8-1 0,-1 2-1 15,1 2-2-15,3 6-4 0,3 2-2 16,7-1-2-16,10 1-1 0,0-2 0 0,16 2-2 15,7-6 0-15,7-3 0 0,8-3-2 16,5-8 1-16,6 0 0 0,6-7 1 16,0-1 0-16,0-3 0 0,-3-5 2 15,-4 3 0-15,-5-5 1 0,-5 4 0 16,-12-7 0-16,-8 1 0 0,-9 3 4 16,-9 3 3-16,-5-3 5 0,-9 6 6 0,-7 4 3 15,-5 1 2-15,-6 6 1 0,-1 0-3 16,-3 6-3-16,0 5-6 0,5 1-4 15,2 3-5-15,6 0-4 0,9 3-1 16,3-2-3-16,11 3-1 0,0-6-3 16,12 0-2-16,1-5-2 0,10 1-1 15,4-9-1-15,5 0 0 0,4-9 1 16,1-2 2-16,-1-1 2 0,-3 1 2 0,-4-4 2 16,-7 4 3-16,-4 4 3 0,-11-2 4 15,-3 9 4-15,-4 0 1 0,-11 0 2 16,-1 9 0-16,-2-2-1 0,-2 1 0 15,3 4-4-15,1-1-3 0,0 3-2 16,6-4-2-16,3-2-1 0,3 2-2 16,8-3-2-16,3-4 0 0,5-3-2 15,4-3 0-15,5-5-1 0,2-7 2 16,4-4 1-16,4-4 2 0,3-8 1 16,-1-3 1-16,2-2 0 0,1-4 2 0,1-8-1 15,-2 0 0-15,-4-2 0 0,-5-3 0 16,-3 3 0-16,-4-3 0 0,-8 6 3 15,-5 8 4-15,-4 5 3 0,-2 10 1 16,-4 5 1-16,-4 11 0 0,-4 8-1 16,0 15-2-16,-5 8-3 0,-7 8-2 0,-5 10-3 15,-3 14 0-15,-3 5 1 0,-2 8-1 16,-1-1 0-16,2 2 0 0,4-8 0 16,5-3-1-16,6-10 1 0,4-7 0 15,6-10-1-15,7-11 0 0,0-5 0 16,9-12-1-16,2-5 1 0,3-9-2 15,5-6-2-15,5-8-3 0,0 0-2 16,7-9-2-16,-3-2-1 0,5 3 0 0,0-2 1 16,-1 1 3-16,-4 4 2 15,-3 3 3-15,-4 5 2 0,-5 8 2 16,-6 0 1-16,-4 4 1 0,-6 5 0 0,0 5-1 16,-9 7 1-16,-5 4 0 0,-3 1-1 15,-4 4 0-15,-5 5 1 0,-3 2 4 16,0-1 2-16,4 1 1 0,3-4 2 15,3-2 1-15,6 3 0 0,6-5-1 16,7 1-3-16,6-1-1 0,6-1-2 0,7 2-2 16,9-5 1-16,3-6-1 0,6-1-1 15,2-4-3-15,0-4-6 0,-2 1-6 16,-7-4-7-16,-4 2-14 0,-6-2 13 16,-8 2-122-16,-1-3-105 0,-8 1-261 15</inkml:trace>
  <inkml:trace contextRef="#ctx0" brushRef="#br0" timeOffset="74354.2">6306 8792 305 0,'0'-6'76'0,"0"6"4"16,0-5-41-16,0 5-9 0,0-7-1 15,0 7-1-15,0 0-4 0,0 0-1 16,0-4-1-16,0 4-4 0,0 0-1 16,0 0-3-16,2 0-2 0,-2 0-2 15,0 0-2-15,0 0-1 0,5 0-1 16,1 0-1-16,1 0-1 0,-1 0 0 16,2 0 1-16,3-2-1 0,0 2 1 0,1 0 0 15,0-8 0-15,1 8 0 0,-1-4 0 16,-4-4 1-16,4 3-1 0,-5-2 1 15,1-3 0-15,0 4 0 0,-1-4 1 16,-1 0-1-16,0 2 1 0,-1-2 0 16,-2 3-1-16,-3-1 1 0,-3-2-1 0,-3 2 1 15,-2 3 2-15,-5-4 2 0,-4 5 2 16,1 4 0-16,-7 0 1 0,1 0-1 16,-4 4-2-16,0 6-2 0,5 3-3 15,-1 6-2-15,2 1-3 0,3-3 0 16,5 4-1-16,5-5-2 0,7 3-2 15,0-4-4-15,7-6-5 0,9-1-7 16,0-8-14-16,9 0-106 0,2 0-108 16,6-10-265-16</inkml:trace>
  <inkml:trace contextRef="#ctx0" brushRef="#br0" timeOffset="76526.13">9741 8808 325 0,'-11'0'79'16,"2"0"1"-16,-3 0-45 0,5 0-12 15,0 0-7-15,1-4-2 0,1 4-2 16,5-3-1-16,-4-4-1 0,4 5 1 16,-5-1-1-16,5-3 1 0,0 4 1 0,0-5 1 15,-2 3 0-15,2 1 1 0,-5-3 1 16,0 5-1-16,2 1 0 0,-2 0-3 15,-3 0-1-15,1 0-2 0,-3 3-3 16,2 3-1-16,-4-1 0 0,5 2-1 16,0-2 0-16,2 3-1 0,1 0 0 15,4-3 1-15,0 1-2 0,0-4 1 16,0 2-1-16,0-4 0 0,7 0-1 0,-3 0 1 16,6 0-1-16,-3-5 1 0,5 1-1 15,-4-2 1-15,0 0-1 0,-1 1 1 16,-1 2 2-16,-1-2 3 0,-5 5 2 15,0 0 2-15,-5 0 0 0,-2 0 1 16,-1 7 0-16,-4-2-2 0,-1 4-3 16,-1 0-3-16,0 1-1 0,1 2-1 15,1-6-1-15,0 2 1 0,5-2-1 16,5-2-1-16,2-4 1 0,2 0-1 16,5 0 1-16,5-10 0 0,3 1-1 0,3-1 1 15,1 0 1-15,0 2-1 0,-5-2 0 16,1 3 0-16,-4 3 0 0,-4 4 1 15,-7 0-1-15,0 0 0 0,-6 5 0 16,-1 0 0-16,0-1 0 0,-4 3 1 16,2-2-1-16,-2 0 0 0,4 0-1 15,-1 1-6-15,4-6-8 0,4 4-10 0,0-4-10 16,5 0-91-16,2 0-95 0,4 0-226 16</inkml:trace>
  <inkml:trace contextRef="#ctx0" brushRef="#br0" timeOffset="77134.31">10284 8435 386 0,'-8'-9'100'0,"1"3"4"15,-3 1-42-15,1 5-27 0,0-2-4 16,-2 2-2-16,0 4-3 0,0 3-2 16,-5 0-3-16,1 5-2 0,-5 5-2 15,-1 0-2-15,-3 3-2 0,4 1-3 16,-1 3-2-16,3-3-1 0,5 0-3 15,7-6-2-15,6-2 0 0,5-4-2 0,8 1 0 16,2-6 0-16,9 5-1 0,-1 1 1 16,6 3 0-16,-1 2 0 0,0 4-1 15,-2 2 0-15,-2 4 0 0,-9 2 1 16,-2 0-1-16,-7-1 1 0,-6-1 0 16,-7 5 0-16,-6-5 2 0,-4 0 2 15,-4-6 2-15,-1-4 0 0,-4-2 2 16,-4-2-1-16,7-2 0 0,-3-9-2 0,0 0-1 15,6 0-2-15,0-4-2 0,5-5-3 16,2-5-4-16,1-4-4 0,4 2-6 16,2-4-6-16,1-2-8 0,5-2-9 15,6 1 11-15,0-2-102 0,7-2-91 16,1-1-225-16</inkml:trace>
  <inkml:trace contextRef="#ctx0" brushRef="#br0" timeOffset="77285.37">10216 8464 439 0,'13'-25'122'0,"1"1"4"15,-5-1-49-15,8 4-23 0,-2 1-8 16,5 3-9-16,4-1-10 0,3 5-9 16,1 1-4-16,4 0-5 0,2 3-2 15,-1-1-4-15,5 4-4 0,-3-1-8 16,1 2-7-16,3 0-14 0,2 5-12 0,-2 0-99 16,-3 7-105-16,-2-6-248 0</inkml:trace>
  <inkml:trace contextRef="#ctx0" brushRef="#br0" timeOffset="80131.94">10595 8922 252 0,'0'0'72'0,"0"0"3"16,0 0-29-16,0-3-13 0,0 3-6 16,0-2-4-16,0 2-8 0,5-6-6 15,-3 2-2-15,7-4-1 0,0 1-2 16,3-3-1-16,4-7-1 0,7 1 0 16,2-7 0-16,6-5 1 0,5-2 2 15,2-9 1-15,5-1 3 0,2-3 1 16,-3-1 0-16,-2 2-1 0,-3-1-1 15,-7 1-1-15,-5 5-3 0,-5 5-2 0,-10 4-1 16,-2 4 0-16,-8 5 2 0,0 8 1 16,-4 2 2-16,-4 9 1 0,-3 0 1 15,-4 15 1-15,0 1 2 0,-2 7 0 16,-2 3 1-16,-2 7 0 0,-3 4 0 16,3 5-1-16,-5 4-1 0,-1 3-1 15,0 2-2-15,3-4-3 0,1 0 0 0,3-2-2 16,1-8 1-16,6-4-1 0,5-7 0 15,3-6 0-15,5-6 0 0,0-3 1 16,7-6-1-16,4-10 0 0,3-6 0 16,6-3-1-16,1-6 0 0,8-6 0 15,1-4-1-15,3-5 0 0,3-1-1 16,-1 0 1-16,-2 0 0 0,0 1 0 16,-5 3-1-16,-3 6 1 0,-6 5 0 15,-7 8 1-15,-3 3 0 0,-9 10-1 0,0 0 1 16,-15 9 0-16,-2 5 1 0,-3 5 0 15,-3 6-1-15,-3 2 2 0,-1 4 1 16,0-7 1-16,3 2 1 0,3-2 0 16,2 0 1-16,5-5-1 0,4-1-1 15,10-5-1-15,5 1-1 0,8-3-1 16,6-7-1-16,9-4 0 0,5-7 0 0,8-5 0 16,7-4 0-16,3 0 0 0,4-6-1 15,2-3 0-15,-4-3 0 0,0 1 0 16,-4-2 0-16,-4-1 0 0,-7-2 0 15,-9-2 0-15,-5 4 0 0,-8 1 0 16,-7 0 0-16,-9 8 1 0,-5 3 2 16,-6 6 3-16,-2 8 2 0,-3 8-1 15,-1 7 2-15,-1 8 0 0,0 9 0 16,0 4-3-16,-2 5-2 0,4 9-1 16,0-3-1-16,5-2-1 0,5 2 0 15,6-3-1-15,0-5 0 0,10-9 0 0,7-10 1 16,3-1-1-16,7-10 0 0,6-8-1 15,7-10 0-15,1-5-2 0,5-3 0 16,1-5-1-16,-3-3 0 0,-2 1 0 16,-8 2 1-16,-4 5 1 0,-7 2 2 15,-8 5 2-15,-8 9 1 0,-7 5 2 0,0 3 0 16,-9 12 1-16,-1 3 1 0,-3 1-1 16,0 4-1-16,1 8-2 0,1-6-1 15,6 3 0-15,5-9-2 0,0-1 0 16,5-4 0-16,8-4 0 0,5-10 1 15,3-3-1-15,5-8 0 0,1-7 0 16,0 1 0-16,1-7-1 0,-3-7 0 16,0 0 0-16,-5 2 0 0,-6-3 0 15,-5-1 0-15,-5 0 1 0,-4 6 1 16,-4 5 1-16,-4 1 3 0,0 6 2 0,1 6 1 16,-2 1 0-16,5 5 0 0,4 3-1 15,0 0-1-15,7 4-3 0,3 3-1 16,1-3-3-16,7 4 1 0,1-3 0 15,2 2 0-15,5 1-1 0,1-6-1 16,1-2 0-16,3 0-2 0,0 0 0 0,-2-6 0 16,-3 0 0-16,0-5 0 0,-6 1 0 15,-3 1 1-15,-5-2 2 0,-4 4 0 16,-8-4 1-16,0 2 2 0,-9 2 2 16,1 2 1-16,-5 5 0 0,0 0 1 15,-3 0-1-15,1 4 1 0,0 3-2 16,2-2-2-16,0 2 0 0,5-4-2 15,2 3 1-15,0-6-2 0,6 0 1 16,-3 3-3-16,3-3-4 0,0 0-7 16,0 0-9-16,0 0-13 0,0 0-9 15,0 0-102-15,-5 3-106 0,2 2-250 16</inkml:trace>
  <inkml:trace contextRef="#ctx0" brushRef="#br0" timeOffset="81669.3">11963 9069 355 0,'3'-11'83'0,"-3"0"3"0,6 1-61 16,-4 3 2-16,-2 1 1 0,0 6-2 16,0 3-4-16,-8 6 0 0,-3 10 0 15,-5 3-2-15,-6 11-3 0,-3 4-3 16,-8 11-1-16,-2 8-2 0,-2 4-3 16,-8 3-2-16,2 2-3 0,0 1-1 0,0 1 0 15,5-9-1-15,5-10 2 0,4 2 0 16,6-10 2-16,9-8 0 0,1-8 0 15,7-12 0-15,6-4 0 0,0-12-1 16,10-7-1-16,4-15-1 0,8-10-1 16,8-10 0-16,1-11-1 0,5-1 1 15,6-11-1-15,4-5 0 0,-3 0 0 16,0 3 0-16,-2 2 0 0,0 7 0 16,-5 8 0-16,-8 10 0 0,-3 4 1 15,-4 15-1-15,-8 5 1 0,-3 8 0 0,-1 6 0 16,-4 6-1-16,-2 0 1 0,-3 6 0 15,0 6-1-15,0 6 1 0,0 2-1 16,0-1 1-16,0 1-1 0,6 1 0 16,0-5 0-16,2-1-1 0,5-9 0 15,3-1 0-15,1-5-1 0,8-9 0 16,0 0 0-16,3-3 0 0,0-1 0 0,-1-6 0 16,3 2 1-16,-5-3 1 0,-2 2-1 15,-7-2 2-15,-2 0 2 0,-9 1 4 16,-5 5 5-16,0 2 3 0,-13 3 3 15,-3 5 2-15,-2 4 0 0,-3 0-1 16,-5 6-5-16,2 5-3 0,2 4-4 16,2 0-4-16,5 4-1 0,4 4-3 15,9-3-2-15,2 2-1 0,9 0-1 16,7-2-1-16,6 0-1 0,5-5 0 16,5-5 0-16,6-5 0 0,-1-5 1 0,2 0 0 15,0-12 0-15,1-1 1 0,-7 0 1 16,-1 1 2-16,-5-1 0 0,-7 1 1 15,-3 2 2-15,-7 0 3 0,-5 2 1 16,-5 3 2-16,5 3 1 0,-5-4 1 16,-5 2 0-16,5-1-1 0,-5 5-3 15,5 0-1-15,0-5-1 0,0 5-2 0,0-4-1 16,0 4 0-16,6 0 0 0,0-7 0 16,-3 7 0-16,2-3-1 0,1-2 0 15,0 1-1-15,0-2 0 0,-3 0 0 16,-3-3 0-16,5 3 0 0,-5-1 0 15,0 0 2-15,-5 3-1 0,-4 4 1 16,-3-3 1-16,-3 6-1 0,-4 4 1 16,-1 1 0-16,-5 6 0 0,-1 2 0 15,5 0 0-15,0 2 0 0,1 4-1 0,7-7 0 16,4 5-2-16,6-4 0 0,3 0-2 16,7-4-1-16,5-2-1 0,5-5 0 15,6-5-1-15,2-4 0 0,2-4 0 16,2-5 3-16,2 0 1 0,-4-3 0 15,-1 2 1-15,-6 2 2 0,-6 3 3 16,-5 5 3-16,-6 0 2 0,-3 4 0 0,-7 0 1 16,-4 5-1-16,-3 2 1 0,0 1-3 15,-4 7-3-15,4-3-1 0,1 2-2 16,4-2 0-16,3 0-2 0,1-2-1 16,5-3-3-16,12-7-2 0,-1 0-1 15,5 0-3-15,6-14-3 0,4 7-1 16,7-7 1-16,5-2 1 0,1 0 3 15,7-7 1-15,-4-6 4 0,2-2 2 0,2-6 3 16,-6-3 1-16,0-3-1 0,-6-4 1 16,-3 2 1-16,-9 1 2 0,-1 9 5 15,-9 5 5-15,-4 7 4 0,-8 7 2 16,-6 7 1-16,-3 9 0 0,-6 10-4 16,-5 8-4-16,-4 1-5 0,3 12-3 15,-9 7-3-15,-3 9-1 0,0 7 0 16,-1 1-1-16,5 3-1 0,2 1-1 15,2-4 0-15,7-7 0 0,10-4 0 0,8-10 0 16,0-7 1-16,13-9 0 0,6-7 0 16,2-7-2-16,4-8 1 0,3-7-1 15,3-6 1-15,-2-6 0 0,2-2 0 16,-4-2 0-16,-2-5 2 0,-4 5 1 16,-7-2 0-16,0 6 1 0,-9 2 3 15,-5 5 0-15,-5 3 1 0,-4 3 1 16,-3 4-1-16,-3 6 1 0,-3 0-2 0,0 9-2 15,-1 2 0-15,3 3-2 0,3 4 1 16,0 2 0-16,6 2 0 0,7-3 0 16,0 1 1-16,12 0-2 0,3-5 1 15,6-3 0-15,5-2-1 0,7-7-3 16,1 2-2-16,4-5-6 0,2 0-9 16,-1 0-12-16,0 0-90 0,-5 0-15 15,-8 0-90-15,-5 0-183 0</inkml:trace>
  <inkml:trace contextRef="#ctx0" brushRef="#br0" timeOffset="83181.72">13698 8577 529 0,'-14'-5'118'0,"2"-4"1"0,12 9-93 0,0-3-8 15,7 3-7-15,6 0-3 0,5 0-4 16,3-6-1-16,3 6 1 0,1 0 1 16,5 0 1-16,-3-2 0 0,4 2 0 15,-3 0 0-15,-1 0-2 0,0 0-1 16,-2 0-1-16,-2 0-2 0,1 0-4 16,-3 0-4-16,-1 0-6 0,-3 0-7 0,-3 0-11 15,-6 2-7-15,-2-2-86 0,-6 7-87 16,-6-3-211-16</inkml:trace>
  <inkml:trace contextRef="#ctx0" brushRef="#br0" timeOffset="83381.89">13725 8739 437 0,'-21'9'107'0,"3"-1"3"0,4-4-67 0,8-4-12 16,6 4-4-16,5-4-2 0,4 0-3 15,10 0-4-15,7 5-2 0,6-5 1 16,3 0 0-16,4 0-3 0,4 3-4 15,-2-3-2-15,-1 0-2 0,1 0-1 16,-6 0-3-16,-2 0-4 0,-1 0-5 16,-1 0-9-16,-3 0-11 0,-2 0-13 15,-6 0-91-15,-1 0-99 0,-5 0-232 16</inkml:trace>
  <inkml:trace contextRef="#ctx0" brushRef="#br0" timeOffset="83882.65">14545 8344 461 0,'-8'-11'125'15,"2"-2"2"-15,6 1-28 0,-5 3-66 16,5 0-10-16,9 6-8 0,5-7-7 15,2 2-5-15,9-4-2 0,3-2 1 0,5 2-1 16,5 0 2-16,2-1 0 0,0 2 1 16,0 2 0-16,-6 9 1 0,-2 0 0 15,-5 9 2-15,-7 3 0 0,-8 1 1 16,-6 10 1-16,-6 8 1 0,-11 4-1 16,-6 7 1-16,-5 1-2 0,-5 3-1 15,-6 6-1-15,-4-2-2 0,-1 2-1 16,2-4-1-16,1-4 0 0,2-2-1 15,6-1 0-15,3-4 0 0,9-4 0 0,2-10-1 16,6-1-4-16,1-5-6 0,6-3-4 16,0-10-7-16,6-4-11 0,0 0-11 15,1-8-16-15,0-2-82 0,-2-3-95 16,-1-3-222-16</inkml:trace>
  <inkml:trace contextRef="#ctx0" brushRef="#br0" timeOffset="84073.08">14427 8743 505 0,'-18'-7'130'0,"5"-1"2"16,3 4-70-16,10 0-21 0,0-1-11 16,14 5-8-16,4-5-8 0,8-1-6 15,3 0 0-15,10-3-2 0,4-2 1 16,2 3-2-16,2 2-1 0,0-4-2 16,1 5-1-16,-5 5-5 0,-5-4-5 15,-4 4-7-15,-2 0-10 0,-7 0-13 0,-5 0 2 16,-3 0-102-16,-7 6-97 0,-3-3-235 15</inkml:trace>
  <inkml:trace contextRef="#ctx0" brushRef="#br0" timeOffset="84263.68">14911 8888 558 0,'-12'8'121'0,"1"0"-1"16,-1-1-98-16,7 1-12 0,0 0-3 16,5-4-5-16,0-4-5 0,0 0-6 15,0 0-9-15,6-4-14 0,0-5-89 16,5-2-93-16,-2-3-229 0</inkml:trace>
  <inkml:trace contextRef="#ctx0" brushRef="#br0" timeOffset="84656.85">15292 8401 581 0,'-11'-6'129'16,"1"3"1"-16,-1 3-103 0,2 4-9 0,1 4-5 15,1 5-5-15,-2 5-5 0,-3 0 0 16,-1 3 2-16,-1 1 0 0,1 1 0 15,0 0 0-15,4-2 0 0,0-5-1 16,7 0-2-16,2-3-3 0,5-4-3 16,5-5-1-16,8-4-1 0,0 0 0 0,7 0 0 15,3 0 1-15,1 0 1 0,1 7 2 16,-4 2 2-16,-3 1 0 0,-4 10 1 16,-10 1 1-16,-4 2 1 0,-5 2 0 15,-12 2 0-15,-1 3 1 0,-5-3 0 16,-4 2-1-16,-1-6 0 0,-1 2 0 15,-2-3 0-15,3-3 0 0,-1-4 0 16,4-5-1-16,1-6 1 0,5-4-2 16,2 0 0-16,5-13-2 0,7-2-5 15,0-8-6-15,0-8-12 0,10-4-8 0,2-5-17 16,2-3-55-16,0-2-30 0,-1 2-79 16,6 6-161-16</inkml:trace>
  <inkml:trace contextRef="#ctx0" brushRef="#br0" timeOffset="84794.55">15305 8460 339 0,'12'-23'174'0,"-1"1"-45"15,-1 0-28-15,0 3-29 0,2 2-13 16,2 0-9-16,5 2-11 0,5 1-10 0,3 2-8 16,3-2-6-16,6 1-5 0,0 2-3 15,1 3-4-15,-2 2-9 0,-2 6-9 16,-2 0-8-16,-5 0-10 0,-4 10-12 16,-5 5-14-16,-5 2-90 0,-3 2-97 15,-5-1-226-15</inkml:trace>
  <inkml:trace contextRef="#ctx0" brushRef="#br0" timeOffset="85079.8">15761 8508 463 0,'-10'21'128'0,"-4"3"5"0,-1 3-45 16,-3 3-35-16,-2 4-13 0,2-1-10 15,3 3-10-15,-1 0-8 0,3 0-4 16,6-3-4-16,4-2-2 0,3-8-1 16,6-1 0-16,3-8-1 0,9-5 1 15,3-9-3-15,8 0-3 0,4-13-3 16,3-4-3-16,3-8-4 0,2 2-2 15,-3-12-1-15,-4-1 2 0,-7-8 2 0,-8-2 4 16,-6 0 2-16,-11 1 4 0,-6-3 3 16,-8 5 6-16,-9 8 5 0,-4 11 6 15,-7 7 3-15,-1 11 3 0,0 6 1 16,0 10 0-16,0 5-5 0,4 10-5 16,4 7-4-16,1 7-4 0,6 9-4 15,2 2-8-15,8 5-8 0,1-4-8 0,7 3-10 16,8-8-12-16,5-3 104 0,8-13-204 15,11-3-109-15,5-12-302 0</inkml:trace>
  <inkml:trace contextRef="#ctx0" brushRef="#br0" timeOffset="85389.15">16259 8657 625 0,'0'-10'151'15,"-10"6"2"-15,-1 4-99 0,-6 8-15 0,-2 8-10 16,3 3-15-16,-4 6-10 0,0 4-2 15,2 5-1-15,3 0 1 0,3 0-1 16,8-4 0-16,4-1 0 0,11-3 0 16,6-9 0-16,5-5-2 0,6-3-2 15,11-9-4-15,1-4-4 0,0-7-4 16,6-4-5-16,-5-4-2 0,3-8-2 0,-5-2 0 16,-9-11 2-16,1-1 3 0,-5-6 4 15,-8-4 3-15,-4 3 5 0,-11 2 5 16,-3 1 8-16,-3 10 7 0,-11 5 4 15,-6 13 1-15,-5 5 0 0,-7 7 0 16,-4 11-4-16,-3 8-5 0,0 6-5 16,-6 5-5-16,4 9-7 0,3 3-6 15,5 5-10-15,6 0-17 0,8-2-101 16,10 2-109-16,9-6-260 0</inkml:trace>
  <inkml:trace contextRef="#ctx0" brushRef="#br0" timeOffset="86118.02">17136 8177 543 0,'0'-10'126'0,"-3"1"2"0,-3 2-91 0,1 4-10 16,2-2-8-16,-3 5-6 0,-1 0-5 16,-5 7-1-16,-1 4 3 0,-3 6 2 15,-6 6 2-15,-2 12 0 0,-7 9 2 16,-2 8-2-16,-6 5-1 0,4 3-5 16,-3 1-2-16,6 4-2 0,9-7-3 15,9-2 0-15,10-7-1 0,12-4 0 16,12-6-1-16,11-7-1 0,9-5-5 0,4-9-2 15,4-7-6-15,0-6-5 16,-2-5-7-16,-1-8-11 0,-4 0-8 0,-2 1-75 16,-7-4-15-16,-6-5-81 0,-10 1-165 15</inkml:trace>
  <inkml:trace contextRef="#ctx0" brushRef="#br0" timeOffset="86459.83">16789 8425 538 0,'-6'-9'124'0,"-1"-3"1"0,7 4-87 15,0 4-14-15,6-3-8 0,0 7-3 16,3-4-3-16,3 0-1 0,2 4 2 15,4-5 1-15,2 5 0 0,0 0 0 16,2 0-1-16,3-3-2 0,0 3-3 16,-5 0-2-16,1 0-4 0,-6 0-2 15,2 2-1-15,-9-2-1 0,-2 3-1 16,1-3 0-16,-7 0 1 0,2 5 0 16,-2-5 1-16,0 0 2 0,-6 0-1 15,2 0-1-15,-3 3-2 0,-4-3-5 0,-1 7-8 16,-2-4-10-16,1 1-11 0,-2 1-68 15,1-2-25-15,0-3-83 0,2 7-169 16</inkml:trace>
  <inkml:trace contextRef="#ctx0" brushRef="#br0" timeOffset="86842.77">16782 8561 409 0,'-13'0'111'0,"0"0"4"0,1 0-36 16,3 0-35-16,-4 0-3 0,2 4-4 16,3 3-3-16,0-4-4 0,-2 2-3 0,7 2-3 15,-2 0-3-15,5-2-4 0,5-1-2 16,1 1-4-16,3-5-3 0,5 6-2 16,4-6-2-16,4 0 0 0,5 0-2 15,3 0 0-15,2-3 0 0,-2 0-2 16,3-4-4-16,-1 3-8 0,-5 1-10 15,-1-2-16-15,-1 3 10 0,-4 2-121 16,-1 0-113-16,-6-4-266 0</inkml:trace>
  <inkml:trace contextRef="#ctx0" brushRef="#br0" timeOffset="87881.18">15083 8987 396 0,'0'-4'96'16,"0"-1"1"-16,-5 2-50 0,5-3-24 0,0 2-6 15,0-3-2-15,5 2-2 0,-5-2 0 16,4 3 1-16,-4-4 0 0,3 5 1 15,-3-1 1-15,0-1-1 0,0 5-2 16,0 0-2-16,0 0-1 0,-3 0-3 16,3 6 0-16,-6-2-1 0,2 4-1 15,1 2 0-15,-2 3 0 0,-1-2 0 16,3-2 0-16,-1 0-1 0,4 0-1 16,0 0-1-16,0-5-1 0,0 1 0 0,8-5-1 15,1 3 1-15,1-3-1 0,0-4 0 16,0-3 1-16,1 0-1 0,-2 0 0 15,0-3 0-15,-1-2 1 0,-4 1-1 16,1 1 0-16,-5-2 0 0,0 1 1 16,0 2 0-16,-5 2 2 0,3 0 2 15,-4 5 1-15,-3 2 0 0,1 0 0 0,-1 0 0 16,2 6 0-16,-5 1-3 0,5 3-1 16,1-4-1-16,3 2 0 0,3 0-1 15,0-5 0-15,0 1 0 0,0-4 1 16,8 0-2-16,-2 0 1 0,1 0 0 15,3-5-1-15,-3-2 0 0,0 1-1 16,-1-1-1-16,-6 3-1 0,6-1-1 16,-6 5-5-16,0 0-5 0,0 0-9 15,0 7-12-15,0-3-95 0,0 4-98 0,5-1-241 16</inkml:trace>
  <inkml:trace contextRef="#ctx0" brushRef="#br0" timeOffset="107471.78">2157 9758 432 0,'0'0'99'0,"0"5"2"0,-5-5-71 0,5 0-8 0,0 0-5 0,0 0-3 0,0 0 0 0,0 0-1 0,0 0 0 0,0 4 1 0,0-4 0 0,0 0-1 0,0 0 0 0,0 0-2 15,0 0-3-15,0 0-2 0,0-5-1 0,0 5-2 16,-2-6-2-16,2-1 1 0,0 0-2 16,0-2 1-16,-6-2-1 0,6 0 1 15,-8 0 0-15,2 3 2 0,-4 1 1 16,1 0 0-16,-3 4 0 0,-3 3 0 15,-5 0 0-15,-1 9-1 0,-4 3-2 16,-2 3 0-16,0 8-1 0,-3 6 0 16,4 6 0-16,4 3 0 0,3 5 0 15,2-3 0-15,4 4 0 0,2 3 1 0,4-3-1 16,2-6 0-16,5 1 0 0,5-6 0 16,2-3 1-16,7-6-1 0,0-5 0 15,7-5 1-15,4-5-1 0,3-6 1 16,3-3-1-16,2-6 0 0,0-2-5 15,1-5-8-15,-1 0-13 0,1-5-100 16,-2-1-101-16,1 2-256 0</inkml:trace>
  <inkml:trace contextRef="#ctx0" brushRef="#br0" timeOffset="107904.07">2381 9699 480 0,'-6'13'106'0,"1"6"3"16,-2 6-83-16,0 9-8 0,-6 9-2 15,1 3 1-15,-3 0-1 0,0 2-1 16,-3-2-3-16,5 0-1 0,-1-8-2 15,2-5 1-15,5-4-3 0,2-7-1 16,5-4-3-16,0-5 0 0,0-6 0 0,7-7-1 16,2-2 0-16,-1-11-1 0,5-8 1 15,0-8-1-15,0-7 0 0,-3-7 0 16,1-5-2-16,-3-2 0 0,-2-3 1 16,-1 4-1-16,-3-1 0 0,-2 5 1 15,6 4 2-15,0 9 0 0,-4 8 2 16,5 7 1-16,-2 1-1 0,1 6 1 0,2 4 0 15,4-2 0-15,1 4-1 0,6-4-1 16,2 2 0-16,6-1 0 0,5 2-1 16,2-2 0-16,4 4-1 0,-4 3 0 15,0-6-6-15,-2 6-6 0,1 0-10 16,-6 0-12-16,-1 0-99 0,-7 0-103 16,-5 6-252-16</inkml:trace>
  <inkml:trace contextRef="#ctx0" brushRef="#br0" timeOffset="108143.89">2271 9989 379 0,'-9'7'102'0,"-2"1"5"15,5-1-47-15,-1 0-11 0,7 1-10 16,0-3-7-16,5 2-4 0,2-1-3 15,6 0-2-15,0-2-3 0,7 3-2 16,0-7-2-16,2 0-4 0,8 0-3 16,-3-7-3-16,2-1-7 0,2-2-9 15,-3 2-13-15,3-2-11 0,-4 2-75 16,-6 2-24-16,4-2-88 0,-5 0-173 16</inkml:trace>
  <inkml:trace contextRef="#ctx0" brushRef="#br0" timeOffset="108539.38">2759 10073 501 0,'0'0'114'0,"0"0"0"0,-6 0-81 0,-1 5-12 16,0 5-4-16,-5 3-2 0,0 6-2 15,-1 4 1-15,-3 4-1 0,-2 4 1 16,2 1-2-16,-2-2-2 0,0 4-2 15,4-2-1-15,1-1-3 0,5-5-1 16,6 5-1-16,2-6-1 0,3-2-1 16,8-2 0-16,3-3 1 0,0-3-2 15,6-1 0-15,4-8-3 0,-3 1-3 16,5-7-6-16,-3 3-6 0,1-3-10 0,2-3-9 16,-5-4-92-16,0-1-93 0,-1-5-229 15</inkml:trace>
  <inkml:trace contextRef="#ctx0" brushRef="#br0" timeOffset="108920.22">2546 10329 446 0,'-13'4'104'15,"2"-4"3"-15,2 5-66 0,-3-5-12 16,5 4 0-16,1-4-1 0,0 5-2 15,4-5-3-15,2 0-3 0,0 0-3 0,3 3-4 16,7-3-3-16,4 0-2 0,1-3-1 16,6-2-1-16,3 1 0 0,3-3-1 15,4 2-1-15,-3-4-1 0,-1 5-4 16,-1-3-7-16,1 4-10 0,-2-3-12 16,-4 6-1-16,4-4-102 0,-3 4-103 15,4-7-239-15</inkml:trace>
  <inkml:trace contextRef="#ctx0" brushRef="#br0" timeOffset="109161.05">3043 9989 503 0,'-5'0'121'0,"5"-6"-1"0,0 1-38 15,6 5-70-15,6 0-7 0,3 0 1 16,9 0-1-16,-2 0 1 0,7-4 1 16,2 4-1-16,7-5 1 0,-4-2-2 15,1 2 0-15,1-2-4 0,-3 0-5 16,-5 1-9-16,-1 1-11 0,-8 1-15 16,-5 4-89-16,-3 0-97 0,-4 0-233 15</inkml:trace>
  <inkml:trace contextRef="#ctx0" brushRef="#br0" timeOffset="109337.25">3170 10129 551 0,'-13'10'122'15,"0"3"1"-15,6-4-94 0,2 2-12 16,5-3-2-16,4 2-3 0,2-1-3 0,1-3-2 16,7 1 1-16,2-4-2 0,7-3-1 15,2 0-2-15,4 0 0 0,3-4-6 16,2-4-7-16,-1 1-10 0,1-2-12 15,-2 1-98-15,-6 1-103 0,-1 4-249 16</inkml:trace>
  <inkml:trace contextRef="#ctx0" brushRef="#br0" timeOffset="112226.94">4190 9863 410 0,'-6'0'87'0,"0"-3"2"0,6 3-77 16,-4-5-2-16,4 5-1 0,0-8 1 15,0-1 1-15,0 3 2 0,0-1 1 16,0-5 2-16,0 3 2 0,0-1 1 16,0 2-1-16,0-2-2 0,3-3-1 15,-3 1-1-15,0-2-2 0,0 1-1 16,-6 1 0-16,-1 5 0 0,-2 1-2 0,-4 6 0 15,-2 2-2-15,-10 10 0 0,-2 8-3 16,-3 7-1-16,-5 11-1 0,0 4 0 16,-3 11 0-16,-1 3 0 0,6 2 0 15,2 1 0-15,5-1 0 0,3-6 1 16,9-2-1-16,6-4 0 0,8-6-1 16,9-5 0-16,4-8 0 0,12-7-1 0,5-3 1 15,4-9-1-15,8-6 1 16,2-2-1-16,2-6 1 0,1-1-1 15,0-4 1-15,-3 0-1 0,-4 0 0 0,-3-1 0 16,-5 4 1-16,-6 2-1 0,-5 0 0 16,-7 6 0-16,-2-3 1 0,-6 3-1 15,-4 4 1-15,-2-4 0 0,0 7 0 16,0-7 0-16,0 4 1 0,0-4-1 16,6-5 0-16,-6-2 1 0,6 0-1 0,0-4 0 15,2-4-1-15,-1-3 1 0,5-6-1 16,-2 2 1-16,-1 0-1 0,-4-1 0 15,-5 1 0-15,0 0 1 0,-8 7-1 16,-1 5 1-16,-7 2-1 0,-2 8 2 16,-7 5 1-16,-2 3 1 0,-3 11 1 15,1 3 0-15,-4 3 0 0,6 0 0 16,3 5-2-16,8-1-1 0,3-1-1 0,9-4-1 16,4-3 0-16,11-6 0 0,6-1 0 15,9-7 0-15,7-7 0 16,4-7 0-16,4-6 0 0,3-3 0 0,1-4 0 15,-1 0 0-15,-5-1 0 0,-9 3 0 16,-3 0 0-16,-10 10 0 0,-5 2 1 16,-12 6 0-16,0 0 2 0,-17 6 0 15,-1 6 1-15,-6 5-1 0,1 5 1 16,-1 4-2-16,3-1 1 0,1-1-2 0,7-1-1 16,7-2 0-16,6-6 0 0,0-3-1 15,9-7 1-15,7-5 0 0,9 0-1 16,5-10 1-16,4-2-1 0,6-4 1 15,5-7-1-15,1-2 0 0,-1-2 0 16,-3 1-2-16,-4 2 1 0,-5-5 0 16,-6 4 0-16,-9 6 0 0,-6 0 0 15,-2 4 2-15,-10 4 1 0,0 7 0 0,-12 8 1 16,2 9 0-16,-6 4-1 0,1 12 1 16,-4 8-1-16,0 11 0 0,-1 7-1 15,-2 2 0-15,1 5 0 0,-2 4 0 16,1-1 0-16,0-4 1 0,0 0-1 15,1-3 0-15,5-5 0 0,2-6 0 16,2-3 0-16,2-4 0 0,3-8 0 16,3-4 0-16,-1-5 0 0,1-8 0 15,1-3-1-15,3-5 1 0,0-7 0 0,0-10-1 16,0-11-1-16,3-10-1 0,1-10-1 16,8-13-2-16,1-17-1 0,3-4 0 15,4-5 0-15,5-5 1 0,4 2 1 16,4 4 1-16,4 7 3 0,4 8 1 15,3 5 1-15,4 6 0 0,6 9-1 16,-1 7 1-16,0 9 0 0,-1 6 0 0,-5 6-1 16,-4 10 0-16,-8 6 0 0,-12 10 0 15,-6 4 0-15,-8 2 0 0,-9 8 0 16,-11 4 0-16,-6-3 0 0,-10 7 0 16,-6 0 0-16,-6-1 0 0,-4-2 0 15,1-5 0-15,5-3 0 0,-1-3-2 16,0-7-4-16,6-4-6 0,4-7-5 15,5 0-8-15,2-8-8 0,5 2-29 16,3-3-67-16,9-5-85 0,4 2-201 16</inkml:trace>
  <inkml:trace contextRef="#ctx0" brushRef="#br0" timeOffset="113193.37">5296 10375 422 0,'0'0'87'15,"-2"3"0"-15,2-3-84 0,-6 0-39 16,6 4-49-16,-3-4-70 0,3 0-168 15</inkml:trace>
  <inkml:trace contextRef="#ctx0" brushRef="#br0" timeOffset="115663.78">5870 9847 249 0,'-6'2'63'16,"-1"-2"4"-16,1 8-28 0,0-8-7 15,-1 3-3-15,-1-3 0 0,3 5 1 16,-1-5-1-16,3 0 0 0,-3 0-3 16,0 4-4-16,0-4-1 0,3 0-2 15,-2 2-4-15,-1-2-1 0,1 4-3 0,2 1-2 16,-4-2-2-16,1 4-1 0,0-3-1 16,2 4-1-16,2-2-1 0,2 1 0 15,0-1-1-15,0-1 0 0,0-1 0 16,2-4-1-16,2 0 1 0,3 0-1 15,1 0 1-15,2-2 0 0,-2-3 0 16,2-3 0-16,0-1 1 0,-1 0 0 16,0 2 2-16,-4-1 2 0,0 4 3 0,-5-1 1 15,5 2 2-15,-5 3 0 0,-4 0-1 16,2 3-2-16,-5 3-2 0,1 0-3 16,0 2-2-16,-1 4-2 0,1-3 0 15,1 1-1-15,2 0 1 0,3-5-1 16,0-1 0-16,0-4 0 0,7 4 0 15,1-4 1-15,3-8-1 0,3-1 0 16,-2 2 1-16,0-4-1 0,-1 0 1 16,0 0-1-16,-5 0 0 0,1 2 1 15,-7 6-1-15,0 3 1 0,0 0-1 0,-11 3 0 16,3 5 0-16,0 0 1 0,-5 6-1 16,0 0 0-16,3 0 0 0,0-2 1 15,3-1-1-15,1 0 0 0,6-4 0 16,-4-3 0-16,4-4 0 0,6 0 0 15,1-7 1-15,2-1-2 0,0-3 1 16,-2 0 0-16,1-1 0 0,1 0 0 16,-5 2 1-16,-4 1-1 0,5 5 0 0,-5-2 0 15,0 6 0-15,-6 0-3 0,6 0-3 16,-7 7-7-16,1-3-8 0,3 5-9 16,-3 0-43-16,1-2-55 0,-2 2-85 15,2-2-193-15</inkml:trace>
  <inkml:trace contextRef="#ctx0" brushRef="#br0" timeOffset="116232.11">6227 9675 469 0,'-5'0'103'0,"2"14"2"0,-7 2-83 15,-3 1-7-15,0 10-1 0,-3 5 0 0,-3 7-1 16,-3 1-1-16,-4 3-2 0,0 1 0 16,1 2 1-16,-2-3 0 0,3-1 0 15,6-8-1-15,1-2-1 0,5-7-1 16,4-4-2-16,8-6-2 0,0-8-1 16,5-7-1-16,3 0-1 0,1-9-1 15,6-5 1-15,1-6 0 0,3-5 0 0,1-5-1 16,0-3-1-16,-1-2-1 0,2-4-1 15,-6-2 0-15,-3 1 0 0,-1 0 0 16,-8 5 0-16,-3 5 1 0,0-1 3 16,0 6 2-16,-3 3 2 0,-3 3 3 15,0 6 1-15,0 2 0 0,6 3 1 16,0 3-2-16,6 5-1 0,3-2-3 0,9-2-1 16,3-2-1-16,10 2 0 0,5-6-1 15,7-2 0-15,-1-3 1 16,5 0-1-16,-2 3-1 0,-1-1 1 0,-9 4-1 15,-3 4 0-15,-10 5-4 0,-8 0-7 16,-8 9-10-16,-6 4 14 0,-8 2-125 16,-6 2-107-16,-5 2-270 0</inkml:trace>
  <inkml:trace contextRef="#ctx0" brushRef="#br0" timeOffset="116444.29">6014 9924 539 0,'-10'5'118'16,"10"0"0"-16,0 0-93 0,4-1-10 0,9 2-3 15,1-3-3-15,7 5-2 0,5-5-1 16,0 3-1-16,2-6-2 0,3 4-1 16,-2-4 0-16,2 0-2 0,0 0-5 15,-2-6-8-15,-2 6-13 0,-1-5-92 16,-1 0-5-16,-4-1-83 0,3-5-164 15</inkml:trace>
  <inkml:trace contextRef="#ctx0" brushRef="#br0" timeOffset="116726.75">6684 9660 496 0,'6'-7'106'0,"-3"7"2"15,-3 0-91-15,0 9-6 0,-4 4-1 16,-3 4-1-16,-4 2 1 0,-4 5 3 0,-3 7 2 16,-3 2 2-16,0 1 2 0,2 2 2 15,-2 0-1-15,2 3-4 0,1 0-3 16,4-4-3-16,3 0-3 0,4-5-2 16,4-3-3-16,3-4-1 0,6-4 0 15,2-4 0-15,8-3 0 0,3-7-1 16,7 1 1-16,6-6 0 0,2 0-1 15,4-10-4-15,1 3-6 0,-3-2-12 16,2 0-13-16,-4-6-98 0,-2 4-104 16,0-3-253-16</inkml:trace>
  <inkml:trace contextRef="#ctx0" brushRef="#br0" timeOffset="117013.29">7173 9653 482 0,'-4'-2'112'15,"-2"2"3"-15,0 2-73 0,1 8-21 16,-2 2-5-16,-4 8-2 0,-3 0-3 16,-2 9-1-16,-2 5 0 0,-2 0 0 15,-4 6 1-15,3 1-1 0,0 2-1 16,2-1-2-16,0-1-2 0,4 2-1 15,1-6-2-15,2-1-2 0,-1-2-3 16,6-7-2-16,1-1-4 0,6-9-3 0,0-5-3 16,0-3-6-16,0-9-3 0,8-4-6 15,1-8-16-15,-1-8-73 0,0-4-83 16,3-7-203-16</inkml:trace>
  <inkml:trace contextRef="#ctx0" brushRef="#br0" timeOffset="117455.35">6960 9954 447 0,'2'-4'100'0,"4"-3"2"0,2 0-80 16,3 0-5-16,1 2-1 0,6-2-1 15,1 3-2-15,2-2-2 0,2 6-1 0,-1-2 1 16,3 2-1-16,22 0 8 15,-25 0-12-15,2 2-1 0,-4-2-2 16,5 0 0-16,-4 0-2 0,1-5 0 16,0-2 0-16,0 2-1 0,-4-4 0 15,0-3 1-15,0-5-1 0,-1 0 0 16,-2-3 0-16,1-2 0 0,0-4 0 16,-3-1 0-16,1-1 0 0,-5 3 0 0,0 2 0 15,-4-1-1-15,-5 6 2 0,0 7-1 16,0 5 2-16,-4 6-1 0,-2 0 1 15,-3 9 1-15,-2 7 3 0,4 6 2 16,-5 5 1-16,-1 4 2 0,2 4 2 16,-5 6 0-16,5-2-1 0,-3 3-2 15,0-3-2-15,3-2-3 0,-2 3-1 16,3-5-2-16,3-3-1 0,-2-4 0 16,-3 19-1-16,12-29-2 0,-5-4-3 15,5-3-3-15,0-4-4 16,0-3-8-16,0-4-10 0,0 0 14 0,0-10-114 15,3 2-98-15,-3 3-245 0</inkml:trace>
  <inkml:trace contextRef="#ctx0" brushRef="#br0" timeOffset="118078.1">7808 9919 539 0,'-4'0'120'16,"-5"0"2"-16,2 7-95 0,1-3-8 15,2 5-4-15,0-2-6 0,-2-1-3 16,0 4-2-16,6 1 1 0,-4-2-1 0,4-2 0 16,0-1 0-16,0-2 0 15,0 2-2-15,7-6 0 0,-1 0 0 0,3 0-1 16,-1 0 0-16,2-8 0 0,2 4 1 16,-7-4 3-16,1 4 3 0,-1-3 3 15,-5 7 4-15,0-7 1 0,-6 7 1 16,0-4-1-16,-1 4-3 0,-3 0-3 15,3 0-3-15,-1 0-3 0,3 0-2 0,-2 0-1 16,7 0-1-16,-3 0 1 16,3 0-1-16,3-3 0 0,4-3 0 0,-4 1 0 15,1-1 0-15,0 2 0 0,-4-1 0 16,0 5 1-16,0-5-1 0,0 5 0 16,-6 8 0-16,1 1 1 0,-4-1-1 15,3 4-4-15,-1 0-5 0,1 2-8 16,2-5-11-16,0 1-12 0,4-3-106 0,-6-4-111 15,6-3-263-15</inkml:trace>
  <inkml:trace contextRef="#ctx0" brushRef="#br0" timeOffset="119482.46">8246 9593 422 0,'4'-8'94'16,"-4"5"1"-16,4 3-72 0,-4 0-3 15,0 10 0-15,0 3 0 0,-7 32 21 16,-3-16-20-16,-4 11-1 16,-2-1-2-16,-4 6-3 0,1 0-3 0,-1 0-3 15,-1-2-2-15,2-1-3 0,3-5 0 16,-1-1-2-16,5-6 0 0,2-4-1 16,2-4 0-16,4-8-1 0,4-2 1 15,0-9-1-15,7-3 1 0,3-8-1 16,0-3 1-16,3-5-2 0,0-7-3 0,1-1-2 15,2-8-3-15,0-2-4 0,-2-4 0 16,-1-6 0-16,0 1 1 0,0-4 2 16,-5 6 5-16,2 0 6 0,-4 7 6 15,-3 6 4-15,-3 5 3 0,0 4 1 16,0 7 1-16,6 3 0 0,-4 4-2 16,7 0-2-16,4 2-3 0,7 0-1 0,3-1-1 15,9 0-1-15,3-3 0 16,7-1-2-16,0-1 0 0,2-2-1 0,-2 2-1 15,-2 6 0-15,-7-4-1 16,-7 7-4-16,-6 0-7 0,-12 5-15 0,-8 0-108 16,-13 10-107-16,-7-1-275 0</inkml:trace>
  <inkml:trace contextRef="#ctx0" brushRef="#br0" timeOffset="119693.83">8099 9885 524 0,'-10'0'115'0,"2"0"0"0,2 0-96 15,6 0-5-15,11 0 0 0,4 0-1 16,5 0-1-16,6 0-2 0,4 0 1 0,4-3-1 16,1 3-2-16,0-3 0 0,1 3-6 15,-4 0-11-15,-3 0-13 0,-2 3-52 16,-7 1-52-16,-1 0-92 0,1-4-208 15</inkml:trace>
  <inkml:trace contextRef="#ctx0" brushRef="#br0" timeOffset="119891.91">8768 9833 486 0,'-6'7'107'0,"-1"4"1"0,-5 5-78 16,0 3-19-16,0 8-4 0,0-1 2 15,-2-2-1-15,1 5-2 0,-3-3 0 16,3-1 0-16,0 1-1 0,-1-3 0 16,4-1-1-16,1-1-2 0,1-3-5 15,3-3-7-15,5-4-9 0,0-3-17 0,0-5-79 16,5-3-87-16,0 0-213 0</inkml:trace>
  <inkml:trace contextRef="#ctx0" brushRef="#br0" timeOffset="120321.02">8849 9639 473 0,'-4'-8'120'0,"-1"5"2"0,-3-3-33 15,4 6-67-15,4 0-10 0,0 0-2 16,0 0-2-16,0 0-6 0,0 0 0 15,0 7-2-15,6-7 2 0,0 2 0 16,-4-2 0-16,4 0 2 0,1 0 0 16,0 0 0-16,0 0 0 0,-2 0 3 0,-1-2 1 15,0 2 3-15,-4-4 2 0,0 4 2 16,0-5 1-16,-7 5 0 0,2-2-1 16,-3 2-4-16,0 0-3 0,-5 0-3 15,0 2-3-15,1 4 0 0,3-1-2 16,-1 4-1-16,4-3-2 0,6 0-5 15,0 2-1-15,10-8-2 0,1 3-2 16,5-3 0-16,3-7-1 0,1 1 4 16,1-4 2-16,-3 2 3 0,-2 2 2 15,-4-1 1-15,-6 2 2 0,-6 1 2 0,0 1 1 16,-4 3 0-16,-4 0 0 0,-4 0 0 16,-1 0 0-16,-1 4-1 0,0 2-2 15,1-1-4-15,3 3-9 0,0 2-11 16,5-4 13-16,5 3-123 0,0 0-105 15,0-1-266-15</inkml:trace>
  <inkml:trace contextRef="#ctx0" brushRef="#br0" timeOffset="120600.21">9244 9684 558 0,'-6'0'119'0,"0"5"1"16,1 6-101-16,2 4-8 0,-4 4 2 15,1 9 3-15,-4 4-2 0,1 5 2 16,-5 2 1-16,-4 4 1 0,-2 1 1 16,-2 3-3-16,-3-2-4 0,5-2-2 0,-1 1-3 15,2-5-2-15,6-7-3 16,7-4-3-16,6-8-5 0,0-4-5 0,0-6-5 15,6-7-7-15,1-3-9 0,-1 0-10 16,2 0-98-16,-1-12-99 0,3-2-243 16</inkml:trace>
  <inkml:trace contextRef="#ctx0" brushRef="#br0" timeOffset="120942.04">9634 9676 472 0,'3'0'113'0,"-3"-2"5"16,5 2-75-16,-5 0-6 0,0 0 0 15,-8 0-1-15,-3 0-2 0,-8 0-1 16,-3 5 2-16,-9 3 0 0,-5 1 0 16,-9-2-2-16,-6 0-3 0,-4 1-5 15,-3-4-4-15,-2-4-8 0,0 0-5 16,7 0-3-16,0 0-4 0,12 0-3 0,2-10-5 16,8 5-9-16,10-3-9 0,6-1-7 15,5 2-10-15,8-1-12 0,2 1-8 16,10 3-97-16,6 4-102 0,1 0-243 15</inkml:trace>
  <inkml:trace contextRef="#ctx0" brushRef="#br0" timeOffset="122969.99">3969 9515 189 0,'3'-5'57'0,"-3"5"10"0,0-5-15 0,0 5 0 16,0 0 0-16,0 0-3 0,0 0-5 15,-8 6-5-15,1-1-7 0,-2 7-8 16,-6-2-5-16,-3 10 1 0,-3 3 0 16,-3 8 1-16,-6 8 0 0,-3 10-1 15,-2 8 0-15,-1 12-3 0,-2 8-3 16,0 4-4-16,4 2-2 0,7 7-3 16,7-7-3-16,8-3 0 0,8-7-1 0,8-4 0 15,11-9 0-15,9-6-1 0,8-6 1 16,2-8-2-16,6-4-5 0,3-3-11 15,0-3 77-15,3-2-183 0,0-5-111 16,-5-4-305-16</inkml:trace>
  <inkml:trace contextRef="#ctx0" brushRef="#br0" timeOffset="123894.35">9644 9367 384 0,'0'-11'94'0,"0"2"3"15,-2 4-58-15,2-1-10 16,0 2-6-16,0 4-5 0,2-2-5 0,2 2 0 16,4 9-1-16,-2-3 1 0,1 11 1 15,4 1 1-15,-2 10 1 0,3 8 2 16,-4 10-2-16,-1 7 0 0,-7 14-1 16,0 6-2-16,-2 6-1 0,-9 3-2 15,-2 2-1-15,-8-4-2 0,1-2-3 16,0-6 0-16,-5-5-1 0,-3-3 0 15,1-6 0-15,-1-5-1 0,2-7 1 0,0-5-1 16,0-7 0-16,2-9-1 0,4-4 0 16,5-9-5-16,1-6-7 0,3-6-11 15,5 0-12-15,6-7-43 0,0-5-56 16,0-5-91-16,11-4-195 0</inkml:trace>
  <inkml:trace contextRef="#ctx0" brushRef="#br0" timeOffset="124696.69">9926 10000 421 0,'-6'0'104'0,"1"0"2"15,3 0-46-15,2-4-39 0,0 4-7 16,0 0-2-16,7-2-4 0,-1 2-4 15,3-5-1-15,4 0-1 0,5 5 0 16,1-9 1-16,2 6 1 0,4-2 1 16,2 5-1-16,0-5 0 0,-1 5 1 15,0 5-1-15,1-5 0 0,-1 6 1 0,-3-6 0 16,-4 5 1-16,0-5 1 0,-5 0 1 16,-1 0 2-16,-7 0 3 0,-1 0 3 15,-5 0-1-15,0-5 0 0,-5 5-1 16,-3-2-1-16,-5 2-2 0,-1 0-4 15,-6 0-3-15,-5 0-2 0,-5 0 0 16,1 0-1-16,-5 7 0 0,1-1-1 16,-4 2 0-16,3 0 1 0,2 3-1 15,3 1 0-15,3-4 0 0,8 0 0 16,4-4 0-16,7 2 0 0,7-6-1 0,11 0 0 16,4 0 1-16,7 0-1 0,6-9 0 15,2 1 1-15,8 0 0 0,-2 1-1 16,6 0 1-16,0 3 0 0,-2-2 0 15,-3 2 1-15,-2 4-1 0,-7-3 0 16,-2 3 0-16,-7-7 0 0,-6 7 0 0,-7-2 0 16,-6 2 2-16,-5 0-1 0,-4 0 1 15,-10 2 1-15,-7 5-1 0,-6-7 0 16,-7 6-1-16,-2 1 0 0,-6-1 0 16,-4 1-1-16,8 0-3 0,-1-4-4 15,2 1-5-15,9 2-9 0,2-6-10 16,9 0 29-16,5 0-134 0,9 0-105 15,8 0-263-15</inkml:trace>
  <inkml:trace contextRef="#ctx0" brushRef="#br0" timeOffset="129152.54">11243 9618 420 0,'5'-4'91'16,"-5"0"1"-16,7 1-74 0,-3-1-7 0,0-1 0 15,2 0 0-15,1-2-1 0,-1 1 3 16,1-2 1-16,-2-2 2 0,-5 1 2 15,5-1 1-15,-5 2 1 0,0-1-2 16,0-1-1-16,-7 1-2 0,-4 6-2 16,-2 3-2-16,-6 0-3 0,-2 0-2 15,-8 3-1-15,-1 10-1 0,-3 7-1 16,-2 9-1-16,-2 4 0 0,-2 5-1 0,2 8 1 16,1 5-1-16,2 2 1 0,1 0-1 15,4-3 1-15,5-3 0 0,5-3 0 16,6-2 1-16,6-6-1 0,7-2 1 15,6-7 0-15,7-1-1 0,7-6 0 16,7-3 0-16,3-7 0 0,7-4-1 16,2-6 0-16,1-6-1 0,5-3-3 15,-4 1-4-15,-1-4-9 0,2 1-9 0,-5-3 5 16,-4-2-109-16,-1 1-100 0,-5 3-244 16</inkml:trace>
  <inkml:trace contextRef="#ctx0" brushRef="#br0" timeOffset="130075.89">11527 10088 409 0,'9'-12'97'0,"2"-3"3"0,0-3-61 16,0-1-14-16,-3-1-2 0,0-6 0 15,-1 3-2-15,-7 0-1 0,0 4-1 0,-7 0 1 16,-3 7 1-16,-4 3 0 0,-5 6-2 16,-4 3-2-16,-4 10-4 0,-5 2-2 15,-1 2-3-15,-1 8-4 0,-1 0-2 16,1 1-1-16,0 0-1 0,9 0 0 16,5-2 0-16,8-1 1 0,9-4-2 15,9-4 1-15,11-1 0 0,9-5 0 16,7-6 0-16,7-5 0 0,6-1-1 0,4-8 0 15,-1-4-1-15,1-1 0 0,-2 4 0 16,-10-5 0-16,-2 5 0 0,-9 0 0 16,-7 4 1-16,-9 4 1 0,-9 1 0 15,-2 1 0-15,-11 0 1 0,-5 5 0 16,-1 7 0-16,-6 4-1 0,2 5 1 16,-4 2 0-16,5 5-1 0,3 2 1 15,5 0-1-15,6 0 0 0,6-5-1 0,3-1 1 16,9-6-1-16,9-3-2 0,7-8-1 15,8-2-2-15,4-8-1 0,7-5 0 16,3-3 0-16,2-6 0 0,-2 1 2 16,-5-4 2-16,-5-2 1 0,-6 2 2 15,-8 2 0-15,-6 5 0 0,-7 2 1 16,-6 4 2-16,-7 8 1 0,-4 4 1 16,-6 11-1-16,-1 5 1 0,-5 12 0 15,-2 6-2-15,-2 10-2 0,-4 7 0 0,-2 7-1 16,-1 7 0-16,-2 3 0 0,0 0-1 15,-5 0 1-15,0-2 0 0,-1 0 0 16,1-6 0-16,1 0-1 0,1-10 1 16,4-2 1-16,6-7-1 0,5-6 0 15,4-9 0-15,9-3-1 0,4-12 0 16,0-7 0-16,3-8-3 0,9-13-2 0,3-9-5 16,5-13-8-16,10-15-5 0,4-7-4 15,4-15 2-15,5-9 0 0,-2-2 3 16,4-3 5-16,-3 4 9 0,-4 5 6 15,-2 4 6-15,-5 12 1 0,0 13 2 16,-6 8 1-16,-3 9 1 0,-2 9-1 16,0 7 0-16,-3 6-1 0,-1 10-2 15,-3 3 1-15,-2 8 0 0,-2 8 1 16,-4 5 3-16,-5-3 2 0,0 5 0 16,2 3-1-16,-2 1 1 0,0-4-3 0,7-1-2 15,5-7-2-15,1-2-2 0,7-3-4 16,6-10-9-16,5 0-8 0,2-10-99 15,5-2-95-15,2-2-246 0</inkml:trace>
  <inkml:trace contextRef="#ctx0" brushRef="#br0" timeOffset="130823.76">12895 9982 217 0,'-4'-8'62'0,"-1"5"7"0,5-5-23 15,-6 5-2-15,6-2 1 0,0 5 0 0,0-5-3 16,-2 5-3-16,2-4-3 0,0 4-4 16,-5 0-4-16,5 0-4 0,-2 0-3 15,-3 0-4-15,5 5-3 0,-6 1-2 16,4-1-3-16,-5 5-1 0,1-1-2 0,1 2-1 15,3 1 0-15,-4 0-1 16,3 0-1-16,3-1-1 0,0-1 1 0,0-2-2 16,0 0 0-16,8-4 0 0,0-4 0 15,5 0-1-15,-1 0 1 0,2-7-1 16,0-1 1-16,-1 0-1 0,1 0 1 16,-7 1-1-16,-1-3 0 0,-6 5 1 15,0-1 0-15,-7 6 2 0,-1 0 1 16,-6 0 2-16,-3 0 1 0,1 9 0 0,-1-2 0 15,1-1 0-15,0 2-2 16,3-2-1-16,5 1-2 0,3-2-1 0,5 0-1 16,0-5 1-16,5 4-1 15,2-4 0-15,6 0 1 0,0-2-1 0,-1-2 0 16,-1-2 1-16,-1 2-1 0,-4-1 0 16,-6 1 1-16,0 4-1 0,-5 0 0 15,-3 0-2-15,0 0-5 0,-4 7-8 0,5-3-11 16,0 1-104-16,2 0-102 0,-2 1-260 15</inkml:trace>
  <inkml:trace contextRef="#ctx0" brushRef="#br0" timeOffset="132616.26">13452 9912 421 0,'0'-9'92'0,"0"-1"1"0,0 2-74 0,0 2-8 15,-6 0-2-15,1 2 1 0,-1 0 0 16,0 4 2-16,0-5 3 0,-1 5 3 15,-3 0 3-15,-2 3 1 0,0 4 0 16,-2 3-1-16,0 3-4 0,-5 7-2 16,-2 6-4-16,1 1-4 0,-5 3-1 15,4 5-3-15,1-1-1 0,-4 0 0 0,4-2 1 16,6-3-1-16,5-2 0 16,4-2 1-16,5-4 0 0,12-5 1 0,2-5-1 15,12-6 1-15,2-5-1 0,6-5 1 16,5-6-1-16,7-3 0 0,-1-9-1 15,2-5 0-15,-1-1-1 0,2-7 0 16,-4-3 0-16,-3-1-1 0,-6-4 1 16,-3-1-1-16,-6-1 0 0,-9 2 0 15,-9 6 0-15,-8-3 0 0,-12 8 0 16,-9 8-1-16,-10 14 1 0,-4 11 1 0,-4 0 0 16,-6 13 0-16,3 12 0 0,-3 5 1 15,5 6-1-15,1 2 0 0,5 0 0 16,2 6 0-16,6 0-1 0,6-4-1 15,10 0-1-15,4-3-2 0,6-5-5 16,3-5-6-16,8-1-10 0,4-4 23 0,3-3-128 16,2-6-102-16,0-1-261 0</inkml:trace>
  <inkml:trace contextRef="#ctx0" brushRef="#br0" timeOffset="133398.71">14372 10136 446 0,'-7'6'100'16,"-4"-2"2"-16,3 2-77 0,-1-2-9 0,-2-4-2 15,-2 0-2-15,-1 0-4 0,-3-4 0 16,1-6 1-16,-2-2-1 0,-2-7 1 16,0-2-2-16,0-4-1 0,-2-8-1 15,0-3-2-15,0-6-1 0,2-2-1 16,1-5-1-16,10-1 1 0,2 1-1 16,3 2 1-16,4 4-1 0,6 3 1 15,2 8 0-15,4 4 0 0,2 9 0 0,5 4 0 16,-1 5 0-16,0 8 0 0,1 4 0 15,-1 5 0-15,1 1 1 16,-5 4 0-16,-3 4 0 0,-2 0 1 0,-9 5 1 16,0 0 0-16,-14 3 1 0,-5 4 1 15,-2 6 2-15,-7 5 0 0,-5 5 1 16,-4 2 2-16,0 3-1 0,-1-2 1 16,0 5-1-16,-1-5-1 0,6-5-2 15,0-2 0-15,6-5-2 0,7-5-1 0,8-4-2 16,10-5 0-16,2-5-2 0,14-5 1 15,9-8 0-15,7-3 0 0,8-10-1 16,5-6 1-16,8-7 0 0,7-1 0 16,2-5-3-16,0-1-3 0,0-2-6 15,-6 0-9-15,-6 7-11 0,-6 0-11 16,-13 2-91-16,-10 3-96 0,-13 6-227 16</inkml:trace>
  <inkml:trace contextRef="#ctx0" brushRef="#br0" timeOffset="134009.82">14520 10120 506 0,'0'-10'115'16,"6"3"0"-16,-6 3-76 0,4 4-25 15,-4 0-4-15,2 2 2 0,-2 5 0 16,0 3 1-16,0-2 1 0,0 5 2 16,0-2 1-16,0 1-2 0,0-2-2 0,0-2-3 15,11-1-3-15,-1-4-3 0,4-3-2 16,7-4 0-16,3-4-1 0,5-3 0 16,6-4 0-16,0-4-1 0,4-2-1 15,1-2-1-15,0-3-1 0,-2-5-2 16,-2-5-1-16,-5-3-1 0,-2-4 1 15,-2 2 0-15,-1 1 1 0,-7 1 1 16,-2 8 3-16,-4 5 3 0,-2 7 2 16,-5 8 0-16,-2 3 1 0,-4 12 0 15,-4 8 0-15,-5 6 0 0,-2 7-3 0,-1 10-1 16,-3 8-1-16,2 1 1 0,-6 1-1 16,4-1 0-16,1-1 0 0,6-4 1 15,3-7-1-15,5-5 0 0,0-6 0 16,13-9 0-16,4-6 0 0,6-6 1 15,4-14-1-15,8-2 0 0,4-5 0 0,5-7 1 16,5-3-1-16,1-7 0 0,-5-1-1 16,-2 0 1-16,-5-2-1 0,-5-1 1 15,-11 5-1-15,-3 2 1 0,-9 10 0 16,-5 4 1-16,-5 12-1 0,-11 9 1 16,-5 8-1-16,-4 9 1 0,-6 12 0 15,-4 4-1-15,-1 7 0 0,-1 2 0 16,3 4 1-16,4-1-1 0,6-1 0 15,5-4 0-15,8-1 0 0,6-6 0 16,7-5 0-16,12-6 1 0,6-7-2 0,8-8-3 16,6-7-5-16,5-5-11 0,1-10-9 15,2-2-104-15,-2-4-106 0,-5-8-259 16</inkml:trace>
  <inkml:trace contextRef="#ctx0" brushRef="#br0" timeOffset="134831.38">10833 9451 466 0,'-10'-6'101'0,"-6"6"0"15,-2-6-85-15,2 12-6 0,1 3-1 16,-3 2-1-16,1 2-2 0,-4 3 2 16,-4 8 3-16,-4 8 4 0,1 12 2 15,-4 5 3-15,0 14 0 0,1 9-1 16,1 13-4-16,4 6-3 0,5 1-4 16,7 2-3-16,3 1-2 0,8-9-1 0,3-3-2 15,10-9 0-15,5-10-3 0,4-10-4 16,6-9-8-16,7-12-8 0,1-7-50 15,6-8-52-15,2-8-89 0,5-5-198 16</inkml:trace>
  <inkml:trace contextRef="#ctx0" brushRef="#br0" timeOffset="135685.87">15672 9325 426 0,'-7'-15'99'0,"-3"3"3"15,6 1-73-15,1 7-6 0,3 4-3 0,5 0-2 16,2 3-1-16,4 10 2 0,0 8 2 15,2 10 1-15,0 10 0 0,1 13-1 16,-4 13-3-16,-4 1-5 0,-6 8-3 16,0 4-5-16,-4 3-3 0,-10-6 0 15,-2 0-2-15,-7-4 1 0,1-6 0 16,-2-3 0-16,0-7-1 0,-5-3 1 16,5-6 0-16,0-6-2 0,2-4-6 0,2-5-11 15,1-7 117-15,0-8-226 0,4-8-121 16,4-10-344-16</inkml:trace>
  <inkml:trace contextRef="#ctx0" brushRef="#br0" timeOffset="144435.51">15944 9694 544 0,'-2'0'119'16,"2"-8"1"-16,-6 8-97 0,6-3-9 15,4 3-2-15,2 3-2 0,4-3-3 0,2 4 0 16,2-4 2-16,1 0 2 0,3 0 1 16,4 0-1-16,2-4 0 0,-2-3-3 15,3 2-1-15,2-2-3 0,-1 2-1 16,0-1-2-16,-5 2-1 0,0 4-3 16,-2 0-5-16,-5 0-5 0,-2 0-8 15,-6 4-11-15,-6 3-6 0,0-2-95 16,-7 2-95-16,-6 5-229 0</inkml:trace>
  <inkml:trace contextRef="#ctx0" brushRef="#br0" timeOffset="144683.08">15913 9955 419 0,'-11'5'104'0,"5"-5"6"15,0 0-64-15,0 2-8 0,6-2-4 16,0 0-3-16,5 0-3 0,2 4-4 16,2-4-2-16,6 0-1 0,5 0-1 15,3-5-3-15,6-2-3 0,4-1-2 16,5-1-4-16,2-2-1 0,3 2-3 16,-2 2-1-16,-1 2-9 0,-5 5-9 15,-4 0 124-15,-11 0-246 0,-13 9-132 0,-7-2-375 16</inkml:trace>
  <inkml:trace contextRef="#ctx0" brushRef="#br0" timeOffset="146723.47">17000 9383 278 0,'-5'0'80'16,"5"0"4"-16,-2-4-34 0,2 4-8 16,0 0-6-16,0-4-7 0,2 4-8 15,-2-7-5-15,6 3-2 0,-2-2-3 16,-2 3-1-16,4-5-1 0,-4 3 0 0,-2-1 1 15,5 1-1-15,-5-1 1 0,0 1 0 16,0 2 1-16,0-4-1 0,0 3 1 16,0-3-1-16,0 7-1 0,-5-6 0 15,3 6-1-15,-5-7-1 0,-4 7-1 16,3 0-1-16,-7 0 0 0,-3 3 0 0,-3 9-1 16,-5 5 0-16,-5 5 0 0,2 3 1 15,-9 11 1-15,0 6 1 0,2 7 1 16,-7 6 1-16,8 3 0 0,4 2 0 15,3 6-2-15,7-7 0 0,8-1-3 16,7-5 0-16,6-8-2 0,7-6 0 16,5-7-1-16,7-7 0 0,4-6 0 15,7-6-1-15,3-2 1 0,3-8-1 16,8-3 1-16,1 0-1 0,-2-7 1 16,2 0-1-16,-5-5 1 0,-1-6 0 15,-6 2-1-15,-6-7 1 0,-1 1-1 0,-5-3 0 16,-7 2 0-16,-2-4 0 0,-5 2 0 15,-1 3 1-15,-6 1-1 0,-6 5 0 16,0-1 1-16,-3 3 0 0,-3 3 1 16,-3 5 0-16,-3-2 0 0,-1 8 1 15,-1-2 0-15,-5 2 1 0,1 10 0 0,-3 3 0 16,-2 4 0-16,1 3 1 0,8 3-2 16,1 2 1-16,11 2-1 0,8-3-1 15,0-5 0-15,14-1-2 0,6-5 0 16,6-2 1-16,3-5-1 0,4-6 0 15,4-7 0-15,-2-3 0 0,3-3 0 16,2-5 0-16,-5-1 0 0,2 0 0 16,-5-1 0-16,-5 1 0 0,-6 0 0 15,-8 3 0-15,-6 2 0 0,-7 3 0 16,-12 4 2-16,-4 7 1 0,-7 10 1 0,1 4 2 16,-4 5 0-16,0 6-1 0,5 1 1 15,8 5-1-15,5-2-3 0,8-5 0 16,0-1-2-16,9-5 1 0,10-4-1 15,2-3 0-15,10-4 0 0,8-7 0 16,2 0 0-16,5-11 0 0,1-1 0 16,1-5 0-16,-3 0 0 0,-5-6 0 0,-7 1 0 15,-6-3 0-15,-4 2 1 0,-9 0-1 16,-3 5 0-16,-7 1 0 0,-4 7 1 16,-10 10-1-16,-4 3 1 0,-2 13 0 15,-4 11-1-15,-5 6 1 0,-2 7 0 16,-1 13-1-16,-4 5 0 0,-2 12 1 15,-5 4-1-15,4 5 0 0,-8 3 0 16,3 3 0-16,4-3 1 0,3-2-1 16,2-9 0-16,9-5 0 0,-1-7 0 15,9-6 0-15,5-13 0 0,2-7-1 0,2-10 1 16,5-11-1-16,7-12 1 0,0-10-1 16,10-17-1-16,5-16-2 0,10-16-2 15,9-10-3-15,10-21-1 0,4-10-1 16,5-9-1-16,-1-5 2 0,-1 0 1 15,-6 1 4-15,-5 6 1 0,-7 9 2 0,-6 14 1 16,-1 12 1-16,-6 15 0 0,-1 15 0 16,-3 15 0-16,-6 7 0 0,-4 11 0 15,-6 13 0-15,-2 6 1 0,-5 8 0 16,-9 7 0-16,0 5 2 0,-2 4 1 16,1 2 1-16,1-1 2 0,4 0-1 15,5-9 0-15,7 3-1 0,2-6 0 16,10-7-2-16,5-5-1 0,3-7-7 0,1-4-8 15,3-5-15-15,-2-4-23 0,2-2-90 16,-5-1-107-16,-3-2-252 0</inkml:trace>
  <inkml:trace contextRef="#ctx0" brushRef="#br0" timeOffset="152750.66">12015 10129 333 0,'0'-6'86'0,"0"2"1"16,0 4-31-16,0-8-32 0,0 5-4 16,-4 3-2-16,4-5-2 0,0 5-1 15,0-4-1-15,0 4 0 0,0 0 0 16,0 0 0-16,0 6-1 0,4 0-1 16,-4 6-1-16,0-2-1 0,0 4-1 15,3 0-1-15,-3 3-2 0,7-3-1 16,-5 0 0-16,3-3-1 0,5 0 0 0,0-2 0 15,6-2 0-15,2-7 0 0,2-5-1 16,5 0 0-16,1-4 0 0,2-2-1 16,4-1 0-16,-2-4-1 0,-1-2 0 15,-1-3 0-15,-1-1 0 0,-3 0-1 16,-6-3 1-16,-8 1 0 0,-4 3-1 16,-6 3 1-16,-12 2-1 0,-8 6 1 15,-6 6 0-15,-9 4 1 0,-5 10 1 0,-5 3 0 16,-1 8 0-16,3 4 0 0,0 4 0 15,6-1 0-15,6 4-2 0,6 0-1 16,9-4-4-16,5-3-6 0,8-4-9 16,3-2 17-16,11-4-120 0,7-5-100 15,2-10-252-15</inkml:trace>
  <inkml:trace contextRef="#ctx0" brushRef="#br0" timeOffset="154006.62">17582 9954 362 0,'0'-4'92'0,"-6"-2"0"16,6 1-29-16,0 0-45 0,0-1-4 16,0 3-2-16,0-1-2 0,2 0 1 15,3 4 1-15,-2-4 1 0,-3 4 1 16,5 4 2-16,-5 0 0 0,9 3-2 16,-6 4-2-16,3 1-1 0,-1 0-2 15,0 3-2-15,-1-5-1 0,4 2-1 16,2-2 1-16,-3-1-1 0,1-4 1 0,8-1 0 15,0-4 1-15,1 0-1 0,5 0 0 16,0-7-1-16,8 1-2 0,-2-5 0 16,-1-4-1-16,0-1-1 0,0-3 0 15,-5-5-1-15,-5-1 1 0,-7-2 0 16,-10 0-1-16,-4 2 1 0,-9 3 0 16,-12 4 2-16,-6 0 3 0,-7 12 2 0,-5 0 1 15,0 6 1-15,-1 9-1 0,2 4 1 16,4 6-4-16,6 4-1 0,9 1-3 15,4 2-1-15,1-1 0 0,10 3 0 16,3-5-2-16,5-3 0 0,5-1-4 16,3-4-5-16,8-3-6 0,5-1-12 15,1-6 17-15,4-5-123 0,1 0-104 16,3-7-259-16</inkml:trace>
  <inkml:trace contextRef="#ctx0" brushRef="#br0" timeOffset="154633.67">18232 9685 443 0,'-7'2'97'0,"-1"-2"0"16,0 9-80-16,0-6-6 0,4 1 0 0,4-4-3 16,-5 4-2-16,5-4-1 0,0 0-1 15,0 0 1-15,0 0 1 16,0 0 1-16,0 0 0 0,3 0 1 0,-3 0 2 16,0-4 1-16,0 4 1 0,0 7 0 15,0-2 0-15,0 2 0 0,-5 2-1 16,1-2-2-16,4 4-2 0,-8-3-2 15,8 0-1-15,-4-4-2 0,4-4 0 0,4 9-2 16,3-9 1-16,0-5-2 0,4-1-6 16,4-5-7-16,3 0-11 0,2-2-39 15,1-7-56-15,-1 4-88 0,0-2-195 16</inkml:trace>
  <inkml:trace contextRef="#ctx0" brushRef="#br0" timeOffset="154908.57">18856 9110 475 0,'12'-18'110'16,"-6"2"2"-16,-6 1-73 0,-6 9-18 16,-4-2-3-16,-2 4 0 0,-6 4 1 15,-10 9-2-15,-7 8 2 0,-7 14 2 16,-3 6 1-16,-6 14 1 0,-5 16-1 15,-6 13-2-15,-4 9-4 0,2 9-3 0,3 1-4 16,7 8-2-16,7-4-3 0,7-6-2 16,11-6-1-16,20-10-1 0,9-3 0 15,6-12-3-15,10-11-5 0,4-6-8 16,10-7-12-16,-1-4 18 0,1-9-134 16,-3-5-114-16,-1-4-283 0</inkml:trace>
  <inkml:trace contextRef="#ctx0" brushRef="#br0" timeOffset="171147.92">18914 9405 411 0,'0'0'88'0,"-7"7"0"0,1 2-72 0,0 7-7 0,-7 4-1 16,1 7 0-16,-6 4 3 0,-2 4 3 15,-5 5 2-15,0 0 2 0,-2 1 1 16,1-4 1-16,0 1-1 0,6-2-2 16,3-3-4-16,4-4-2 0,3-6-3 15,5-5-3-15,3-2-2 0,2-9-2 0,0-1 0 16,0-6 0-16,0 0 0 0,2-4 0 15,-2-3 1-15,5-3-1 0,-5-3 0 16,7-7 0-16,-7 0-1 0,4-5 0 16,-1-4-2-16,3-6 0 0,2-4 0 15,5 1-1-15,-1-4 0 0,5 0 1 16,0 0 0-16,5 4 1 0,0 0 0 16,3 4 2-16,-1-1 0 0,4 6 1 0,2 2 0 15,0 2 1-15,3 3 0 0,-2 5 0 16,0 1 1-16,-4 6-1 0,0 1 1 15,0-1-2-15,-1 0 1 0,-7 3 0 16,-1 2-2-16,-3-1 1 0,0 6-1 16,5-5 0-16,-2 5 0 0,0 0-2 15,-2 0-2-15,1 0-5 0,-2 0-8 16,0 0-12-16,-9 0-91 0,-6 0-94 16,0 0-233-16</inkml:trace>
  <inkml:trace contextRef="#ctx0" brushRef="#br0" timeOffset="171399.04">18826 9531 418 0,'-11'0'103'0,"2"0"4"0,2 0-50 16,0 0-31-16,7 7-1 0,0-2-2 15,3 0-3-15,9 0-3 0,3 2-1 16,5-2-1-16,1 1-4 0,3-6-1 16,3 0-3-16,1 0-2 0,3 0-2 15,-4 0-6-15,0-6-8 0,0 6-9 0,-1-5-14 16,-5 2-90-16,-2 3-96 0,-6-6-231 16</inkml:trace>
  <inkml:trace contextRef="#ctx0" brushRef="#br0" timeOffset="171815.62">19430 9310 396 0,'0'-3'83'0,"-6"-3"1"0,6 3-72 0,0 3 2 15,0-3 5-15,-3 3 4 0,3 0 6 16,0 0 2-16,0 0 2 0,0 0-2 16,3 0-4-16,-3 3-3 0,0 9-4 15,0 2-5-15,-13 6-3 0,0 11-2 16,-1 4-1-16,-6 5-1 0,-3 2-1 15,-7 2-1-15,-3 0 0 0,10-3-1 16,0 1 1-16,3-6 0 0,3-3 0 0,5-3-2 16,12-3 0-16,-4-5-1 0,4-4-1 15,7-3 0-15,8-1-1 0,3-2 0 16,3-1 0-16,10-3 0 0,3-4 1 16,5-2-3-16,-2-2-3 0,-1 6-3 15,-3-6-7-15,-1-6-10 0,-4 6-13 16,-2-3-98-16,1-3-102 0,2 1-247 15</inkml:trace>
  <inkml:trace contextRef="#ctx0" brushRef="#br0" timeOffset="172450.33">20006 9357 444 0,'-5'-14'104'0,"1"2"1"15,-6 1-64-15,3 4-21 0,-1 7-2 16,-5 0-1-16,1 15-1 0,-1 0-1 15,-2 7-1-15,-4 9 1 0,-6 5-3 0,2 0-1 16,-8 3-1-16,1 4-4 0,2 2-1 16,5 0-2-16,1-6-1 0,6-1-1 15,8-4-1-15,8-7-2 0,0-6 0 16,0-9 0-16,0-8-1 0,3-4 0 16,8-12 1-16,2-5-1 0,2-7 2 15,3-3 1-15,-3-1 0 0,4-4 1 0,-3 7-1 16,-1-3 1-16,-7 12 0 0,0 0 0 15,3 2 1-15,-2 7 0 0,3 0-1 16,0 5 1-16,-3-1-1 0,3 3-1 16,7-7 1-16,1 5-1 0,1-7 0 15,5 1 1-15,2-1-1 0,3-2 0 16,-2-3 0-16,2-2 0 0,0 1 1 16,-2-2-1-16,-3 2 0 0,1 0 0 0,-7 1 0 15,-1 1 0-15,-5 4 2 16,-3 2 3-16,-9 1 1 0,-2 3 1 0,0 3 0 15,-5 0 0-15,-2 0 1 0,-3 0-3 16,-6 8-1-16,0 2-3 0,-4 5 0 16,1 2-1-16,-1 9 1 0,0 0-1 15,5 11 1-15,-2 4-1 0,4-2 1 16,1 5-1-16,-2-2 1 0,5 1-1 0,-4-1 1 16,6-5-1-16,1 0-1 0,1-7-4 15,5-5-6-15,0-1-11 0,0-6-12 16,6-9-97-16,1-6-101 0,1-3-246 15</inkml:trace>
  <inkml:trace contextRef="#ctx0" brushRef="#br0" timeOffset="173065.1">20463 9619 514 0,'-8'0'111'15,"1"0"0"-15,1 0-93 0,6 6-9 16,-6-6-3-16,6 4-2 0,0-4-2 15,0 0 0-15,6 0 0 0,-1 0 0 0,1-7 0 16,1 7 1-16,1-5 0 0,-1-1 0 16,-2 2 1-16,-2 2 3 0,-3 2 5 15,0-7 2-15,0 7 1 0,0 0-1 16,-3 0 1-16,3 7-2 0,-6-7-4 16,1 5-5-16,5-1-2 0,-5 0-4 15,5-2-5-15,0-2-11 0,0 5-13 16,11-5-98-16,-4-6-102 0,1 4-252 15</inkml:trace>
  <inkml:trace contextRef="#ctx0" brushRef="#br0" timeOffset="173656.55">20935 9403 539 0,'-23'19'120'0,"1"5"1"0,-8 2-96 0,4 9-6 15,-3 5-2-15,-2-1-5 0,8 4-5 16,-1-5 0-16,5 1 0 0,4 0-2 15,3-3-1-15,6-5 0 0,6-7-1 16,0-3-3-16,0-7-4 0,0-2-3 16,7-6-4-16,-2-6-2 0,2-11-3 15,1-7-2-15,4-5 0 0,1-11 2 16,1-4 4-16,-3-8 3 0,-3-5 2 16,0 0 4-16,3-4 5 0,-4 6 8 0,0 2 5 15,5 3 5-15,1 5 3 0,4 7 2 16,7 5 1-16,2 4-3 0,1 5-4 15,7 5-5-15,5-2-5 0,0 3-2 16,-4 0-1-16,1 0-3 0,-6 3-1 16,3 2 0-16,-2-2-1 0,-5 5-3 15,-4 4-3-15,1 0-8 0,-4 6-7 0,-3 3-12 16,-16 1 68-16,0 3-174 0,-14-1-110 16,-4 2-293-16</inkml:trace>
  <inkml:trace contextRef="#ctx0" brushRef="#br0" timeOffset="173950.31">20873 9561 544 0,'-7'7'117'0,"7"-3"0"0,2-4-96 16,12 6-10-16,5-6-3 0,6 0-2 16,1 0-3-16,7-4 0 0,0-2-1 15,0-2-1-15,-1-5 0 0,2 2 0 16,-1-3-2-16,0-1-4 0,1 5-4 15,-1 3-4-15,-4 0 0 0,1 5 0 16,-4 2 0-16,-6 0 3 0,-2 0 7 16,-10 0 10-16,-1 3 8 0,-4 5 5 0,-3 1 4 15,-9 5 3-15,2 4 1 0,-6 2-3 16,-6 3-4-16,-2 8-4 0,-5-1-5 16,0 5-4-16,4-2-4 0,-2-1-1 15,6-2-4-15,7 2-5 0,4-6-6 16,3-7-11-16,4-3-14 0,5-5-102 15,2-4-106-15,6-7-258 0</inkml:trace>
  <inkml:trace contextRef="#ctx0" brushRef="#br0" timeOffset="174315.05">21607 9231 571 0,'-2'-3'133'16,"2"0"0"-16,-9-3-88 0,9 6-23 15,-3 0-5-15,3 0-3 0,0 0-2 16,0-2-1-16,0 2 1 0,0 0 1 16,0 0-1-16,0 0 0 0,0 0-2 15,0 0-3-15,0 0-3 0,0-4 2 16,0 4 1-16,0-8 2 0,0 6 3 15,0 2 1-15,-6-7 0 0,6 7 0 0,-6-3-2 16,1 3-3-16,-2 0-3 0,3 0-2 16,-1 0-2-16,-1 0 0 0,4 2-2 15,-2-2 0-15,4 4-4 0,0-4-2 16,0 0-3-16,0 5-4 0,0-5-6 16,4 2-5-16,0-2-6 0,1 7-6 0,1-4-11 15,1-3-99-15,2 0 0 16,2 2-86-16,-4-2-171 0</inkml:trace>
  <inkml:trace contextRef="#ctx0" brushRef="#br0" timeOffset="174823.27">21926 9290 573 0,'-8'7'122'16,"-6"6"1"-16,0 8-103 0,-5 6-7 16,-2 7 0-16,-6 8-1 0,-4 5 0 15,-2 0 3-15,5 5 1 0,-3-2 0 0,7-5-2 16,1 2-2-16,10-2-2 0,2-8-3 16,4-4-4-16,3-5-5 0,0-8-6 15,4 0-7-15,0-8-8 0,0-4-11 16,6-8-15-16,0 0-91 0,4-10-98 15,1-8-234-15</inkml:trace>
  <inkml:trace contextRef="#ctx0" brushRef="#br0" timeOffset="175141.46">22205 9332 504 0,'0'-4'122'16,"5"-4"6"-16,-5 5-78 15,0-4-4-15,-5 4-2 0,0-4-1 0,-7 4-4 16,-5-4 1-16,-6 4-1 0,-7 1-2 15,-7-2-5-15,-7-1-4 0,-3 5-5 16,-2-4-6-16,-1 4-6 0,0 0-4 16,8-5-9-16,8 5-9 0,4 0-13 0,8 0-14 15,9 0-14-15,5-4 28 0,8 4-149 16,0 0-123-16,6-3-294 0</inkml:trace>
  <inkml:trace contextRef="#ctx0" brushRef="#br0" timeOffset="177769.05">22601 9549 322 0,'6'0'85'0,"1"0"4"0,0 0-30 15,-1 0-25-15,1 0-2 0,2 0 1 0,1 0-2 16,-3 0 0-16,0 0 1 0,0 0-2 16,1 0-1-16,-3 0-4 0,0 0-2 15,-5 0-2-15,4 0 0 0,-4 0-4 16,0 0-1-16,-9 0-2 0,-5 0 0 16,-2 2-2-16,-8 4 0 0,-7-2-1 15,-6 0 0-15,-7 3 1 0,1 2 1 16,-4-3 0-16,2 1-1 0,2 1-1 15,6-3-2-15,7-1-2 0,8 0-2 16,5-4-2-16,8 3-1 0,9-3-1 16,6 0-1-16,8-4 1 0,7-2-1 0,10 0 0 15,9-3 0-15,4-2 1 0,7-1 0 16,-3 2-1-16,7-1 0 0,-4 1 1 16,-3 2-2-16,-5 2 1 0,-6-1-2 0,-7 7 0 15,-4 0-2-15,-12-3 0 0,-6 3 1 16,-12 7 0-16,-10-1 0 0,-4 2 2 15,-9-1 0-15,-6 1 1 0,-2 2 1 16,-2 0-1-16,1-5-2 0,-1 0-5 16,8-5-6-16,0 0-7 0,8-6-8 15,2 2-10-15,11-2-12 0,8 2-76 16,0-2-21-16,0 6-85 0,4-6-178 16</inkml:trace>
  <inkml:trace contextRef="#ctx0" brushRef="#br0" timeOffset="178329.84">23036 9542 410 0,'-15'5'116'16,"-2"-1"2"-16,1 6-8 0,-1 1-76 15,3 4-9-15,-2 5-4 0,1 2-5 16,2 1-5-16,4 0-2 0,1 1-1 16,8-1 0-16,0-3 0 0,9-6-1 15,4-2 0-15,7-2-1 0,1-6-1 0,3-4 0 16,2 0-1-16,1-4-1 0,0-7-2 16,3-2 1-16,-1-8-1 0,-1-1-1 15,-1-5 1-15,4-5-1 0,-4-8 0 16,-4-3 0-16,1-1-1 0,-4-5 1 15,-7-3 0-15,-7 6-1 0,-11 1 2 16,-3 9 3-16,-7 6 6 0,-9 10 3 16,-4 10 3-16,-2 10 0 0,0 7 1 15,-2 12-1-15,0 8-3 0,-1 7-5 0,1 6-4 16,5-1-2-16,6 5 0 0,2 1-2 16,10-4-3-16,4-3-6 0,5-1-5 15,6-2-6-15,1-3-6 0,6-4-11 16,0-5-12-16,2-5 30 0,2-6-124 15,1-1-99-15,-2-5-252 0</inkml:trace>
  <inkml:trace contextRef="#ctx0" brushRef="#br0" timeOffset="178861.65">23646 9893 482 0,'0'0'102'0,"-5"0"0"0,5 2-86 16,0-2-4-16,0 0 0 0,0-3 0 15,0-4-1-15,0-4 2 0,-2-3-1 16,2-6-2-16,-7-7-3 0,7-5-1 15,0-5-2-15,-6-7-2 0,6-4-1 16,-6-4 0-16,6-3 2 0,0-4 4 0,5 4 1 16,0-2 2-16,5 2 0 0,4 6 0 15,4 6 0-15,3 4-3 0,4 11-2 16,2 6-4-16,4 9 0 0,-2 7-1 16,3 6-1-16,-1 7 1 0,-4 6 0 15,-5 5-1-15,-9 4-1 0,-8 2 1 16,-11 2 1-16,-12 5 0 0,-11 2 0 15,-10 2 2-15,-6 0 2 0,-2 3 4 0,-6-1 4 16,0 3 3-16,1-5 1 0,1 1 2 16,3 1 0-16,3-1-3 0,4-3-3 15,9-1-4-15,7 0-3 0,8-3-2 16,5-1-1-16,12-3-2 0,6-1 0 16,2-4 1-16,9-2-1 0,3-1 0 15,2-5 1-15,4-2-1 0,0-5 2 16,2-5-1-16,3 5-2 0,-4-5-4 15,-1-7-6-15,-4 3-4 0,2-2-8 16,-8 3-8-16,2-3-9 0,-5 2-11 0,-2 1-88 16,-1-3-95-16,2 2-231 0</inkml:trace>
  <inkml:trace contextRef="#ctx0" brushRef="#br0" timeOffset="179430.12">23759 9799 569 0,'-8'0'125'15,"2"0"0"-15,1 0-98 0,5 0-13 16,0 5 0-16,0 2-3 0,0 2-2 16,5-3 0-16,-1 4 1 0,5-2-1 15,2 0-1-15,3 0-2 0,5-7-2 0,4-1-1 16,8 0-2-16,-2-6-2 0,3-5-1 15,0-4 0-15,0-2-2 0,-3-5-1 16,4-3 0-16,-6-6-1 0,4-2 1 16,-3-3 1-16,-2 1 1 0,-2-6 0 15,-3 2 2-15,-5 5 4 0,1 6 4 16,-9 5 6-16,-2 3 5 0,1 7 3 16,-7 3-1-16,0 9-1 0,0 2-2 0,-7 11-3 15,0 4-6-15,-4 6-4 0,-2 9-3 16,-1 3 0-16,0 1 0 0,1 4 0 15,0-4-1-15,5-2 0 0,2-4 0 16,6-5 0-16,6-5-1 0,7-5-1 16,1-11 1-16,6-3-1 0,7-11-1 15,10-2-2-15,4-7 0 0,5-3-1 16,-4-6-2-16,5-3 0 0,-2 0 0 0,-7 2 1 16,-6-3 1-16,-10 1 2 0,-3 3 3 15,-7 8 2-15,-5 2 2 0,-4 7 0 16,-3 2-1-16,-3 10 0 0,-7 6 0 15,1 9-1-15,-7 2-1 0,1 9-1 16,-6 5 1-16,1 7 0 0,1 2 1 16,0 4-1-16,5-5 0 0,6 1 0 15,1-3 0-15,7-5 1 0,2-7-1 0,11-5 1 16,5-8 1-16,4-8-3 0,8-4-4 16,-1-10-10-16,4-3-12 0,0-2 49 15,-4-12-166-15,0 4-119 0,-7 1-306 16</inkml:trace>
  <inkml:trace contextRef="#ctx0" brushRef="#br0" timeOffset="179886.16">24637 10152 541 0,'0'0'124'0,"2"-6"4"15,4 2-85-15,5-5-11 0,2-1-4 16,3-6-4-16,7-5-1 0,4-8-2 16,6-4-2-16,7-7-3 0,2-8-3 15,3-9-1-15,0-10-4 0,-4-5-1 16,-2-7 2-16,-11-8 0 0,-9-5 2 15,-12-1 2-15,-7 3 1 0,-6 6 0 16,-8 4-2-16,-7 5-2 0,-4 14-3 16,1 11-7-16,2 8-14 0,2 7-12 0,6 12-13 15,6 4-17-15,8 8-108 0,0 7-119 16,9 4-273-16</inkml:trace>
  <inkml:trace contextRef="#ctx0" brushRef="#br0" timeOffset="192633.77">2309 10194 226 0,'-5'0'66'0,"5"-4"2"0,-6 4-9 0,6-6-34 16,-2 2-7-16,2 0-6 0,0-3-3 15,0 2-4-15,0-2 2 0,0 2 2 16,2-1 2-16,-2 2 1 0,0-1 1 15,6 5 1-15,-6 0-2 0,0 0-2 16,5 0-2-16,-5 0-1 0,2 7-1 16,-2-1-1-16,0 2-1 0,0 3 1 15,0 4 0-15,0 2 1 0,0 0 1 0,-6 2-1 16,3 1 2-16,-3-1-1 0,-1 2 0 16,1-1-1-16,-1-1-1 0,2-4-2 15,3 2 0-15,2-3-1 0,-6-6-1 16,6 0 0-16,0-4-1 0,0-4 1 15,0 5-1-15,0-5 0 0,0 0 0 16,0 0 1-16,0-9-1 0,5 1 1 0,-1-3 0 16,1-6 0-16,3 2 0 0,2-4 0 15,-2-1 0-15,0 2-1 0,3 2 1 16,-4 2 0-16,-1 4 1 0,0 2-1 16,-4 3 1-16,-2 5 0 0,6 0 0 15,-6 7 0-15,0 4 0 0,0 2 0 16,-7 5 0-16,1 4 0 0,-1 2-1 0,0 1 0 15,-5 1 0-15,3-1 0 16,-2-1 0-16,3-4 0 0,1-5 0 0,1-4 0 16,0-2 0-16,1-4 0 0,5-5 0 15,0-5 0-15,0-6 0 0,5-3-1 16,2-6 0-16,-1-2 1 0,2-8-1 16,4 5 0-16,-5 0 0 0,4 3 0 15,-2 2 0-15,-3 5 0 0,-1 3 0 16,-3 4 0-16,3 3 0 0,-5 5 0 15,0 0 0-15,0 11 1 0,-6 3 0 0,0 6 0 16,-6 1 1-16,4 2 1 0,-4 1 0 16,-1-2 1-16,1 0 0 0,3-5 1 15,-3-3 0-15,6-6 1 0,-1 1 0 16,1-5 0-16,4-4-1 0,-4-5 0 16,6-4-1-16,0-4 0 0,0-4-2 15,0-5-1-15,6-4-1 0,1 1 1 0,-2 0-1 16,-2-1 0-16,3 3 1 0,-1 3-1 15,2 3 0-15,-2 3 1 0,-5 4-1 16,4 1 0-16,0 5 0 0,-4 1-2 16,0 3-3-16,5 0-5 0,-5 0-8 15,0 0-12-15,2-7-83 0,-2 7-88 16,6-5-212-16</inkml:trace>
  <inkml:trace contextRef="#ctx1" brushRef="#br1">12682 18527 0,'0'0'0,"0"0"0,0 0 0,0 0 0</inkml:trace>
  <inkml:trace contextRef="#ctx0" brushRef="#br1" timeOffset="202652.6">3620 11018 211 0,'0'0'50'15,"0"0"11"-15,0 0-32 0,0 0 5 16,0 5 5-16,0-5 4 0,0 0 3 16,0 3-3-16,0-3-9 0,-2 0-8 15,2 0-6-15,0 0-5 0,0 0-4 16,0-3-3-16,0-3-4 0,4 1-1 16,-4-4 0-16,4-2-1 0,-4-1 2 0,3-1 0 15,-3-2 3-15,0 0 2 0,0 3 2 16,-7 1 3-16,-2-2 1 0,2 4 0 15,-7 4 2-15,-5-1-2 0,-2 6-2 16,-3 0-1-16,-1 10-2 0,-3 0-3 16,0 6 0-16,3 3-2 0,4 2-2 15,0 1 0-15,2-2 0 0,6 2-1 16,1-1 0-16,7-1 0 0,5-6-1 16,0 3 0-16,11-5-1 0,2-5-1 0,5-2 1 15,3-5-1-15,5-9 1 0,1-1 0 16,3-2 0-16,0-5 0 0,1-1 1 15,-6 3 0-15,-2 0 0 0,-4 0-1 16,-5 5 1-16,-7 0 1 0,-1 5 1 16,-6 2 1-16,-5 3 0 0,0 0 0 15,-5 6 1-15,-2 4-1 0,-1 2 0 0,-1 5 0 16,-2 2-2-16,0 1 0 0,3 4 0 16,5-4-1-16,1-3 0 0,7 2 0 15,11-7-1-15,3-4 0 0,2-8 0 16,9 0-1-16,2-7 1 0,6-5 0 15,7-5 0-15,-2-3 0 0,2-2 1 16,0-2-1-16,0-1 1 0,-6 2-1 16,-2 3 1-16,-8 2 0 0,-5 5 0 15,-2 3 0-15,-7 5 3 0,-4 5 2 16,-2 0 0-16,-4 8 1 0,-7 2 0 0,-1 5-1 16,-3 2 0-16,-4 6-2 0,-3 1-2 15,1-1-1-15,-1 3 0 0,3-7 0 16,1 1-1-16,5-8 0 0,2-2-1 15,7-5 0-15,0-5-1 0,12-4-1 16,3-7 0-16,8-3-1 0,3-7-1 16,7-1 2-16,4-4 0 0,2 0 0 0,1 0 1 15,-4 3 1-15,-2 5 1 0,-5 2-1 16,-6 7 1-16,-3 2 0 0,-8 7 0 16,-5 0 2-16,-2 7 0 0,-5 5 1 15,-9 4 0-15,1 3 0 0,-2-2 1 16,3 3-1-16,-3-2-1 0,6 0-1 15,4-4-1-15,0-1 0 0,4-4-1 16,9-1 0-16,4-8 0 0,6 0 0 16,6-3 0-16,4-8 1 0,1-5-1 15,4-3 1-15,-1-3 0 0,0 1 0 0,-4-1 1 16,-4 2-1-16,-2 2 0 0,-4 6 1 16,-5 5 0-16,-3-2 1 0,-5 7 1 15,-4 2 1-15,-6 0 2 0,4 0 1 16,-4 2 0-16,-6 4 0 0,0 2-1 15,0 1 0-15,0 6-2 0,0-1-3 16,1-1 0-16,3 1 0 0,2-2-1 0,0-3-1 16,0-1-1-16,2-3-2 0,4-1-1 15,1 2-1-15,3-6 0 0,3 0 0 16,2 0 0-16,0 0 2 0,3-6 1 16,-3 0 2-16,3-3 1 0,-5 4 0 15,-2-3 0-15,-1 3 0 0,-6 1 1 16,1-1 0-16,-5 0 1 0,0 5-1 0,0-4 0 15,-6 4 0-15,2 0-1 0,-2 0 0 16,-2 4-2-16,0-1 1 0,-2 3 0 16,-3-3 1-16,2 4-1 0,1-3 1 15,-3 3 0-15,3 1 0 0,1-3 0 16,1 0 0-16,2-5 0 0,1 5-1 16,3 0 1-16,-3-5 0 0,2 0-1 15,3 0 1-15,-6 4 0 0,6 0 0 16,0-4 0-16,-4 0 0 0,4 6 0 0,0-2 0 15,-2 0 0-15,2 0 0 0,-6 2 0 16,3-3 0-16,-1 4 0 0,1-5 0 16,3 4 0-16,-5-6 0 0,5 4 0 15,0-4-1-15,0 0-1 0,0 0 1 16,8-5-1-16,-3-2 1 0,5-3-1 16,8-5 2-16,3-3 0 0,4-4 0 15,2 1 1-15,5-4-1 0,1 1 1 0,0 0-1 16,-4 5 0-16,-1 1 0 0,-5 6 0 15,-3 4 0-15,-5 3-1 0,-2 5 0 16,-6 0 1-16,-2 5 0 0,-5 3 0 16,0 4 0-16,0 2 1 0,0 4 0 15,-3 1 1-15,-1 0-1 0,4 1 0 16,-4-4 0-16,4-1-1 0,8-2-1 16,1-6-1-16,7-7-1 0,7 0-1 15,4-6-1-15,4-1 0 0,5-4-1 0,-1-4 2 16,2-3 0-16,-3 1 1 0,-2-1 2 15,-4 4 0-15,-2 0 1 0,-10 3 0 16,-2 2 5-16,-5 6 2 0,-9 3 2 16,0 0 0-16,-6 3 0 0,-1 1 0 15,-6 5 0-15,2 1-4 0,2 2-2 16,-4 1-2-16,6 2-1 0,2-1 0 0,5-1-1 16,0-1-2-16,11-1-2 0,-3-4-1 15,7-3-1-15,3-4 0 0,3 0-1 16,3-4 1-16,1-3 1 0,-2-4 1 15,2-2 1-15,-3-3 0 0,0 3 2 16,-6 1-1-16,-1 0 2 0,-4 4 2 16,-4 3 3-16,-7 1 1 0,2 4 0 15,-2 0 0-15,0 5 0 0,-3 1 0 16,3 2-1-16,0 2-4 0,3 3-2 16,4 1-4-16,4 0-3 0,2-3-3 0,6-4-4 15,2 2-1-15,7-5-2 0,4-4-1 16,2-4-2-16,5-1 1 0,0-6-1 15,0 0 2-15,-3-3 0 0,-4-1 3 16,-6 3 3-16,-6 0 7 0,-6 1 11 16,-4 3 13-16,-10 2 9 0,-6 2 9 15,-7 4 6-15,-5 0 7 0,-5 4 0 0,-6 2-5 16,0 2-7-16,-2 3-8 0,3 1-9 16,1-1-5-16,8 1-7 0,5-4-10 15,6-2-7-15,8 2-5 0,3-5-4 16,10-3-2-16,4 5-3 0,5-5-1 15,5-8 5-15,5 0 5 0,0-4 5 16,-2-1 3-16,2 1 4 0,-1-4 2 16,-5 3 2-16,-6 3 4 0,-5 1 5 15,-4 6 6-15,-8 3 3 0,-3 0 2 16,-2 0 0-16,-4 7-1 0,-2-1-2 0,-3 1-7 16,4 1-5-16,5 1-4 0,2-2-5 15,0 0-6-15,6-7-3 0,5 3-3 16,6-3-5-16,4-8-3 0,5-1-3 15,7-3 0-15,6-8 1 0,1-3-1 16,6-4 3-16,1-8 2 0,1-5 3 16,4-1 3-16,-6-4 3 0,-5 2 4 0,-3 2 6 15,-6 2 7-15,-13 8 9 0,-5 6 9 16,-14 8 5-16,-5 2 3 0,-9 9 3 16,-4 6-2-16,-3 0-5 0,-6 10-6 15,-4 4-7-15,3 6-4 0,-5 7-2 16,4 7-1-16,-1 11 0 0,4 3 0 15,5 2-1-15,7 3 0 0,7 0-1 16,7-2-1-16,0-7-2 0,13-8-2 0,6-7 0 16,5-10 0-16,6-8-3 0,3-5-4 15,3-10-7-15,7-7-9 0,0-5-13 16,1-6-115-16,-3-1-118 0,0-5-288 16</inkml:trace>
  <inkml:trace contextRef="#ctx0" brushRef="#br1" timeOffset="203769.83">5936 10912 362 0,'0'-4'87'0,"-6"0"1"16,4 4-52-16,-4-3-12 0,1 3-7 16,-1-3-2-16,-1 3-2 0,0-5 1 0,-6 5 1 15,1 0 2-15,1 0 1 0,-5 0 1 16,1 0 1-16,0 0 0 0,-4 0-3 16,2 5-2-16,1-5-4 0,-1 6-2 15,2 0-3-15,2 1-2 0,0 2-2 16,4 4 0-16,-1 2-1 0,1 1 0 15,3 0 0-15,3 4 0 0,3 0 1 16,0 1 0-16,5 1 1 0,5-4-1 16,-2 3 1-16,2-6-1 0,5 1 0 15,0-8 0-15,3-1 0 0,0-7-1 16,5-7 0-16,3-3 0 0,0-7 0 0,1-4 0 16,-1-3 0-16,-5-4-1 0,0 0 0 15,-2 1 0-15,-7 0 0 0,-5 5-1 16,-7 3 1-16,0 3 0 0,0 5-1 15,-7 3 1-15,-3 8-1 0,2 0 1 16,1 0-1-16,0 12 0 0,1 2 1 0,-1 4 0 16,2 3 0-16,3 3-1 0,-3 0-4 15,5 0-6-15,0-1-10 0,0-6-2 16,0 1-100-16,6-4-95 0,-1-6-236 16</inkml:trace>
  <inkml:trace contextRef="#ctx0" brushRef="#br1" timeOffset="205127.29">6021 10958 202 0,'2'-4'49'0,"-2"-1"3"0,0 0-30 16,0 0 3-16,0 1 3 0,0-3 4 16,-5 3 2-16,5-3 2 0,-5 2 1 15,0 1-3-15,5 0-4 0,-6 1-5 16,6 3-4-16,-5-4-6 0,5 4-3 0,0-5-2 15,0 5-2-15,0 0 0 0,-2 0-1 16,2 0 0-16,-5 5 1 0,3-5 0 16,-4 4 1-16,1 0 1 0,-1 3 0 15,3 1 1-15,-2 1 2 0,0 2 0 16,3 3 0-16,-4 2 0 0,6 0-1 16,-2 4 0-16,2 0-2 0,0-2-1 15,0 0-2-15,0 0 1 0,0-1-2 16,2-6 0-16,5 1-1 0,1-4-1 15,3-4 0-15,4-4-1 0,4-9-1 0,6-2 0 16,3-4-5-16,5-9-7 0,0-7-11 16,4-4 17-16,-4 1-123 0,-5-2-105 15,-2 0-263-15</inkml:trace>
  <inkml:trace contextRef="#ctx0" brushRef="#br1" timeOffset="207829.14">6890 10740 409 0,'0'-10'94'0,"0"3"4"0,0 1-69 16,0-1-5-16,5 7-6 0,-5-3-1 15,3 3-1-15,-3 0-1 0,5 0 0 16,-5 4 0-16,6 2 1 0,0-1 0 15,-1 3-1-15,2 1-3 0,1-2-1 0,4 1-3 16,2-5-2-16,5-3-2 0,2 0-1 16,5-3-1-16,1-1-1 0,5-5 0 15,-2 1-1-15,0-2 1 16,2 1 0-16,-5-2-1 0,-1 2 1 0,-4 0-1 16,-4-1 1-16,-4 5 0 0,-7-2 0 15,0 2 2-15,-7 5 1 0,-6-4 2 16,-1 4 1-16,-7 7 2 0,-4 1 0 0,-3 5-1 15,-3 4 0-15,-3 3-2 0,-2 5-1 16,1 4-2-16,2 1-1 0,2 3-1 16,8-2 0-16,4-1 0 0,5-2-1 15,7-4 0-15,10-6-1 0,7-5 1 16,3-3-1-16,11-10 0 0,4 0-1 16,8-10-1-16,3-3 1 0,-1-7-1 0,2-3 0 15,0-7 0-15,-4 2 0 16,-2-2 0-16,-8-1 1 0,-2 0 0 0,-10 4 0 15,-2 6 1-15,-11 3 1 0,-8 6 2 16,-5 5 2-16,-11 11 1 0,-3 7 2 16,-2 3 1-16,-5 2 0 0,-1 5 0 15,2 9-1-15,-1-3-2 0,6 4 0 16,6-5-3-16,3 3 0 0,8-2-2 16,3-1 0-16,9-5 0 0,6-3-1 15,8-5-2-15,4-4-1 0,6-6-1 0,3-3 0 16,5-7-1-16,2 0 0 0,2-9 1 15,1 1 1-15,-4-6 2 0,-4 4 0 16,-3-3 1-16,-4-4 1 0,-9 2-1 16,-4 2 1-16,-5 2 3 0,-7 2 2 15,-6 7 3-15,0 0 1 0,0 9 0 16,-10 0 1-16,1 3 0 0,-3 10-3 0,2 2-2 16,-1 3-3-16,-1 6-1 0,4 3-1 15,3 4-1-15,5-1-2 0,0-4-1 16,0-1-1-16,11-2-1 0,1-3 0 15,5-7-1-15,3-7 0 0,2-6 2 16,5-10 1-16,4-6 0 0,1-9 1 16,2-2 1-16,2-3 1 0,-3-2 1 15,-3 2-1-15,-4 2 2 0,-3 6 1 16,-6 7 2-16,-5 3 0 0,-2 2 0 16,-2 5 1-16,-2 5-1 0,-2 0 0 0,1 8-1 15,2 1-1-15,4 1-1 0,1 0-1 16,2 2 1-16,0-1-1 0,8-1 0 15,-2-4 0-15,3 0-1 0,0-6 0 16,1 0 0-16,0-7 0 0,1-3 0 16,1-3-1-16,-2-1 1 0,0-4 1 15,-2 2-1-15,-4-3 1 0,-2 2 1 0,-7 0 2 16,-5 3 3-16,-4 1 2 0,-11 4 3 16,-3 2 1-16,-5 7 0 0,-1 0-1 15,-6 11-1-15,0 1-4 0,2 0-2 16,-1 3-2-16,2 4-2 0,3-1-2 15,5 4-1-15,3 1-3 0,6-2-2 16,6 6-2-16,12-1-1 0,2-6-1 16,5 0 1-16,6-7 2 0,2-3 2 15,4-10 2-15,2 0 1 0,4-7 2 16,2-5 0-16,4-3 1 0,0-5 1 0,-2 1-1 16,0-3 2-16,-5 3 2 0,-3 1 2 15,-11 2 2-15,-3 4 6 0,-7 1 2 16,-8 5 3-16,-4 6-1 0,-4 0-2 15,-5 4-1-15,-1 4-3 0,-4 4-5 16,-1 4-3-16,-1 0-3 0,3 4-4 0,-1 2-3 16,4 2-4-16,1-3-2 0,7-1-2 15,2-3-1-15,2-1-1 0,4-6 0 16,6-5 4-16,3-5 1 0,4-7 0 16,5-2 2-16,-1-6 1 0,3 1 2 15,0-1 2-15,-2-2 1 0,-4 3 4 16,-4 5 4-16,-3 3 3 0,-2 0 1 15,-3 6 0-15,-4 0 1 0,-1 0 0 0,-3 5-2 16,0-1-2-16,5 2-2 16,-5 0 0-16,3 3-2 0,1-1 0 15,3 0-1-15,2-1-2 0,4-4-1 0,6-3-1 16,3 0 0-16,7-10-1 0,3-4 0 16,3 0 0-16,5-8 2 0,-5 1 1 15,2-2 1-15,-4 5 0 0,-7 2 4 16,-5 0 2-16,-8 3 5 0,-6 4 4 15,-7 0 3-15,0 7 2 0,-6-4-1 0,-1 2-1 16,0 4-4-16,-1 0-4 0,-2 0-4 16,7 4-4-16,-2-4-2 0,5 8-3 15,0-5-1-15,5 3-1 0,1-2-2 16,1 1-1-16,0-2 0 0,0 1 0 16,2-4 2-16,3 0 1 0,-5 0 2 15,4 0 1-15,-4-2 1 0,-1 2 2 16,-6-5 1-16,2 5 0 0,-2-5 1 0,0 5 0 15,-2 0 1-15,2-3 0 0,-6 3 0 16,6 0 1-16,-6-3 0 0,1 3-1 16,3 0 0-16,-3 0-1 0,3 5 0 15,-3-5-1-15,-3 8 0 0,2 1 1 16,-1-2 1-16,0 7-1 0,-4-1 1 16,3 1 0-16,-3 0 0 0,3 1-1 15,0 2 0-15,0-2-1 0,-1-1 0 16,6 0-1-16,-3 1 0 0,6 0 0 0,0-4 0 15,0 0 0-15,9 0-1 0,1-4-1 16,-1-2 0-16,4-1-2 0,4-4 0 16,-1-4-1-16,2-1 1 0,2-6-1 15,1-4 1-15,5-1 1 0,-2-3 2 16,-1-1 0-16,3 0 1 0,0-3 0 16,0 2 0-16,-6 1 1 0,-5 6 2 15,-2-1 4-15,-1 3 4 0,-10 3 2 0,-2 9 3 16,-8 0 0-16,-4 9 0 0,-2 2-2 15,-5 5-3-15,2 5-5 0,-2 1-2 16,0 3-3-16,7 3 0 0,5-3-1 16,1-1-2-16,6-3-1 0,8-3-3 15,3-5-5-15,7-2-2 0,-1-6-1 16,7-2-2-16,3-3 1 0,6-5 0 16,0-3 3-16,5-4 3 0,-4-4 3 15,0 0 1-15,-1-6 1 0,-2-1 2 0,-9 1 1 16,-2 1 1-16,-8 4 2 0,-6 0 4 15,-6 5 4-15,-11 5 2 0,-2 7 1 16,-7 0 1-16,-2 4 1 0,-4 5-1 16,2 3-5-16,1 5-2 0,0 4-2 15,7 0-1-15,-1 2-2 0,9 0 0 16,6 2-1-16,2-2-1 0,8 1 0 0,5-2 0 16,6-4-1-16,3-5-4 0,5-2-5 15,4-5-6-15,2-6-10 0,1-6-9 16,4-6 59-16,-4-6-180 0,4-4-123 15,-5-2-322-15</inkml:trace>
  <inkml:trace contextRef="#ctx0" brushRef="#br1" timeOffset="210609">3935 10582 257 0,'-5'0'69'0,"2"0"3"15,3 0-33-15,0 0-14 0,-3 0-6 16,3 0-4-16,0 0-4 0,0 0-1 15,5 0 1-15,-5 0 3 0,4 0 1 16,-4 0 0-16,6 0 0 0,-6 0-2 0,5 0-3 16,0 0-3-16,-2 0-1 0,2 0-1 15,1 4 1-15,1-4 1 16,0 5 0-16,3-3 0 0,2 2 0 0,1 0-1 16,4 2-2-16,-3 0-1 0,5 5 0 15,0-2-2-15,0 0 0 0,-3 0 0 16,2 1-1-16,-1-1 1 0,0 1-1 15,3-4 0-15,-1 2 1 0,-3 1-1 16,4-2 0-16,0 0 1 0,1-3 0 0,2 0 0 16,0-4 0-16,0 0 0 0,2-7 1 15,0-1 0-15,5 1-1 0,-2-3 1 16,0 2-1-16,2-1 0 0,2 6 0 16,2 3 0-16,-1-4-1 0,1 4 1 15,-1 0-1-15,2 0 0 0,4 0 1 16,0 0-1-16,-2-8 0 0,2 0 0 15,4 1 1-15,1-4 0 0,-1 2 2 0,2 0-1 16,-5-3 2-16,6 7-1 0,-5-1 1 16,2 4 0-16,-5 2 0 15,3-7-1-15,-2 2 1 0,4-1 0 0,-1-2 2 16,2-3 1-16,-3 2 0 0,4-4 1 16,0-2-1-16,-2 0 0 0,2 2-2 15,-1-2-2-15,-4 3 0 0,1-1-2 16,-3-2 0-16,-3 3 0 0,0 2-1 15,-2 1 1-15,0 1-1 0,1-2 0 0,-3 5 1 16,0-1-1-16,-5 1 0 0,-2-2 0 16,0 2 1-16,-4 2 0 0,-2 3 0 15,-3-4 0-15,0 4 0 0,-1 4 0 16,-3 2 1-16,1 0-1 0,-2 2-1 16,1 3 1-16,-3 0-1 0,-1 0 1 15,-1 4-1-15,-1 1 1 0,-5-3-1 0,5 2 0 16,-5-3 0-16,0 1 1 0,0-4-1 15,0 0 0-15,0-6 1 0,-5 3-1 16,5-2 1-16,0-4-1 0,-4 3 1 16,4-3-1-16,0 0 0 0,0 4 1 15,0-4-1-15,0 0 0 0,0 0 1 16,0 0-1-16,0 0 1 0,0 0-1 16,0 0 1-16,0-6-1 0,0 1 0 15,5-2 1-15,0-2-1 0,-2-1 0 16,2 2 0-16,2-2 0 0,0-1 0 0,0 1 0 15,3 3 0-15,-1 2 0 0,-3-1 0 16,5 2 0-16,-3 2 0 0,1 2 0 16,2-5 0-16,-3 5 0 0,5-4 0 15,1 4 0-15,5-3 0 0,-2 3 0 16,1-7 0-16,5 3 0 0,-2-2 0 16,0 2 0-16,3 0 0 0,-2 4 0 0,0-7 0 15,2 7 0-15,2-3 0 0,-4 3 0 16,2-5 0-16,2 2 0 0,0-1 0 15,-4 4 0-15,3-8 0 0,-4 8 0 16,4-3 0-16,-4 3 0 0,2 0 0 16,0-5 0-16,0 5 0 0,1 0 0 15,2-4 0-15,1 4 0 0,-2-3 0 16,2 3 0-16,4 0 0 0,-3 0 0 16,-1 0 0-16,3 0 0 0,0 3 0 15,-3-3 0-15,2 0 0 0,0 0 0 0,-2 0 1 16,-2 0-1-16,-1 0 0 0,0 0 0 15,1 0 0-15,0 0 0 0,-3 0 0 16,5 0 0-16,0 0 0 0,1 0 0 16,-1 0 0-16,3 0 0 0,-1 4 0 15,2-4 0-15,-1 0 0 0,2-5 0 0,-1-1 1 16,1 2-1-16,-2 1 0 0,0-2 0 16,-1 1 0-16,2 1 0 0,2-2 0 15,0 5 0-15,0-4 0 0,0 4 0 16,3 0 0-16,2 0 0 0,-4 0 0 15,-1 0 0-15,0 0 0 0,-3 0 0 16,1 0 0-16,0 0 0 0,-3 0 0 16,4 0 0-16,-4 0 0 0,3 0 0 15,2 0 0-15,-2 2 0 0,0-2 0 16,2 8 0-16,2-5 0 0,0 4 1 0,-2-3-1 16,0 0 0-16,-4 3 0 0,2-3 0 15,-3-1 0-15,-1-3 0 0,-2 5 0 16,0-5 0-16,-2 0 0 0,1 4 0 15,0-4 0-15,-2 0 0 0,4 0 0 16,-3 0 0-16,5 0 0 0,-3 0 0 0,2 0 0 16,1 0 1-16,-1-4 0 0,0 4 1 15,-4-5 1-15,2 2 0 0,1-3 1 16,-2-3 0-16,-2 0 0 0,-2-1-1 16,-2 1-1-16,-3 3 1 0,-1-3-1 15,-1 1 2-15,0-5-1 0,-4-3 2 16,1-4-1-16,-3 1 0 0,2-10-1 15,3 5 0-15,-4-2-2 0,3 4 0 16,-3 2-5-16,-1 7-10 0,-1 1-112 16,-1 2-105-16,-5 2-274 0</inkml:trace>
  <inkml:trace contextRef="#ctx0" brushRef="#br1" timeOffset="-210361.8">10692 10524 291 0,'-5'-3'73'0,"5"-3"3"0,-5 1-44 16,5-2-6-16,-2 3-6 0,2-3-3 16,0 7-3-16,0 0 0 0,0-3 1 15,0 3-1-15,2 0 0 0,-2 0 0 16,5 0 0-16,-5 0-2 0,0-5-1 16,3 5-1-16,-3 0 0 0,0-5-1 15,0 5-1-15,0 0 0 0,0 0-1 0,-3 5-1 16,3-2 0-16,-5-3-1 0,5 0-1 15,-3 5-1-15,3 0 0 0,-5-1 0 16,5-4-1-16,-5 9 0 0,5-6 0 16,0 8-1-16,5-2 0 0,0 1 0 0,-2-3 1 15,5 3-1-15,3 1-1 0,1 1 1 16,0-2 0-16,2 1-1 0,-1 2 1 16,2-1-1-16,-2 1 0 0,3-1 1 15,-1 3-1-15,-1-3 0 0,0 1 1 16,3 0-1-16,-1 1 0 0,3-4 1 15,-2 2-1-15,5-1 1 0,0-3 0 16,0-4 0-16,2-4 0 0,2 5 0 16,1-5-1-16,2 0 1 0,2 0-1 0,2 3 1 15,3-3-1-15,0 0 0 0,5 4 1 16,-2-4-1-16,2 0 1 16,0 0 1-16,-1-4 0 0,3-6 1 0,3-3 1 15,-1-2-1-15,3 1 1 0,1 0-1 16,6 3-1-16,-1 3 0 0,1 2 0 15,-4 3-2-15,4 3 1 0,-4-7-1 16,2 2 1-16,-3-2-1 0,3 4 0 16,2-4 1-16,0 4-1 0,2-1 0 0,0-2 1 15,2 1-1-15,0-4 1 0,-5-2 0 16,2 2-1-16,0-2 1 0,3 0 0 16,-1 3 0-16,-3 0 0 0,-1-1 0 15,3 1 1-15,-4 2-1 0,0-2 0 16,-5 1 1-16,3 3-2 0,-2 1 1 15,2 3 0-15,-3 0-1 0,3 0 0 16,-5 0 0-16,1 0 0 0,-7-5 0 0,-1 5 0 16,-6 0 1-16,0 0-1 0,-4 0 0 15,-3 7 1-15,-2 0-1 0,-3 1 2 16,-7 2-1-16,2 2 2 0,-6 2 0 16,-4 1-1-16,-4 0 1 0,2 5 0 15,-4-6 0-15,0 2-1 0,0 1-1 16,-6-3 0-16,6-2 1 0,-2-1-1 15,2-2-1-15,-5-4 1 0,5 1 0 0,0-4 0 16,0-2 0-16,-5 0 0 0,5 0-1 16,0 0 1-16,0 0 0 0,0-2 1 15,0 2-1-15,0-7 0 0,0 7 0 16,0-7 0-16,0 0-1 0,0-1 1 16,5 1-1-16,0 0 0 0,2-3 0 15,1 0 0-15,-1 2 1 0,6-2-1 16,1 1 0-16,-1-1 0 0,6-1-1 15,-5 1 1-15,6 2 0 0,-1 0 0 0,1-1 0 16,1 3 0-16,-2-3 0 0,2 0 0 16,3-1 0-16,-2 0 0 0,-2 0 1 15,5 0-1-15,-4-3 0 0,1 4 0 16,1 0 0-16,-2 0 0 0,4 4 0 16,-4-1 0-16,3 6 0 0,-2 4 0 15,-2 1 1-15,5-1-1 0,-1 3 0 16,0-1 0-16,3 0 0 0,-1-6 0 0,2 2 0 15,2-2 0-15,2 0 1 0,0 0-1 16,3-4 1-16,0 4 0 0,6-7-1 16,2 7 1-16,-1 0-1 0,3 6 1 15,4-6-1-15,-5 5 1 0,5 2-1 16,-4-2 1-16,0 0 0 0,-1-1 0 16,0-4 1-16,0 4-1 0,3-4 2 15,5 0 0-15,1 0 1 0,2-8 1 16,-1-2 0-16,1-1 0 0,1-1 1 0,-3-6-1 15,0-2 0-15,-6-2-1 0,5-2-1 16,1-2-1-16,-7-1 0 0,1-1-2 16,-10 1-3-16,-2-1-4 0,-8 5-10 15,-9 3 2-15,-12 1-117 0,-6 6-107 16,-11 2-269-16</inkml:trace>
  <inkml:trace contextRef="#ctx0" brushRef="#br1" timeOffset="-207886.2">10693 10989 347 0,'-5'-6'83'0,"2"1"4"0,-2-1-53 0,0 2-10 15,5 0-4-15,-4 0-1 0,1-1-2 16,3 5-1-16,0 0-2 0,-5 0-1 16,5 0-1-16,-3 5-1 0,3 2-3 0,-6 0-2 15,6 4-2-15,-5 5-1 0,5 0-1 16,-3 2 0-16,3 2-1 0,0 0 0 15,0-2 0-15,6-1-1 0,1 2 1 16,2-4-1-16,0-1 1 0,1-3 0 16,5-2 1-16,3-6 1 0,-1-3 0 15,-1-3 1-15,1-4 0 0,-1-2 0 16,1-2-1-16,-3-2 0 0,0-4-1 16,-5 1 0-16,0-3 0 0,-2-2 0 15,-7 0 2-15,0-2 3 0,-7 3 4 16,-3 0 3-16,-6 6 2 0,-7 4 2 0,-3 4-1 15,-3 6-2-15,-3 9-3 0,-2 5-4 16,1 8-3-16,2 0-3 0,5 4-1 16,5 1 0-16,7 0-1 0,5-5 0 15,9-1 0-15,0-8-1 0,10 0 0 16,8-9-1-16,4-4 1 0,10 0-1 16,6-9-1-16,4-3 1 0,3-3 0 0,3-3 1 15,-2-1-1-15,0-4 0 0,-6-1 0 16,-5 1 0-16,-5 1 0 0,-7 2 0 15,-5 4 1-15,-6 1 0 0,-5 6 1 16,-4 3 1-16,-3 6-1 0,-7 9 1 16,-2 6-1-16,-6 11 1 0,-3 7 0 15,-5 12-1-15,-4 7 1 0,-4 9 0 16,-2 6 0-16,0 7-1 0,-2-2 1 16,0-2 0-16,-3-1 0 0,2 1 0 15,3-11 0-15,1 1 1 0,4-8-1 0,2-4 0 16,7-5-1-16,6-8 1 0,5-7-1 15,5-8-1-15,3-9 1 0,0-11 0 16,9-5-2-16,5-17-1 0,2-13-3 16,9-14-4-16,7-8-4 0,8-11-2 0,6-9-1 15,1-10 1-15,4 2 2 0,3-3 2 16,-5 7 5-16,-4 6 6 0,-2 5 2 16,-8 14 2-16,-4 12 2 0,-9 10 0 15,-8 11 1-15,-5 11 1 0,-5 6-2 16,-4 11 0-16,-8 2-1 0,-4 10-1 15,1 4-1-15,-1 4-2 0,0-1-1 16,1 2 0-16,4 1-1 0,3-2-1 16,4-2-2-16,5-6-1 0,6-1 0 0,3-8-1 15,8 0 0-15,5-8-1 0,6-5 0 16,0-6 0-16,4-6 2 16,2 1 0-16,-5-4 1 0,-4-1 4 0,-7 3 5 15,-4 3 7-15,-5 3 7 0,-10 2 4 16,-4 5 4-16,-4 1 0 0,-7 4 0 15,-4 0-4-15,-3 6-6 0,-2 5-5 16,1 0-5-16,1 7-3 0,3-1-2 0,4 4-1 16,5 1 0-16,6 0 0 0,3-4 0 15,8 2-1-15,2-8 0 0,9-1-1 16,0-1 0-16,3-10-1 0,5 0-1 16,3-15 0-16,3-2-1 0,-3-6-1 15,-2-2 1-15,2-7 1 0,-4-2 0 16,-4 6 2-16,-5-1 0 0,-5 6 2 15,-3 1 1-15,-5 8 1 0,-3 2 0 16,-4 3 0-16,3 2-1 0,3 7 1 0,-3 0-2 16,2 0 0-16,4 7 0 0,4-1-1 15,1 0 0-15,5 3 0 0,0-3 1 16,4-1 0-16,4-2 0 0,1 3 0 16,1-6 0-16,0 6 0 0,-1-6 0 15,-3 0 0-15,-2 4 0 0,-5-4-1 16,-6 0 2-16,-6 6 2 0,-6-2 0 15,-6 3 2-15,-4 4 1 0,-7 0 1 0,-2 2 1 16,-4 4-1-16,-1 2-1 0,-1 0-2 16,5 2 0-16,3-2-2 0,6 1-2 15,5-2-1-15,6-4-2 0,8-2 0 16,8-5-2-16,6-7 0 0,5 0-2 16,5-11 0-16,5-4 1 0,2-4 0 15,2-3 1-15,1-1 0 0,-2-1 1 16,0 2 2-16,-3 1 1 0,-7 1 0 15,-5 4 0-15,-6 1 3 0,-9 1 1 0,-10 2 3 16,-3 4 1-16,-12 2 1 0,-2 1 0 16,-6 5 0-16,-6 0-1 0,1 0-3 15,-3 9-1-15,4 0-2 0,5 4-1 16,3 5-1-16,3-3-2 0,7 2-2 16,9 0-2-16,0-1-1 0,5 0-1 15,9-4 0-15,2-2 0 0,8-2 2 16,6-4 2-16,3-4 1 0,3 0 2 0,3-9 1 15,-5 2 0-15,-2-2 1 0,-5 1 0 16,-6 0 2-16,-8 2 2 0,-6 3 0 16,-7 3 2-16,-7 0 1 0,-4 5 0 15,-4 1-1-15,-1 4 0 0,-4 4-3 16,1 1 0-16,3 0-2 0,5 2-2 16,5 0 0-16,6-1-1 0,2-4-1 0,9-1-1 15,5-6-1-15,5-5 0 0,3 0 0 16,3-5 0-16,4-10 1 0,3-2 2 15,5-7-1-15,2-6 1 0,3-6 1 16,-3-1-1-16,6-8 0 0,-2-1-1 16,-4-6 0-16,-2 2 1 0,-5-4-1 15,-2 4 1-15,-6-1 2 0,-7 13 3 16,-9 4 2-16,1 7 1 0,-5 9 0 16,-6 8 0-16,0 10 0 0,0 8-1 15,-7 11-2-15,-5 6-2 0,-2 12-1 0,-5 11-1 16,-6 11-3-16,-3 6-1 0,-4 1-1 15,-2-2 0-15,2 2 0 0,3-7 0 16,2-7 2-16,4-7 2 0,4-7 3 16,5-3 2-16,6-9 0 0,1-7 2 15,2-8-1-15,5-7 1 0,0-9 0 16,0-10-1-16,11-3-1 0,2-8 0 0,2-6-2 16,8 0-1-16,1 4 1 0,7-1-1 15,3 7 0-15,-2 3 0 0,-1 7 0 16,-1 6-1-16,-4 6 1 0,-1 0-2 15,-5 6-3-15,-6 5-4 0,-1 4-7 16,-6 2-9-16,-1 3 117 0,-6-1-219 16,0-3-112-16,0 1-318 0</inkml:trace>
  <inkml:trace contextRef="#ctx0" brushRef="#br1" timeOffset="-207697.3">12978 11014 628 0,'-7'-4'136'0,"5"-1"0"0,-3-3-105 16,5 8-23-16,0-3-9 0,0 3-6 0,0 0-8 15,0 0-8-15,0 0-7 0,0 0-7 16,-5 5-4-16,3-1 3 0,2 1 2 16,-6 1-2-16,6-1-18 0,0 1-50 15,7-6-66-15,-1 4-167 0</inkml:trace>
  <inkml:trace contextRef="#ctx0" brushRef="#br1" timeOffset="-207089.85">13083 11002 356 0,'13'0'96'0,"1"0"4"0,-3 4-40 16,-4 4-18-16,-5 2-7 0,-2 2-7 15,-3 5-4-15,-6 2-5 0,0 2-2 16,-4 1-3-16,0 0-3 0,-1-1-3 16,2 2-1-16,1-3-3 0,7-3-4 15,-1-4-4-15,5-8-4 0,12-5-3 16,1-4-2-16,8-7-2 0,4-3 1 15,4-4 2-15,5-3 3 0,4 4 6 16,-5 4 6-16,0 3 5 0,-7 2 4 0,-5 5 1 16,-8 3 1-16,0 0 0 0,-8 6-2 15,-3 3-2-15,-2 2-3 0,6 0-3 16,-6 2-1-16,6-2-2 0,-4 0 0 16,5-1 0-16,5-6 0 0,2-4 0 15,5 0 0-15,3-5-1 0,1-6 1 16,0-4 0-16,2-4 0 0,-5-3 0 15,-2-1 0-15,-4-2 1 0,-8 2 3 0,-4-1 2 16,-4 5 2-16,-5 3 0 0,-5 4 0 16,-3 6 0-16,-3 6-2 0,3 0-1 15,-3 8-5-15,5 3-4 0,-1 1-4 16,7 2-4-16,2-1-5 0,5-1-5 16,0 0-4-16,11-1-1 0,2 0-1 15,1-4 3-15,2-3 3 0,2-4 5 16,2 0 6-16,0-10 5 0,0 6 6 15,-2-4 6-15,-8 4 4 0,-1 4 5 16,-7 0 2-16,-2 4 2 0,-7 12 0 0,0 0-3 16,-6 11-3-16,0 5-3 0,-1 4-4 15,-3 10-2-15,3 6-3 0,0 3 0 16,0-1-1-16,-4 1 0 0,3 4-1 16,-4 1 1-16,-1-5-1 0,0 3-1 15,-1-4 1-15,-3 1-1 0,4-5 1 0,0-3 0 16,0-8 0-16,5-6 2 0,-3-10 4 15,4-6 3-15,0-6 3 0,6-5 1 16,-3-14 0-16,3-13 0 0,8-6-2 16,10-14-3-16,7-16-8 0,9-7-6 15,8-10-5-15,13-5-6 0,5-3-9 16,7-3-2-16,1-1-106 0,1 15-99 16,3 3-246-16</inkml:trace>
  <inkml:trace contextRef="#ctx0" brushRef="#br1" timeOffset="-205639.73">14221 10986 436 0,'-10'-8'102'0,"0"-3"2"0,0-1-73 16,2 6-6-16,-1 0-3 0,-2 2-2 15,2 4-3-15,-4 0-2 0,-1 0 0 16,-4 8 0-16,3 5-2 0,-5 1 0 15,-2 6-1-15,0 3-2 0,0 3-2 16,-2 3-3-16,8-1 0 0,3 3-3 0,7-2 0 16,6 0-2-16,7-4-1 0,7-2 0 15,12-5-2-15,0-6 0 0,11-7 0 16,1-5-1-16,7 0 1 0,1-8 0 16,-1-2 1-16,-3 3 1 0,-3 3 1 15,-7 4-1-15,-6 0 2 0,-11 3 1 16,-2 5 2-16,-10 2 1 0,-3 4 0 15,-10 1 1-15,2 3 1 0,-3-1-1 0,2 3-1 16,-3-4-2-16,6-2 0 0,6-1-3 16,0-8 1-16,12-5-2 0,3-5 1 15,4-8-2-15,6-4 0 0,1 2 1 16,1-8 0-16,-1-2 0 0,-5-1 0 16,-4 2 1-16,-5 2 0 0,-4 0 1 15,-8 3 0-15,-3-1-1 0,-8 4 1 16,-4 5 0-16,-7 4-1 0,-4 7 1 15,-4 0 0-15,-2 11 0 0,1 1 0 0,-1 3 0 16,6 5 0-16,7-1-1 0,7-1 0 16,9 2-2-16,6-8-1 0,9 1-3 15,7-5-1-15,10-4-1 0,2-4-2 16,8-5 0-16,1-8 2 0,6-4 2 16,3-2 1-16,1 2 3 0,-3 1 2 15,0-1 1-15,-3 6 3 0,-10 8 0 16,-4 3 2-16,-6 6 1 0,-9-1 0 15,-5 4 1-15,-10 4-1 0,0 1 0 0,-7 3-2 16,-3 1-1-16,-5 4-1 0,0 2-1 16,-3 0-2-16,-2-2 1 0,0-1 0 15,3-3-1-15,1-2 1 0,2-3 0 16,0-6 2-16,3-3 1 0,4-2 0 16,1-2 0-16,6 0-1 0,0-6 1 15,8-7-2-15,8-5-2 0,7-3-3 0,7-6-1 16,4-7-1-16,9-6 0 0,2-1-1 15,5-4 1-15,-4-4 1 0,-1-2 1 16,-1 0 2-16,-3-1 0 0,-1 1 1 16,-5 6 0-16,-5 4 1 0,-5 7 1 15,-6 9 3-15,-5 11 1 0,-6 7 0 16,-8 7 0-16,-8 8 1 0,-1 7-2 16,-7 8-1-16,-1 9-2 0,-4 4-1 15,0 9-1-15,0 1 1 0,-5 6-2 0,4 0-1 16,1 2-1-16,1-5-1 0,1-4 1 15,-1-2-1-15,4-2 0 0,0-4 1 16,3-9 1-16,-1-2 2 0,1-4 0 16,-1-2-1-16,2-8 1 0,1-5-1 15,-2-7 0-15,3 0-1 0,-1-7 0 16,1-4 0-16,1-7 1 0,1-2 0 0,0-3 2 16,2 2 2-16,6-3 1 0,0 3 0 15,0-2 0-15,11 7 1 0,0 0-2 16,8 3 0-16,4 3-1 0,5 0-1 15,4 3-1-15,5 0-1 0,1-2-3 16,6 4-8-16,-3-1-13 0,-1 6-107 16,-1-3-107-16,-7 6-272 0</inkml:trace>
  <inkml:trace contextRef="#ctx0" brushRef="#br1" timeOffset="-203987.22">15591 11088 479 0,'-9'0'101'0,"-1"16"1"0,-4 3-88 15,2 12-6-15,-5 5-3 0,-4 10 0 16,-3 11-3-16,-1 3 0 0,-7 2-1 16,-2 1 0-16,-4 0 0 0,2 0 0 15,1-7 0-15,6-2-1 0,3-6 1 0,7-4 0 16,8-9 0-16,1-8-1 0,10-4 0 16,0-5-1-16,0-11 2 0,4-7-1 15,5-10 1-15,1-7-1 0,7-10 1 16,3-13 0-16,5-8 1 0,3-9 0 15,5-11-2-15,2-6 1 0,-2-4 0 16,1-5-1-16,-1 2 0 0,1 3 1 16,-2 9 0-16,-2 9 2 0,-5 12 2 0,3 13 1 15,-2 10 1-15,-5 13 0 0,2 9 1 16,-1 3-2-16,-2 11 0 0,0 1-3 16,-3 4-1-16,-2 4-1 0,-7 4 0 15,-2-2-1-15,-6 2 1 0,-5 1 1 16,-4-2 2-16,-6-1 1 0,-2-1 1 15,-4-5 0-15,-1-2 1 0,-1-3 0 16,3-4-2-16,0-3-2 0,2-4-3 0,0 4-3 16,1-4-3-16,4 0-7 0,-4-6-8 15,2 6-44-15,0 0-55 0,2 0-85 16,0 5-200-16</inkml:trace>
  <inkml:trace contextRef="#ctx0" brushRef="#br1" timeOffset="-203805.96">15850 11281 597 0,'0'0'127'15,"0"0"1"-15,0 0-109 0,-5 6-8 16,5-6-3-16,0 5-3 0,-2-5-2 16,-5 0-2-16,1 2-1 0,-1-2-3 15,1 0-4-15,0-2-9 0,6 2-14 16,0-9-99-16,0 1-102 0,12 2-252 15</inkml:trace>
  <inkml:trace contextRef="#ctx0" brushRef="#br1" timeOffset="-203423.6">16323 11061 570 0,'-4'-19'130'0,"-8"5"1"16,0 0-93-16,3-3-18 0,-3 4-5 15,-1 1-4-15,-1 2-7 0,-4 3-3 16,-1 7 1-16,-3 0 1 0,0 15 1 16,-3 4 0-16,4 2 0 0,-2 6 1 15,7 4-1-15,2-1-1 0,2-2-1 16,5-4-1-16,7-6-2 0,6-1 0 16,7-11-2-16,3-6-1 0,9-2-1 15,5-11-2-15,5-3 1 0,6-3 0 16,-1-4 0-16,1-1 0 0,-1-1 0 15,-2-3 2-15,-6 2 1 0,-6 1 0 0,-12 3 1 16,-3 3 3-16,-8 6 3 0,-6 5 1 16,-7 8 1-16,-2 12 1 0,-3 5-1 15,-4 5 0-15,-2 5-1 0,-4 6-3 16,3 3 0-16,-3-3 0 0,4 1-1 0,1-1-1 16,6-4 1-16,2-1-1 0,7-6-1 15,5-4-4-15,11-3-8 0,0-5-15 16,6-4-106-16,1-6-108 0,3-6-272 15</inkml:trace>
  <inkml:trace contextRef="#ctx0" brushRef="#br1" timeOffset="-203269.01">16542 11257 640 0,'-5'7'136'15,"0"-2"0"-15,3 4-116 0,-3-1-12 16,5-1-1-16,-5 1-3 0,2-3-3 15,-3 1-6-15,-1-3-6 0,-4-3-13 16,2 0-12-16,-3-4-100 0,-1-3-107 16,4 0-254-16</inkml:trace>
  <inkml:trace contextRef="#ctx0" brushRef="#br1" timeOffset="-199398.96">11275 11164 188 0,'-4'0'77'0,"4"0"6"0,0 0-4 16,0-4-10-16,0 4-11 0,0-5-15 0,4 5-12 16,0-4-9-16,-1 0-6 0,5 0-4 15,-2 2-4-15,2-4-1 0,3 0-2 16,1 0 1-16,1 0 0 0,2-3 0 16,0 1 0-16,3 1 0 0,-2-2 1 15,1 0-1-15,-4-2 0 0,1 1 1 16,-6 0 0-16,-1 1 2 0,-3-2 1 15,-4 1 3-15,0-3 1 0,0 3 1 16,-7 0-1-16,0 1 1 0,-1-1-2 16,-3 3-1-16,0 1-2 0,-1 1-2 0,-4 1-1 15,0 4-1-15,1 0-1 0,0 9 0 16,1-1-1-16,-2 4-1 0,-1 2 0 16,1 4 0-16,-1 2-1 0,1 2 0 15,-1 3 0-15,0-5-1 0,3 2 0 16,-1 0-1-16,8-4-1 0,4 1-6 15,3-2-6-15,8-2-13 0,6-4-32 16,3-3-76-16,5-5-100 0,0-3-231 0</inkml:trace>
  <inkml:trace contextRef="#ctx0" brushRef="#br0" timeOffset="-185476.95">23646 9917 197 0,'0'0'56'0,"-2"0"2"0,2 0-13 0,0-4-22 16,0 4-1-16,0-6 2 0,0 6-2 16,0-2 0-16,0 2 0 0,0 0-1 15,2-4-2-15,-2 4-4 0,0 0-4 16,5 0-3-16,-5 0-2 0,3 0-1 15,2 0-1-15,2 0 0 0,0-7 0 0,4 3-1 16,-2-4 0-16,5-1-1 0,3-4-1 16,-1 1 0-16,3-1 0 0,-1 1 0 15,1-1-1-15,-3 1 1 0,3 3 1 16,-6 1 0-16,-1 5 2 0,-4 3 1 16,-1-7-1-16,-1 7 2 0,-6 0 0 15,5 0 1-15,-5 0 0 0,0 7 0 16,-5-4 1-16,-3 4 0 0,-3-2 1 15,-4 5 0-15,-4 0 0 0,-2 3-1 16,0-1 1-16,-2 2 0 0,3 1-1 0,0-1-1 16,1-1-1-16,2 3-1 0,0 0-5 15,-3-2-7-15,0 4-12 0,5-3-88 16,-3-3-88-16,5-1-223 0</inkml:trace>
  <inkml:trace contextRef="#ctx0" brushRef="#br0" timeOffset="-184904.13">23646 9865 302 0,'0'-5'81'0,"0"5"5"0,0 0-29 16,0 0-20-16,0 0-7 0,0 0-4 16,0 0-4-16,0 0-4 0,0 0-3 15,0 0-1-15,0 5-3 0,0-5-1 16,4 5 0-16,-4 3 0 0,2-3 0 16,-2 5-1-16,6 2-1 0,-6 0-2 0,7-1 0 15,-2 5-1-15,-2 0-1 0,3-3-1 16,-1 0 0-16,-2 0 0 0,2-2-1 15,2 0 0-15,-1-1 1 0,0-5 0 16,-4 1-1-16,3-4 1 0,1-2 0 16,-6 5 0-16,6-5 0 0,-6 0 2 15,0-6-1-15,0 2 1 0,0-3-1 0,-4-1 0 16,-3-4-1-16,1 0 0 0,-2-2-2 16,0 1 1-16,-5-2 0 0,1 0 0 15,-1 0 1-15,1-1-1 0,3-2-1 16,-2 2 0-16,4-2-2 0,5-4-8 15,2 4-9-15,6-3 107 0,2-3-211 16,6 2-113-16,-3 2-321 0</inkml:trace>
  <inkml:trace contextRef="#ctx0" brushRef="#br0" timeOffset="-150670.91">2031 12196 388 0,'-6'0'90'0,"-1"0"2"0,0-5-65 0,-2 5-5 0,5-5-4 0,-1-1-1 0,1-1-3 0,0-2 0 0,-1 0 0 0,3-2 0 0,-3 1 2 0,3-3-1 0,-4-1 0 0,2 1-1 16,1 1-1-16,-4-2-3 0,-3 1-1 15,2 1-1-15,-2 1-3 0,-2 4-1 16,-1 3-1-16,-4 4 1 0,2 8 0 16,-5 3 0-16,0 9 0 0,-2 4 0 15,0 7 0-15,2 3-1 0,1 2-1 16,4-2 0-16,7 0-1 0,3-1-1 16,5-7 0-16,7-3 1 0,5-6-1 15,7-9 0-15,4-8 0 0,7-4 1 0,3-12-1 16,1-12 0-16,7-2 1 0,3-6-1 15,-5 0 1-15,-5 2-1 0,-1 1 1 16,-11 6-1-16,-4 5 1 0,-6 10-1 16,-9 2 0-16,-3 10 1 0,-6 2-1 15,-3 14 0-15,-4 9 0 0,-7 9 0 16,0 14 0-16,-4 8 0 0,2 5 0 0,-4 9 0 16,3 6-2-16,-1 1-1 0,4-2-1 15,-3 1 0-15,1-5 0 0,1-1 0 16,0-4 1-16,0-8 1 0,1-8 2 15,0 0 0-15,2-8 2 0,-2-5 2 16,2-7 1-16,1 1 3 0,0-6 2 16,4-5 3-16,-2-7 1 0,1-5 0 15,3-8-1-15,-2-6-2 0,2-9-3 0,8-11-2 16,3-9-3-16,0-10-4 16,11-13-3-16,5-8-1 0,4-9 0 15,7 0 0-15,5 1 0 0,1 4-6 0,0 0-6 16,2 12-11-16,-2 2-102 0,3 4-106 15,0 3-263-15</inkml:trace>
  <inkml:trace contextRef="#ctx0" brushRef="#br0" timeOffset="-150330.81">2401 12049 479 0,'2'0'108'0,"-2"0"2"15,0 0-80-15,7-2-8 0,0 2-6 16,3 0-3-16,3-5-3 0,2 0-2 16,7 0-2-16,2-1-2 0,3 1-1 0,5-2-1 15,0 4 0-15,-4-5-2 0,1 3-6 16,0 5-7-16,-5-7-9 0,0 7-77 16,-9-4-18-16,-2 4-79 0,-7 5-164 15</inkml:trace>
  <inkml:trace contextRef="#ctx0" brushRef="#br0" timeOffset="-150136.44">2350 12274 411 0,'-14'5'102'0,"6"-1"3"0,-3-4-33 16,9 7-49-16,2-5-3 0,7-2 0 15,0 6-2-15,6-6-1 0,7-4-2 16,3 0-2-16,7-1-4 0,3-3-2 15,2-3-3-15,3 0 0 0,1 2-4 0,-1 0-8 16,-1 2-12-16,-4-2-100 0,-2 4-99 16,-10-1-254-16</inkml:trace>
  <inkml:trace contextRef="#ctx0" brushRef="#br0" timeOffset="-147941.61">3554 11823 319 0,'-8'0'73'0,"0"-4"1"0,0 4-54 15,-1 0-4-15,7 0-2 0,-3 0 1 16,5-4 0-16,0 4 0 0,-2 0 1 15,2 0 1-15,0 0 0 0,0-4 1 16,0 4-1-16,0-2-1 0,0 2-1 16,0-6-2-16,0 1-1 0,0 3-1 0,0-2-1 15,-6-1 0-15,1 3 0 0,-1 2-2 16,-4-3-1-16,-5 3-1 0,-2 4-1 16,-5 6-1-16,-2 4-1 0,-7 6-1 15,-2 3-1-15,0 6 0 0,0 5 0 16,2 1 0-16,0 4 1 0,-2-1 1 15,7 6 0-15,2 1 2 0,8 2-1 16,2-2 0-16,1 1 1 0,13 1-2 0,0-2-1 16,10-4 0-16,7-6-1 0,3-3 0 15,2-5-1-15,8-7 0 0,-2-8 1 16,4-5-1-16,-3-1-1 0,2-12-5 16,-4 1-7-16,2-7-10 0,0-3-94 15,-3-5-94-15,-1-5-236 0</inkml:trace>
  <inkml:trace contextRef="#ctx0" brushRef="#br0" timeOffset="-147545.65">3689 11922 477 0,'0'-5'101'0,"0"5"-1"0,-3 0-89 15,3 16-4-15,-7 5-1 0,-1 7 0 0,-3 5-1 16,0 13 0-16,-6 0 1 0,-2 6 2 16,0-1 1-16,-1 1 0 0,3-2 1 15,0 0 0-15,4-8-1 0,2-5-1 16,7-5-1-16,-1-9-2 0,5-7-3 16,5-7 0-16,1-9-1 0,3-2-2 15,3-14-1-15,0-7-4 0,4-13-3 16,5-11-2-16,2-10-1 0,-2-5 1 0,0 0 0 15,-3-4 4-15,-3-2 5 0,-2 2 5 16,0 9 6-16,-6 8 3 0,2 5 2 16,0 4 0-16,-1 11-1 0,2 11-1 15,2 3-3-15,-1 8-3 0,5 1-3 16,1 3-1-16,3 3-1 0,0-6 0 16,3 6 0-16,1-2 0 0,0 2 0 0,-2 0-1 15,2 0 0-15,0 0-4 16,-2 0-6-16,-1 2-7 0,0 3-9 0,-2-5-94 15,0 4-93-15,-1-4-231 0</inkml:trace>
  <inkml:trace contextRef="#ctx0" brushRef="#br0" timeOffset="-147110.52">3626 12205 492 0,'-6'0'110'0,"2"4"2"16,0-4-84-16,4 0-7 0,-5 0-4 0,5 0-2 16,0 0-2-16,0 0-1 0,0 0-1 15,0 0-1-15,0 0 2 0,5 0-1 16,1 0 0-16,2-5-1 0,4 0-1 15,6 2-1-15,5-4-2 0,3 0-2 16,8 0-1-16,-1-3-1 0,5 0-1 16,1-1-1-16,-2 2-6 0,-4 1-10 0,-2-1-14 15,-2 5-101-15,-5 4-106 0,-4 0-261 16</inkml:trace>
  <inkml:trace contextRef="#ctx0" brushRef="#br0" timeOffset="-146393.69">4029 12432 451 0,'-4'0'96'15,"4"-5"1"-15,-6 5-81 0,6 0-8 0,-5 0-1 16,5 0-1-16,-5 0-1 0,2 8 2 15,-1-3 1-15,-2 6 2 0,-3 4 2 16,-1 2 2-16,1 4 0 0,-3 2 0 16,-2 1-3-16,1 2-2 0,0-2-3 15,1 5-1-15,-1-2-3 0,5 1-1 16,2-1 0-16,2-4 0 0,4-1-1 16,0-8 0-16,7 2 1 0,2-7-1 15,2-1 0-15,6-1-1 0,2-4 1 16,1-3-3-16,3 0-3 0,3-7-3 0,3 1-5 15,-1-3-4-15,2-5-7 0,-1-5-27 16,-1 2-59-16,-5-2-79 0,-2 0-183 16</inkml:trace>
  <inkml:trace contextRef="#ctx0" brushRef="#br0" timeOffset="-145855.34">3843 12627 411 0,'-5'0'96'0,"1"3"2"16,4-3-65-16,-7 0-12 0,7 0-5 0,-3 4-4 15,3-4-2-15,-4 0 1 16,1 0 2-16,3-4 3 0,-6 4 2 16,2 0 1-16,4-3 0 0,-6 3-1 0,6 0-4 15,-5 0-3-15,5 0-3 0,0 0-3 16,0 0-2-16,2 0-1 0,5 3-1 15,0-3 1-15,4 0 0 0,4 0 0 16,1 0 1-16,7-3 0 0,2-2 0 16,0-5-1-16,5 4 0 0,2-2-2 0,-4-1-6 15,0 6-7-15,2-1-11 0,-3 4-101 16,-2-5-102-16,-4 5-252 0</inkml:trace>
  <inkml:trace contextRef="#ctx0" brushRef="#br0" timeOffset="-144194.99">4700 12003 480 0,'-15'9'105'0,"1"-6"1"0,-1 3-84 0,6-2-8 15,6-1-2-15,3-3-3 0,0 4-2 16,8-4 0-16,1 4 1 0,7-4-1 16,1 0 1-16,7 0 0 0,1 0-1 15,2-4-1-15,2-2-1 0,-2 4-2 16,-1 2-2-16,-4-8-2 0,-1 8-5 16,-5 0-7-16,-3 0-8 0,-1 0-18 15,-2 0-78-15,-2 0-87 0,1-2-210 16</inkml:trace>
  <inkml:trace contextRef="#ctx0" brushRef="#br0" timeOffset="-143923.45">4646 12221 353 0,'6'8'97'0,"1"-5"5"0,5 2-38 15,2 0-15-15,1-3-13 0,4 3-7 16,4-1-5-16,1-4-7 0,3 0-3 16,-1 0-5-16,-1 0-3 0,1-7-2 0,-3 3-4 15,-1-5-5-15,-3 2-8 16,-1 0-9-16,-1-3-93 0,1 1-93 0,0 5-233 15</inkml:trace>
  <inkml:trace contextRef="#ctx0" brushRef="#br0" timeOffset="-143172.22">5687 11814 493 0,'-10'0'107'0,"-2"9"1"15,-2 0-82-15,-2 3-14 0,0 6-6 0,-4 4-2 16,0 3-2-16,1-1-1 0,-2 0 1 16,1 1-1-16,1-3-1 0,5-2 1 15,6-7 0-15,2-2 0 0,6-2-1 16,3-5 1-16,8-1-1 0,2-3 0 16,1 7 0-16,6-4 0 0,0 5 1 15,4 1-1-15,-3 4-1 0,0 1-1 16,3 6 1-16,-4 1-1 0,-4 0-1 15,-3 3 1-15,-4 1 1 0,-6-3-1 0,-8 2 2 16,-3 2 0-16,-7-3 3 0,-3 0 1 16,-2-3 4-16,-3-3 3 0,0 3 2 15,2-8 1-15,-4-5 1 0,4-2-1 16,-4 0-2-16,4-5-3 0,1 0-4 16,1-8-1-16,1-1-2 0,4-4-3 15,3-2-3-15,2-4-3 0,3 5-8 16,6 0-8-16,-4-3-9 0,4 4-92 0,4-1-93 15,3-1-227-15</inkml:trace>
  <inkml:trace contextRef="#ctx0" brushRef="#br0" timeOffset="-142964.65">5606 11826 546 0,'0'-20'128'0,"0"-3"0"15,0 1-56-15,5 5-57 0,8 2-7 16,1 3-4-16,7-1-1 0,5 0-2 16,0 4 1-16,1-2-1 0,4 6-1 15,-2-1 1-15,3 3-3 0,-1-1-6 16,-1 4-12-16,3 0 16 0,-1 0-126 16,1 6-106-16,-4 5-273 0</inkml:trace>
  <inkml:trace contextRef="#ctx0" brushRef="#br0" timeOffset="-138643.77">5982 12294 370 0,'0'0'80'0,"0"0"2"16,0 0-61-16,6-7-10 0,1-1-3 16,5-5-2-16,3-2 1 0,5-7 2 0,7 0-1 15,5-8 2-15,2 2-1 0,7-5 1 16,2-4-2-16,-2-3 0 0,-1 0-3 16,-5-5 0-16,-2 1-2 0,-3 0-1 15,-8 4-1-15,-3 6 0 0,-7 4 1 16,-5 8 2-16,-5 10 0 0,-2 1 0 15,-6 11 0-15,-4 5 1 0,-3 5-1 16,-5 6 0-16,-1 8-2 0,-4 3 0 16,-4 8 1-16,-3 7 2 0,3 0 0 0,-1 5 1 15,-3 2 2-15,3-2-1 0,4-2 0 16,2 0 0-16,1-2-2 0,1-2-1 16,2-1 0-16,4-3-2 0,1-6 1 15,2-5-1-15,3-1-1 0,1-3 0 16,2-5 0-16,5-6 0 0,-3-2-1 15,3-1 1-15,-5 0 1 0,5-4 0 16,-6 1 2-16,4-1 0 0,-4-1 1 16,0-3-1-16,1 7 0 0,-1-7 0 0,3 0-2 15,-3-7-1-15,0 0 0 0,4-1-1 16,2-3 0-16,-6-2 0 0,6-6 0 16,0 1 0-16,7-3 0 0,0-3 0 15,5 3-1-15,0-5 1 0,4-1 0 16,4 2-1-16,-5 2 1 0,8 2-1 15,-3 0 1-15,1 4-1 0,-1 0 1 16,-1 5-1-16,-4 4 0 0,2 2 1 0,-7 4-1 16,1 2 1-16,-4 0-1 0,0 6 0 15,-7 4 1-15,5 2-1 0,-5 7 1 16,0-1-1-16,-12 1 1 0,5 2 0 16,-6 0 0-16,-5-3 0 0,3-2 0 15,-5-3 1-15,0-3-1 0,1-4 0 16,0 1 0-16,5-7 0 0,0 0 1 0,3 0-1 15,3 0 0-15,1-9 1 16,7 5-1-16,0-5 0 0,0 7 0 0,7-5 0 16,1 7 0-16,3 0 0 0,1 0 0 15,-2 11 0-15,3 4 0 0,4 0 0 16,-3 1 1-16,5 2 0 0,-3-2 1 16,3 2 1-16,0-5-1 0,1-3 1 15,0-1-1-15,-5-3 1 0,3 1-1 16,1-3-1-16,-4-4 0 0,4 0-2 15,-6-3-5-15,2-5-7 0,-2-2-7 16,1-2-18-16,-1-4-79 0,-2-3-89 0,2-5-211 16</inkml:trace>
  <inkml:trace contextRef="#ctx0" brushRef="#br0" timeOffset="-136424.24">6677 12118 347 0,'5'-13'84'0,"-3"-1"3"16,-2 6-52-16,0-2-7 0,0 5-6 16,0-1-4-16,-5 4-4 0,5 2-2 15,-4-6-1-15,4 6-1 0,-6 0-1 16,6 0 0-16,-6 0 0 0,6 0 1 15,-7 5 1-15,1-5 1 0,-1 6-1 0,-4 3 1 16,-2 7-1-16,-1 3-2 0,-5 7 0 16,2 5-2-16,-1 7-2 0,3 1-1 15,-2 4-1-15,7-5-1 0,4-1 0 16,6-5-1-16,2-8 0 0,7-1-1 16,8-8 0-16,3-8 1 0,5 0-1 15,5-7 0-15,3-8 1 0,4-3-1 16,-2-1 0-16,0 1 0 0,0-1 1 15,-7 0-1-15,-3 2 0 0,-5 10 0 16,-6-4 0-16,-1 8 1 0,-5 3-1 0,-2 3 1 16,1 2-1-16,-1 1 1 0,1-1-1 15,0-1 1-15,-1-3-1 0,1-2 0 16,1-2 0-16,3-4 1 0,-1-4 0 16,2-7-1-16,5-2 1 0,1-9 0 15,5-10 0-15,-3-3 1 0,5-7 0 16,-2 0 4-16,-2-1 3 0,-3-4 2 15,-2 2 3-15,-7 4 1 0,-3 3 2 0,-6 1 0 16,0 2-2-16,0 3-2 0,0 3-1 16,2 4-3-16,4 4-1 0,2 5-2 15,4 3-1-15,1 1-2 0,7 1-1 16,5 0-1-16,-1 3-1 0,2 3-1 16,0 5-6-16,1-4-6 0,-1 4-5 15,-2 5-6-15,-4-1-7 0,0 4-9 16,0 3-97-16,-5 0 4 0,2 2-78 15,-4-1-158-15</inkml:trace>
  <inkml:trace contextRef="#ctx0" brushRef="#br0" timeOffset="-134614.77">7232 12485 456 0,'0'-24'102'0,"0"9"0"0,-6-2-68 16,6 10-21-16,-6 1-6 0,3 6-3 15,-3 0-1-15,-3 12-2 0,-1 7 0 16,-6 1 0-16,-3 7 0 0,-8 9 2 0,-4 11 1 15,-5 3 1-15,0 5-1 0,0 6 1 16,-2 3-1-16,1 1-1 0,4-8-1 16,6-8-1-16,2 0 0 0,4-12-1 15,7-9 0-15,0-5 0 0,7-5 0 0,7-8 0 16,0-10 0-16,0 0 0 0,13-15 0 16,2-4 0-16,5-13-2 0,5-15-3 15,8-6-2-15,3-10 0 0,8-10-1 16,3 3 1-16,-1-1 0 0,2 3 3 15,-3 7 6-15,-6 7 4 0,-5 12 5 16,-9 8 0-16,-5 9 1 0,-8 7-1 16,-4 9 0-16,-6 9-3 0,-2 0-4 15,0 5-2-15,0 11-2 0,0 0 0 16,-2 5 0-16,2 1 0 0,0 1 0 0,0-1 0 16,0-1 0-16,10-3 0 0,1-6 1 15,5 0-1-15,4-4 0 0,3-6 0 16,4-2 1-16,5-3-1 0,1-6 0 15,0-4 0-15,1-6 0 0,0-3 0 16,-2 1 0-16,-6-4 0 0,-4 1 1 16,-4 2 5-16,-9 2 6 0,-5 0 5 0,-4 2 3 15,-6 4 2-15,-7 4 1 0,-7 7-2 16,0 3-5-16,0 6-5 0,-1 5-5 16,1 7-4-16,2 3-2 0,7 1 0 15,6 0 0-15,5-2-1 0,2 1 0 16,10-4 0-16,3-4-1 0,5-3 1 15,2-3-1-15,8-7 1 0,6 0-1 16,1-2 1-16,1-8 1 0,-3-2-1 16,1 0 1-16,-3-4-1 0,-7-3 1 0,-4 5 0 15,-6 0 1-15,-5-1 1 0,-7 6 2 16,-4-2 3-16,-3 3 2 0,-4 1 0 16,-6 3 1-16,2 4-1 0,-4 0-2 15,-2 4-1-15,-3 4-4 0,3 4-1 16,-2 0-1-16,6 2 0 0,-2 5-1 15,4-1-1-15,5 1-2 0,6-2-2 16,5 0-3-16,2-4-2 0,6-3-1 0,9-2-3 16,3-8-1-16,4 0 1 0,3-8 1 15,1-4 2-15,0-3 2 0,-2-4 2 16,-5-1 3-16,-5 3 4 0,-6-1 5 16,-3 4 5-16,-7 3 3 0,-5 6 1 15,-8 0 1-15,-1 5 1 0,-1 5-3 16,-4 1-3-16,0 4-4 0,0 3-3 15,4 5-2-15,0-3 0 0,2 4-1 0,3-3-1 16,5-3 0-16,0 1 0 0,3-7-1 16,7 1 1-16,2-8 0 0,2 0 0 15,5-8 0-15,6-4 1 0,4-2-1 16,7-6 0-16,1-5 1 0,3-5-1 16,-2 0 0-16,0 1 0 0,-2-1 1 15,-4-1 0-15,-6-3 1 0,-2 2 0 16,-3 0 2-16,-5 3 0 0,1-3 0 15,-4 0 1-15,-1 3-1 0,-1-1 1 0,-1-1-1 16,-1 5-1-16,1-2 0 0,-3 2-1 16,-1 6 0-16,-2 5 0 0,1 4 0 15,-5 7 0-15,0 6 0 0,-4 11 1 16,-3 9-1-16,-7 9 0 0,-7 5 1 16,-8 11-1-16,-7 7 1 0,-2 3-1 15,-1 1 1-15,0-1-1 0,4-1 0 16,5-6 1-16,11-6-1 0,4-9 0 0,5-4 0 15,6-11 0-15,4-4 0 0,0-7-1 16,7-5 1-16,-3-4 0 0,2 0 0 16,0 0 0-16,0 0 0 0,0-5 0 15,-1 5 1-15,-2-5 2 0,-3 5 0 16,4 0 1-16,-4 0 0 0,0 0-1 16,-4 0 1-16,4 0-1 0,0 6-2 15,-3-6 0-15,3 4-1 0,0-4 0 0,0 0 0 16,0 2 0-16,0-2 0 0,3 0 0 15,1-3 0-15,2-4 0 0,1 3 0 16,3-7-1-16,-2-4-3 0,5-3-2 16,3-6-2-16,-1-8-1 0,3-2-1 15,0 2 0-15,0-1 1 0,3 1 2 16,-2 1 3-16,0 2 3 0,1 9 1 0,-7 2 1 16,2 4 1-16,3 3-1 0,-4 4 0 15,0 3 1-15,2 4-2 0,-3 0 1 16,-2 0-1-16,0 8 0 0,-6-2 0 15,-5 5 0-15,0 3 1 0,-4 1-1 16,-9-1 0-16,0 1 0 0,-2 1 0 16,-4-1 0-16,-1-3 0 0,-5-1 0 0,2 2 0 15,-2-1 0-15,3 5 0 16,-1-4 1-16,4 0-1 0,2 1 0 0,4 3 0 16,3-1 0-16,8 1 0 0,2 0 0 15,5 4 0-15,2-1 0 0,5-3 0 16,2-1 1-16,1-4-1 0,3-1 1 15,-1-5 0-15,2 1 0 0,0-7 0 16,2 0 1-16,2 0-1 0,0-10 1 16,0 0-4-16,1-4-10 0,1-2-14 15,-3 0-106-15,-3-4-107 0,-3-3-272 0</inkml:trace>
  <inkml:trace contextRef="#ctx0" brushRef="#br0" timeOffset="-132407.15">9490 11467 402 0,'-6'-7'86'0,"-1"0"2"0,-5 5-74 16,3 2-1-16,-3 7 0 0,-2 3 3 15,-5 5 1-15,-2 4 2 0,-6 8 4 16,-4 6 3-16,-3 6-1 0,-1 9-1 16,-4 11-1-16,-1 9-4 0,2 10-3 15,3 10-5-15,2 2-2 0,7 4-3 16,2 1-2-16,13-4-2 0,1-5-1 0,10-2 0 16,0-12 0-16,13 1 0 0,0-16-2 15,7-6 0-15,5-4-3 0,3-4-3 16,5-11-3-16,1-7-7 0,3-10-7 15,-2-1-99-15,-2-6-94 0,-5-11-239 16</inkml:trace>
  <inkml:trace contextRef="#ctx0" brushRef="#br0" timeOffset="-131722.06">9291 12186 480 0,'-5'0'101'16,"5"-6"1"-16,0 1-87 0,0-2-9 15,11-1-2-15,1-4-2 0,3-6 0 16,6 0-1-16,3-4-1 0,-1-6 1 0,4-2 0 16,2 0 1-16,-5-2 1 0,0 2 0 15,-4 1 2-15,-1 6 0 0,-5 2 2 16,-6 8 1-16,0 3 1 0,-8 7 0 16,0 3-1-16,-3 7 0 0,-8 6-1 15,2 8 0-15,-4 8-1 0,-6 7 0 16,-1 8 1-16,0 5 1 0,-2 5 0 0,-2 3-1 15,2 1 0-15,-2-3-2 0,2-2-2 16,2-2 0-16,3-5-2 0,3-10 0 16,5-1 0-16,3-11-1 0,6-3-2 15,0-9-5-15,0-3-6 0,9-9-9 16,3 0-7-16,1-10-94 0,1-6-94 16,5-5-229-16</inkml:trace>
  <inkml:trace contextRef="#ctx0" brushRef="#br0" timeOffset="-131335.31">9841 11883 457 0,'0'-7'105'0,"-6"2"2"0,0 5-78 15,-1 0-5-15,-1 0-2 0,-6 8-1 16,-3 2-3-16,-3 6-2 0,-1 2-2 16,1 2-1-16,-1 2-2 0,1 0-3 15,6 2-1-15,3-3-3 0,5-1-2 16,6 2-1-16,7 0 0 0,6-1-1 16,7-1 0-16,5-4 0 0,1 0 0 15,1 0 0-15,1-3 0 0,2 0 0 16,-9 3 0-16,-2-2 0 0,-3 0 0 15,-5 3 0-15,-4 1 0 0,-7 2 0 0,-5-1 0 16,-3-1 0-16,-6 2 0 0,-6-3 0 16,-1-1 1-16,-4-5-1 0,-5-6 0 15,3-5-2-15,-1-2-4 0,1-8-6 16,0-3-7-16,1-4-9 0,7-1-36 0,0-5-59 16,9-5-84-16,0 0-193 0</inkml:trace>
  <inkml:trace contextRef="#ctx0" brushRef="#br0" timeOffset="-131154.79">9715 11905 446 0,'13'-23'115'16,"-1"-2"4"-16,-3 5-57 0,2 4-24 0,1 4-8 15,4-3-8-15,3 6-6 0,1-1-7 16,7 4-3-16,1-2-2 0,4-2-2 16,0 1-1-16,0 2-5 0,-4 0-5 15,-1 1-9-15,-1 6-11 0,-5 0-44 16,-1 4-52-16,-1 2-86 0,-6 2-190 15</inkml:trace>
  <inkml:trace contextRef="#ctx0" brushRef="#br0" timeOffset="-130536.45">10199 11901 479 0,'-9'17'109'0,"-3"4"3"0,-2 5-82 15,-3 6-9-15,1 3-2 0,-3 5-2 16,5-1-4-16,-4 0-3 0,5-2-2 0,5-3-2 16,2-4 0-16,6-4-1 0,0-6-1 15,8-5-1-15,3-3-1 0,7-7 1 16,2-5-1-16,3 0 1 0,8-10-1 16,1-6 0-16,-2-4-1 0,2-3 1 15,0-5-2-15,-5-4 1 0,-1 0 0 16,-7-2-1-16,-5-3 0 0,-7 1 0 15,-7-1 0-15,0 2 1 0,-7 3 4 16,-6 3 4-16,-2 7 1 0,-3 7 1 16,-7 11 0-16,2 6 0 0,-4 8-1 0,1 7-4 15,0 7-3-15,0 5-2 0,0 4 0 16,2 2-1-16,4 5 1 0,10 1-1 16,-1 0 0-16,11-4 0 0,6-1 0 15,8-2 0-15,12-3 0 0,7-6 0 16,8-11 0-16,8-4 0 0,1-10 0 15,7 0 0-15,-3-16 0 0,5-7-1 0,0-4-1 16,-2 1 0-16,-4-2-1 0,-5 0 1 16,-8 1 0-16,-7 5 0 0,-13 3 3 15,-6 6 4-15,-14 3 2 0,0 7 2 16,-12 3 0-16,-2 8 0 0,-7 3 0 16,-6 5-2-16,-5 7-3 0,0 4-2 15,4 3-2-15,2-2 1 0,5 2-1 16,3-4 0-16,11 0-1 0,7-8 1 15,13-5-1-15,4-5 0 0,7-8-2 16,9-7-1-16,7-7-3 0,6-4 0 0,2-10-2 16,-3-4-1-16,0-4-1 0,-2 1 0 15,-10-1 3-15,-10-3 1 0,-4-2 1 16,-11-2 2-16,-8 3 2 0,-4 0 1 16,-8 4 0-16,-6 7 1 0,-2 7 1 15,-5 11-2-15,-2 11 1 0,-1 10 0 16,-3 13-6-16,-2 8-8 0,3 9-11 0,-1 0-103 15,-1 10-103-15,6 1-261 0</inkml:trace>
  <inkml:trace contextRef="#ctx0" brushRef="#br0" timeOffset="-128898.15">10895 12712 410 0,'-4'0'87'16,"-1"0"1"-16,0 0-75 0,5 0-6 15,0 0-1-15,6-3 1 0,2-3 1 16,2-6 1-16,4 1 2 0,1-3 2 0,6-6 1 16,2-2-1-16,0-4-2 15,5-7-1-15,1-4-2 0,6-6-3 0,3-4 0 16,0-7-3-16,-2 3 0 15,-2-2 0-15,-4 10 2 0,-7 4 3 0,-10 7 3 16,-9 6 1-16,-6 13 3 0,-10 3 1 16,-7 10 0-16,-4 0-1 0,-9 9-3 15,-3 8-2-15,-2 12-2 0,-3 4-2 16,1 13-1-16,-1 4-2 0,2 9-1 16,3 2 0-16,2 0 0 0,2-4-1 0,4 1 0 15,6-8 1-15,3-7-1 0,8-8 0 16,4-5 0-16,6-7 0 0,7-9 0 15,7-12 0-15,2-2-1 0,7-2 1 16,5-8 0-16,1-7 0 0,2-1 0 16,0-3 0-16,-3 6 0 0,-3-3 0 15,-5 5 0-15,-3 9 1 0,-1 4-1 0,-2 0 0 16,-4 9 1-16,1-3-1 0,0 6 0 16,-3-1 0-16,5 1 1 0,-1-1-1 15,-1 0 1-15,9-5-1 0,3-6 0 16,3 0 1-16,1-8-3 0,7-5-5 15,1-4-11-15,-1 1-10 0,-4-5-96 16,-3 3-98-16,-3 1-244 0</inkml:trace>
  <inkml:trace contextRef="#ctx0" brushRef="#br0" timeOffset="-128422.24">11682 12269 477 0,'-3'0'99'16,"-4"6"0"-16,1-6-88 0,1 8-7 0,-1-1 1 15,-3 2 0-15,4-1 1 0,0-1 0 16,2 2 0-16,3 0 0 0,0-5 0 16,8 3 0-16,-3-7 0 0,4 0-3 15,2 0 0-15,1 0 0 0,-2-8 0 16,0 5 1-16,-3-4 3 0,-1 4 3 15,-1-2 4-15,-5 0 2 0,0 3 1 0,0 2 1 16,-7-7-1-16,0 7-4 0,-1 0-2 16,0 6-5-16,-3-3-2 0,1 4-3 15,0-2 0-15,1 3 0 0,5-3-1 16,0 1 0-16,4-3 0 0,0-3 0 16,4 0 1-16,0-3-1 0,2-3 0 15,-2 4 0-15,1-3-2 0,-5 0-6 16,2 3-11-16,-2 2-13 0,0 0-96 15,0 0-101-15,0 0-248 0</inkml:trace>
  <inkml:trace contextRef="#ctx0" brushRef="#br0" timeOffset="-126408.56">12221 12029 420 0,'-10'-5'95'16,"-1"-3"1"-16,1 6-73 0,-3 2-5 15,-1 0-3-15,3 3-4 0,-2 9-1 16,2 6 1-16,-5 3 2 0,2 5 2 16,-1 7 1-16,3 4 0 0,-1-1 0 15,0 6-2-15,6-2-3 0,1-1-2 0,6-3-3 16,0-7-1-16,4-4-1 0,6-4-1 16,3-12 0-16,5-3 0 0,4-6 0 15,5-12-1-15,5-6 0 0,2-5 1 16,3-4-2-16,0-8 0 0,-4-5 0 15,-3 1 0-15,-5-5-1 0,-9 6 1 16,-7 1-1-16,-9 0 0 0,-4 8 0 0,-9 1 0 16,-9 8 1-16,-2 4-1 0,-7 5 0 15,-2 9 0-15,-1 4 0 0,0 8 0 16,0 8 0-16,3 5 0 0,3 6 1 16,5 4-1-16,5 5 0 0,6 0-3 15,3 1-2-15,9-2-5 0,0 1-7 16,11-7-5-16,7-2-10 0,2-8-33 15,6-5-54-15,4 1-80 0,3-9-179 16</inkml:trace>
  <inkml:trace contextRef="#ctx0" brushRef="#br0" timeOffset="-126081.56">12503 12324 523 0,'-2'9'113'0,"-3"2"1"16,-2 6-93-16,-1 5-10 0,-5 6-2 0,-5 0-1 16,0 6-3-16,-5-2-3 0,-2-1 0 15,3 2-1-15,-4-4-1 0,3 0-2 16,1-5-5-16,7 0-7 0,5-8-11 16,4 1-91-16,6-11-92 0,0-2-229 15</inkml:trace>
  <inkml:trace contextRef="#ctx0" brushRef="#br0" timeOffset="-124273.36">12677 12114 429 0,'-11'0'94'0,"0"0"1"15,4 3-75-15,3-3-6 0,4 4-2 16,-4-4 1-16,4 0-1 0,0 0 0 15,0 5 2-15,0-5 1 0,0 0 0 16,6 0-1-16,-3-8-1 0,6 6-4 16,1-3-2-16,3 0-1 0,5-5-3 15,3 0-1-15,5 1-1 0,2-6 0 16,4 0 0-16,1-4-1 0,1-5 0 0,2 2 0 16,-7-3 1-16,2 1-1 15,-3 2 0-15,-3 0 0 0,-4 4 1 0,-6 3-1 16,-1 2 0-16,-3 4 0 0,-4 5 1 15,-2-1-1-15,-5 5 0 0,0 0 0 16,0 8 0-16,0 2 0 0,-7 1 1 16,-3 7-1-16,1 4 0 0,-3 4 0 15,-1 2 1-15,-6 4 1 0,4 2 0 0,-4 0 1 16,3 1-1-16,-2-1 0 0,0 2 1 16,4-3-2-16,0-4 0 0,3-2 0 15,3-4-1-15,0-2 0 0,4-6 0 16,2-5-1-16,2-4-4 0,0 0-3 15,0-6-6-15,2 0-7 0,2 0-30 16,2-8-67-16,-3 2-85 0,2-5-200 16</inkml:trace>
  <inkml:trace contextRef="#ctx0" brushRef="#br0" timeOffset="-123877.16">13037 12150 433 0,'0'0'101'15,"0"0"1"-15,5 0-40 0,-1 0-52 16,7-10-5-16,3 0 1 0,5-1 1 15,8-2 2-15,7 0 2 0,5-8 0 16,6-2 1-16,0 0 1 0,3-5-1 0,-2-1-2 16,-1-3-2-16,-8 0-2 0,-4 3-2 15,-3 6-2-15,-9 2 0 0,-7 8-1 16,-1 4 0-16,-9 9 0 0,-4 7 0 16,0 6-1-16,-12 8 1 0,1 4 0 15,-2 7 1-15,-2 3 0 0,-5 2 0 16,0-3 1-16,-1 1 0 0,0-1 0 15,-1-2 0-15,6-4-1 0,-1 0 0 16,6-2-1-16,2-3-2 0,6-3-4 16,3-5-9-16,0-4-12 0,0 1-97 0,0-7-97 15,0-1-246-15</inkml:trace>
  <inkml:trace contextRef="#ctx0" brushRef="#br0" timeOffset="-123300.05">13878 11861 351 0,'12'-6'85'0,"3"0"3"0,2 1-54 16,-1 5-4-16,2 0 1 0,1 0 1 16,-2 4-2-16,1 2-2 0,-2 4-1 0,0-1-4 15,-6 2-1-15,0 4-3 0,-5 3-1 16,-5 4-3-16,-11 4-2 0,-6 2 0 15,-7 7-2-15,-8 3-2 0,-7 3-2 16,-8 3-2-16,1 1-2 0,-1 0-1 16,3-3-1-16,9-1 0 0,4-3-1 15,15-6 0-15,8-5-2 0,8-8-1 16,7-1-1-16,8-7-1 0,10-8-1 16,2-3-1-16,0-11-2 0,6 0 1 0,0-7 1 15,-1-9 0-15,-3 0 2 16,-3-4 0-16,-5-4 1 0,-2-3 2 0,-8-4 0 15,-8 4 1-15,-3 1 1 0,-3 1 1 16,-8 0 2-16,-4 8 2 0,-4-1 1 16,0 4 0-16,0 2 1 0,4 0 0 15,1 2-2-15,3 3-2 0,9 0 0 16,2 0-2-16,8 2 0 0,6-1-1 16,4 1 0-16,7 2 0 0,0 2 0 0,6 1-2 15,2 1-6-15,4 3-8 0,-1 2-7 16,2 5-101-16,2-5-99 0,-2 5-250 15</inkml:trace>
  <inkml:trace contextRef="#ctx0" brushRef="#br0" timeOffset="-122879.2">14409 11876 546 0,'9'-15'115'0,"0"-2"0"0,4 3-98 0,6 3-9 16,-1 2 0-16,-2 4 0 0,1 5-1 16,-3 0 3-16,-6 4 4 0,-2 5 2 15,-6 3 3-15,-6 6 1 0,-2 0 1 16,-6 4-2-16,-5 2-3 0,-3 3-4 15,-1-2-4-15,-1-2-4 0,7-5-4 16,1 3-3-16,7-4-4 0,9-1-2 0,0-3-1 16,13-1-2-16,1 3-1 0,-2 2 1 15,3-1 2-15,-3 6 2 0,-2 4 1 16,-6 1 2-16,-4-2 2 0,-9 0 0 16,-4 7 1-16,-7-4 1 0,-5-1 1 15,-2-2 4-15,-8-3 3 0,-4 1 2 16,-4-4 3-16,2-5 0 0,1-2 0 15,1-4 0-15,6-2-3 0,5-1-7 16,4-5-7-16,10 0-10 0,3-7-12 16,3-2-12-16,8 0-98 0,0-4-106 0,15 0-248 15</inkml:trace>
  <inkml:trace contextRef="#ctx0" brushRef="#br0" timeOffset="-122496.41">15003 11784 362 0,'5'-10'92'0,"1"5"4"0,-6-2-31 15,3 3-36-15,-3 4 4 0,0-5 7 0,0 5-1 16,0 0-1-16,-3 0-2 0,-4 0-2 16,-2 5-3-16,-2 2-6 0,-8 11-5 15,-7 5-5-15,-7 5-4 0,-1 10-2 16,-5 1-2-16,-4 7-2 0,2-1-2 16,6 1-2-16,2 0 0 0,12 0-1 15,8-3 1-15,8 0-2 0,11-3 1 16,7 3-1-16,8-9 0 0,10-2-2 0,2-7-1 15,1-2-1-15,4-6-1 0,-2-4-3 16,-1-5-3-16,-2-8-4 0,-4 3-7 16,-5-6-9-16,-2-3-9 0,-5-1-94 15,-6-4-98-15,0-5-238 0</inkml:trace>
  <inkml:trace contextRef="#ctx0" brushRef="#br0" timeOffset="-122207.01">14683 12014 529 0,'-20'0'123'0,"8"0"2"15,-1 0-85-15,6 7-15 0,4-7-8 16,3 5-4-16,8 1-5 0,3-3-2 15,3-3-2-15,8 7 0 0,5-7 0 16,7 4 0-16,2-4 0 0,0 0-1 16,5 0 0-16,-5-4-2 0,-1-1 0 15,-8 5-2-15,-7-5-3 0,-4 5-2 16,-6-4-2-16,-7 4-4 0,-3 0-10 0,-4 0-7 16,-7 0-100-16,-5 4-99 0,-6 0-247 15</inkml:trace>
  <inkml:trace contextRef="#ctx0" brushRef="#br0" timeOffset="-121986.99">14547 12132 512 0,'-14'8'117'0,"5"-4"2"15,0 3-84-15,6-1-12 0,3 1-4 0,3 0-4 16,7-3-4-16,3 1-1 0,6 0 0 16,2-3-1-16,11-2-1 0,3 4-1 15,4-4-3-15,3 0-1 0,1 0-1 16,-2 0-3-16,-5 0-10 0,-1 0-15 15,-7 0-103-15,-8 0-106 0,-4-4-267 16</inkml:trace>
  <inkml:trace contextRef="#ctx0" brushRef="#br0" timeOffset="-118925.99">15512 12241 412 0,'-13'0'93'0,"4"2"3"15,3-2-70-15,1 0-4 0,5 0 1 16,0-2-4-16,0 2-3 0,0 0-2 16,8-8-1-16,2 5-3 0,6-5-1 15,3 2-1-15,2-3-1 0,5 0 0 16,6-2-2-16,-1 3-1 0,2 4-1 16,2-2-1-16,-2 2 0 0,0 4 0 15,-4 0 0-15,-4 0 0 0,-5 0 0 16,-6 0 1-16,-4 0 1 0,-10 4 1 0,0-4 0 15,-12 6 0-15,-6-2 0 0,-9-4 1 16,-5 8 0-16,-6-2-1 0,-4 0 1 16,1 3-1-16,1-1 1 0,-1-3 1 15,4 4 1-15,3-6-1 0,2-3-1 16,5 5-1-16,5-5-1 0,5-5-1 0,4 5-1 16,10-4-1-16,3-2-3 0,8 4-5 15,6-2-8-15,2-2-9 0,7 4-11 16,-1-3-94-16,7-1-98 0,0 6-237 15</inkml:trace>
  <inkml:trace contextRef="#ctx0" brushRef="#br0" timeOffset="-118307.33">16478 11985 508 0,'8'-7'109'0,"-1"-5"0"15,-1 3-92-15,0-2-7 0,1 0 0 16,-1-2 1-16,-1 2 1 0,-5-3 1 16,0-4 3-16,-10 5 2 0,3-2 1 15,-6 3 0-15,-3 3-2 0,-3 5-3 0,-1 8-3 16,-4 7-4-16,0 2-2 0,-5 5-2 16,6 4-3-16,-2 1 1 0,5 2-1 15,1-2 0-15,2-2 0 0,9-3 1 16,8 2-1-16,5-5 0 0,3-2 0 15,10-3 0-15,1-3-1 0,3-4 0 16,4-3-2-16,0-3-1 0,0-5-2 0,0-1-2 16,-5-3 1-16,0 0-1 0,-3-2 2 15,-4 1 1-15,-2 3 1 0,-6-1 3 16,0 4 1-16,-6 7 0 0,0 0 0 16,0 12 0-16,-5 1 0 0,-1 3 0 15,0 4 0-15,-2 3 0 0,-4 2 0 16,-1 0 0-16,-1 5 0 0,-5-2 0 15,2 4 1-15,-7-2 1 0,1 0 2 16,-2 3-1-16,-5-6 1 0,1 0 1 16,-3-4-1-16,-1-4 0 0,1-1-1 15,4-6-1-15,-1-6 1 0,4-6 0 0,2 0-1 16,3-5 0-16,4-7 1 0,-1-2-3 16,2-3-4-16,2-2-9 0,2-2-11 15,1-1 6-15,1 1-114 0,3 4-104 16,2 3-258-16</inkml:trace>
  <inkml:trace contextRef="#ctx0" brushRef="#br0" timeOffset="-114217.52">17140 11607 360 0,'13'-14'88'0,"-2"0"4"15,-6 4-52-15,0 3-8 0,-5 1-5 16,0-1-4-16,0 7-3 0,-2-5-2 16,-5 5-3-16,1 0-1 0,-1 2-2 15,-3 7-1-15,0 0 1 0,-2 6 0 16,-7 6 2-16,0 5 0 0,-4 9 1 0,-7 9-2 16,-4 6-1-16,-1 6-3 0,-3 1-1 15,-1 1-3-15,5-2-2 0,2-1 0 16,10-7-2-16,9-1 0 0,7-6 0 15,13-4-1-15,5-4 0 0,8-1 1 16,7-6-1-16,5-5 0 0,2-8 0 16,5-4 0-16,0-9-1 0,-3 0-3 15,1-7-4-15,-3-3-7 0,0-5-8 16,-6 1-9-16,-2-6-56 0,-5-1-36 16,-6 1-81-16,-4-1-171 0</inkml:trace>
  <inkml:trace contextRef="#ctx0" brushRef="#br0" timeOffset="-113933.95">16763 11923 423 0,'11'0'92'0,"-3"-3"3"16,-3-1-73-16,-1-1-7 0,7 5 2 15,-3-2 3-15,3 2 2 0,3-4 0 16,0 4-1-16,6-5 0 0,2-1-4 16,3-1-3-16,7-4-3 0,2 1-4 15,0-2-3-15,4-1-1 0,-5 2-2 0,0 3-2 16,-6 1-1-16,-1 3-2 0,-8 4-3 16,-8 0-5-16,-10 6-6 0,0 0-10 15,-9 3-37-15,-8 3-51 0,-5 0-80 16,-4 3-182-16</inkml:trace>
  <inkml:trace contextRef="#ctx0" brushRef="#br0" timeOffset="-113728.71">16776 11959 399 0,'-38'7'99'15,"3"-2"3"-15,8 2-52 0,2-3-16 0,6 3-9 16,9-4-4-16,4 4-3 0,6-3-2 16,0 1 0-16,3-1-1 0,9-4 0 15,8 2 0-15,5 1-2 0,2-3 0 16,11 0-2-16,-1 0-2 0,6 0-3 15,-8-3-2-15,4 0-2 0,-6-3-1 16,-6 4 0-16,-7 2 0 0,-1-4-1 16,-5 4-1-16,-1 0-7 0,-2 0-13 0,-4 4-105 15,1-4-105-15,-3 0-268 0</inkml:trace>
  <inkml:trace contextRef="#ctx0" brushRef="#br0" timeOffset="-112160.31">17410 12121 385 0,'6'-6'82'0,"-1"-2"0"0,5-2-70 16,3 3-5-16,1-5-1 0,4-4 2 0,-2-3-1 15,8-7-1-15,-2-1 1 0,3-8-1 16,2-4 0-16,4-5-1 0,0-5-1 16,4 5-1-16,-4 2 0 0,-1 2 2 15,-5 8 2-15,-5 4 4 0,-9 7 4 16,-1 6 4-16,-10 6 1 0,0 1 0 15,-13 2-2-15,1 2-3 0,-4 4-4 16,-3 5-5-16,-6 7-2 0,1 1-1 16,-4 9 0-16,3 12 1 0,-3 6 1 15,2 8 1-15,-1 3 0 0,0 6-1 16,1-1 1-16,3-1-2 0,-1-6-1 0,5 0-1 16,3-9-1-16,4-6 1 0,1-5-1 15,3-1 1-15,2-5 1 0,4-5 0 16,2-4 0-16,0-4 0 0,0-4-1 15,0 1 1-15,0-7-1 0,6-7 0 16,1-2 0-16,1-5-1 0,3-1 1 16,2-7-1-16,3-3-1 0,4-3 0 0,0 2 1 15,4-1-1-15,-1 0 0 0,1 1 0 16,-4 4 0-16,-1 1 0 0,-5 6 0 16,-3 3 0-16,-3 3 1 0,-6 5 0 15,-2 4 0-15,-2 8 0 0,-6 1 2 16,-2 6-1-16,-3 2 2 0,-3-2-1 15,-1 4 0-15,1-1 0 0,-1-1-1 16,3 1 0-16,6-3-1 0,2-2 0 16,6 1 0-16,0-2-1 0,6-1 0 15,3-4 0-15,9-4 0 0,3-3 1 0,5-7-1 16,8-3 1-16,5-5-1 0,8 0 0 16,2-5 0-16,1-4 0 0,1-1 0 15,-3-7-1-15,-2 1 0 0,-3-8 0 16,-7 2 0-16,-6-1 0 0,-6 3 1 0,-5 5 1 15,-6 6 1-15,-7 4 2 0,-6 8 0 16,-6 3 0-16,-5 9 0 0,-3 0 0 16,-2 9-1-16,-5 11-1 0,-2 5-1 15,-1 5 0-15,0 6-1 0,0 3 0 16,3 3 1-16,4-5-1 0,7-3 0 16,4-5 0-16,6-3 0 0,7-5 0 15,6-5-1-15,7-4 0 0,6-6-2 16,6-6-2-16,2-7-2 0,6-4-1 15,3-3-1-15,4-5 0 0,1 0 0 16,-2 1 2-16,-5-1 2 0,-5 5 1 16,-7-1 5-16,-10 6 3 0,-10 1 2 0,-9 8 2 15,-5 0 0-15,-10 10 0 0,2 2 1 16,-1 5-3-16,-5-1-2 0,-1 6-2 16,1-4-1-16,5-1-1 0,2 3 0 15,3-5 0-15,9-1 1 0,12-3-1 0,3-3 0 16,12-8 0-16,4 0 0 0,2-9 0 15,3-3-1-15,-3-5 0 0,-3-3-1 16,-2-6-1-16,-6-4 1 0,-6-3 0 16,-1-3 0-16,-6-7 0 0,-5 4 2 15,-4-3 3-15,0 5 3 0,0 1 2 16,-3 3 2-16,1 7 0 0,-3 6 1 16,5 2 0-16,0 3-3 0,0 4-2 15,7 1-3-15,5 3-1 0,7 0-2 0,8-3 1 16,6 3-1-16,6 1-6 0,3 3-8 15,2 3-15-15,-6 0-109 0,-6 3-113 16,-9 4-283-16</inkml:trace>
  <inkml:trace contextRef="#ctx0" brushRef="#br0" timeOffset="-103860.82">18615 12116 368 0,'3'-10'97'0,"-3"1"2"0,4 6-27 16,-4-2-46-16,0 5-8 0,-2 0-4 15,-1 0-3-15,-3 5-2 0,-1 6 2 0,-3 3 3 16,-4 15 0-16,-2 5 0 0,-6 14 0 16,-5 7 1-16,-7 6-3 0,-4 5-3 15,-13 4-4-15,-1-1-1 0,-1-3-2 16,2-7-1-16,6-3 0 0,7-6 0 16,4-8-1-16,15-7 1 0,5-9 0 15,6-4 1-15,3-8 0 0,5-14 0 16,6-6 0-16,7-15 0 0,10-14-1 0,15-8-5 15,8-9-4-15,7-7-3 0,5-7-3 16,1-2-1-16,-2-7 0 0,-2 4 1 16,-8 1 4-16,-5 4 5 0,-9 3 4 15,1 13 4-15,-7 12 3 0,-5 11 1 16,-8 10 0-16,-6 9 0 0,-8 8-1 16,-6 10 0-16,-3 5-3 0,-3 3-1 15,-2 4-1-15,2 3 0 0,2 3-1 0,3 0 1 16,2-3-1-16,5-3 1 0,0 0 1 15,8-6 0-15,4-4 0 0,4-6 0 16,5-6 0-16,5 0 0 0,-1-10 0 16,7-3-1-16,-2-1-1 0,-1-6 1 15,-7 3-1-15,-1-1 0 0,-7 2 3 16,-2 3 3-16,-12 2 2 0,-5 6 2 16,-6 5 1-16,-5 5 1 0,-5 2 0 15,-1 5-2-15,-1 3-3 0,2 1-2 0,1 0-2 16,5 1-1-16,6-2-1 0,6-4 0 15,6 1-1-15,9-3 0 0,8-9 0 16,9 0 1-16,2-6-1 0,7-4-1 16,2-6 0-16,6-8-1 0,-2-7-2 15,-2-1 0-15,-2-5-2 0,-1 0 0 16,1-6 0-16,-4 6 0 0,-6-2 2 0,-7 4 1 16,-5 6 2-16,-3 4 4 0,-15 1 2 15,-9 7 1-15,-5 10 1 0,-5 7 0 16,-2 4 0-16,-4 9-1 0,-3 9-3 15,6 9-1-15,-4 5 0 0,1 2-1 16,-4 5 0-16,1 3-1 0,4-1 1 16,2-3-1-16,6-3 1 0,4 0-1 15,7-6 0-15,5-2 0 0,9-11 0 16,1-7 1-16,9-4-1 0,1-9 0 16,1-8 0-16,7-5 0 0,1-6-1 0,-4 1-1 15,-1-7-1-15,8-2 1 0,-6 4-1 16,-5 0 1-16,-2 0 0 0,-5 5 2 15,-1 2 1-15,-2 5 2 0,-16 4 0 16,-5 7 0-16,-3 0 0 0,-2 0 0 16,-1 7 0-16,-1 2-1 0,1 3 0 0,5 1-1 15,2 0 1-15,3 2 1 16,0-3-1-16,3-1 1 0,3 1-1 0,-4-2 1 16,4-3-1-16,0-2-1 0,0 1 0 15,0-3 0-15,0 2 0 0,0-1-1 16,0-2 0-16,3-2 1 0,-3 6-1 15,3-6 0-15,-3 3 1 0,0-3 0 16,0 0 0-16,0 0 2 0,4 0 0 16,-4 0 0-16,0 0 1 0,0 0-1 15,3-5 0-15,-3 5 0 0,0-6-1 0,4 2-2 16,-4-1 1-16,0 3-1 0,3-2 0 16,-3 4 1-16,0-6-1 0,0 6 0 15,0 0 0-15,0 0 0 0,0 0 0 16,0 0 0-16,0 0 0 0,0 5 0 15,-3-5 0-15,3 5 0 0,-4-3-2 16,4 3-2-16,-5-5-2 0,5 4-1 0,0-4-1 16,-4 0-1-16,4 0-2 0,-4 0 1 15,-1 0-1-15,5-5 1 0,-7 0 0 16,5 3 1-16,-3-5 1 0,1 3 2 16,0-3 1-16,1 2 2 0,0-1 2 15,-2-1 1-15,5 0 0 0,-3 2 2 16,3-1 0-16,0 3 1 0,-5 0 1 15,5 3-1-15,0-6 0 0,0 6 0 16,0 0-1-16,0 6 0 0,0-3 0 16,0-3-1-16,0 6-1 0,7-2 1 0,-4-4-1 15,3 0 1-15,3 0 0 0,-1-10-1 16,5 1 0-16,-1 1 1 0,0-3-1 16,9-2 0-16,0 1 1 0,-3 1-1 15,0 0 0-15,-1 0 0 0,-4-1 0 16,-1 1 0-16,-12 2 1 0,0-4-1 0,-12 2 1 15,-7 1 0-15,0 3 1 0,-3 7 1 16,-5 0 1-16,-4 5-1 0,0 3 1 16,5 7-1-16,3 0 0 0,-2 1-1 15,3 2 0-15,3 1-2 0,5 0 1 16,3 2-1-16,9-3 0 0,2-1 0 16,7-1 0-16,7-5 0 0,6-5-1 15,5-6-1-15,3-10 0 0,1 1-1 16,7-5-1-16,0 2 1 0,-3-1-1 0,-4 2 1 15,-7 1 2-15,-4 6 0 16,-3 4 3-16,-15 0 1 0,0 0 0 0,-9 10 1 16,-9 1 1-16,-1 4-1 0,0-2 0 15,1 4-2-15,1 1-1 0,1-2 0 16,9-1-1-16,7-3 0 0,0-3 1 16,0-3-1-16,16 1 0 0,-1-7 0 15,6 0-1-15,2-6 0 0,7-2 0 16,6-7-1-16,4 0 0 0,-7-6 0 0,1-4-1 15,6-6-1-15,7-3-1 0,-7-1-1 16,-2-6 0-16,1-5 0 0,2-3 0 16,-1 1 0-16,-6 1 2 0,-9 1 5 15,-2 3 5-15,-6 7 2 0,-5 8 1 16,-10 5 0-16,-9 5 0 0,-4 7-1 16,-6 11-2-16,-3 9-2 0,0 7-3 15,-6 14 0-15,0 7-1 0,-1 10 0 0,-5 8 0 16,4 1 0-16,-3 2 0 0,2 2 0 15,1-2 0-15,4-4 0 0,4-5 0 16,1-4 0-16,5-2 0 0,7-9 0 16,0-9 1-16,2-3-2 0,5-10 1 15,0-6 0-15,8-6 0 0,2-16 0 16,0-3 0-16,3-5 0 0,5-6 0 16,2-11-1-16,6 2-1 0,6-4 1 0,-4 5-1 15,-1 3 1-15,6 1-1 0,-1 3 1 16,-4 9 1-16,1 5 0 0,-6 7 0 15,-2 0-1-15,4 6 1 0,-11 4-2 16,-3 0 0-16,-8 6 0 0,-10 2-2 16,-5 1 0-16,-10 2-1 0,-3 3 1 15,-1 1 1-15,-1 1 0 0,-1 1 1 16,2-3 0-16,0 4 2 0,7-4 1 16,3-1 1-16,-3 0 0 0,3 2 0 0,6-2 0 15,3 3 0-15,7-4 0 0,0 2-1 16,7 0 0-16,3 0 0 0,6-3 1 15,5-1-1-15,-1-5 0 0,1 4 0 16,9-6-1-16,1 2 1 0,5-5-2 16,-2 0-4-16,-2-5-7 0,1 0-12 15,0-2-106-15,-7-3-105 0,-5-2-266 16</inkml:trace>
  <inkml:trace contextRef="#ctx0" brushRef="#br0" timeOffset="-103163.37">20417 12034 498 0,'7'-18'103'0,"5"3"1"0,0-6-94 16,2-4-5-16,-1-5-1 0,-1-4 2 15,-2 3 4-15,-3-3 2 0,-7 2 4 16,0-1 3-16,-4 5 3 0,-8 7 1 0,-6 6-2 15,-3 6-4-15,-6 9-4 0,-5 9-4 16,-3 11-4-16,-8 3-2 0,2 10-2 16,1 3 0-16,7 3 0 0,4 1-1 15,4 0 0-15,11-4 0 0,9-7 0 16,5-5 1-16,12-4-1 0,9-8 0 16,7-7 0-16,12-5 0 0,9-6-1 15,0-5-1-15,4-5 1 0,-7-3-1 16,-6-1 0-16,-7 2 0 0,-15 0 1 0,-9 1 2 15,-9 6 2-15,-7 4 1 0,-6 7 2 16,-4 10 1-16,-9 4 0 0,-6 1 0 16,0 6-2-16,0 2-1 0,4 6-1 15,3-3-2-15,3 3-1 0,4-4 1 16,12 0-1-16,6-2 0 0,0-3 0 16,13-2 0-16,7-3 0 0,11-9-1 15,2-6-4-15,6 0-4 0,2-6-7 0,4-7-8 16,-3-5-4-16,-5-4-107 0,-4-1-102 15,-4-2-250-15</inkml:trace>
  <inkml:trace contextRef="#ctx0" brushRef="#br0" timeOffset="-102182.67">18807 12233 251 0,'-7'0'83'16,"-1"0"4"-16,1-3-12 0,2-1-23 15,1-1-14-15,10 5-11 0,0-5-9 0,5 0-5 16,-1 2-3-16,4-5-1 0,4 4 0 16,1-5-1-16,-4-1 0 0,2-1-1 15,-2-1-1-15,0-2 1 0,-2 1-1 16,-1-3 2-16,-4-1 2 0,-1 3 2 15,-2 0 3-15,-5 3 2 0,0 2 2 0,-5 0 1 16,-2 7-1-16,-3 2-2 0,-3 4-4 16,-4 5-2-16,0 4-3 0,-3 3-3 15,-4 1-3-15,0 6 0 0,1-2-1 16,6 2 0-16,6 1-1 0,3-2 1 16,8-3-2-16,14-1-3 0,5-2-5 15,5-2-9-15,6-6-10 0,4-3-60 16,0-5-40-16,-1 0-87 0,-1 0-189 15</inkml:trace>
  <inkml:trace contextRef="#ctx0" brushRef="#br0" timeOffset="-78571.42">20144 11588 271 0,'0'-8'61'0,"0"2"1"15,-5-1-46-15,5 1 0 0,0-1-3 0,0-3 0 16,0 1 1-16,5 0 4 0,-3 0 3 16,3-3 2-16,2 1-2 0,1 0 0 15,3 0-1-15,1 3-3 0,-3 3-2 16,3 0-3-16,0 5-1 0,-3 10 0 15,-3 1 1-15,-6 7 1 0,-7 7 1 16,-6 6 3-16,-6 11 0 0,-6 3-1 16,1 2-1-16,-6 10-2 0,0-1-2 0,-1 2-3 15,0-3-3-15,5-6-2 0,3-2-1 16,-2-1-1-16,6-3-3 0,5-8-4 16,7 1-6-16,1-5-8 0,3-5-13 15,-1-2-82-15,-1-6-88 0,3-4-209 16</inkml:trace>
  <inkml:trace contextRef="#ctx0" brushRef="#br0" timeOffset="-75034.71">20680 11178 342 0,'0'-10'83'16,"0"3"1"-16,0 0-46 0,0 3-16 15,0 0-6-15,0 1-4 0,2-2 1 0,-2 5 1 16,5-6 2-16,0 6 2 0,-3-4 1 16,4 4 0-16,0 0-1 0,2 0-2 15,-1 0-1-15,0 10-3 0,4 1-3 16,-3 9-1-16,-1 8-2 0,-1 10 0 15,2 10-1-15,2 8 0 0,-3 8-1 16,-7 3 0-16,0 4 0 0,0 4-1 16,-5 1 1-16,-3-4-1 0,-5 1 1 0,-4-1 0 15,2-1 1-15,0-4-1 0,-3-5 0 16,-2-6 0-16,0-1 0 0,-2-3-2 16,-2-2 0-16,4-6-1 0,-6-5-1 15,4-4 0-15,-3-2-1 0,6-4-2 16,0-10-4-16,5 0-5 0,4-7-9 15,1-4 66-15,6-8-167 0,3 0-102 16,0-7-283-16</inkml:trace>
  <inkml:trace contextRef="#ctx0" brushRef="#br0" timeOffset="-74414.52">21044 11632 469 0,'0'-7'107'0,"-6"4"0"0,2 3-79 16,4-4-11-16,0 4-7 0,0 0-3 16,10 4-3-16,-2-4 2 0,4 3 2 15,3-3 2-15,3 0 3 0,2-4-1 16,2-2 1-16,3 2-3 0,7-2-1 0,1 6-4 16,1-4-2-16,0 4-2 0,1 0-2 15,-4 0-4-15,-3 0-4 0,-10 0-5 16,0 0-7-16,-8 3-8 0,-6 2-12 15,-4 0-77-15,-6-3-83 0,-5 7-199 16</inkml:trace>
  <inkml:trace contextRef="#ctx0" brushRef="#br0" timeOffset="-74173.71">20991 11889 447 0,'-6'5'98'15,"2"1"2"-15,4 0-75 0,0-1-6 16,10 1 2-16,-2-1 2 0,4-1 1 16,6-4 2-16,1 6 2 0,4-6-1 0,1 0-2 15,3-7-4-15,2 4-5 16,9-2-3-16,1-1-5 0,3 1-3 0,3-1-5 16,2 0-8-16,-3 1-13 0,-9 3-50 15,-2-2-62-15,-12-3-99 0,-3-1-229 16</inkml:trace>
  <inkml:trace contextRef="#ctx0" brushRef="#br0" timeOffset="-70350.42">4958 13248 464 0,'-8'0'100'16,"-1"-5"1"-16,0 5-85 0,3 0-1 15,6 0-4-15,-4 7-2 0,4-7 0 16,0 3-1-16,0-3 0 0,0 2 2 15,9-2 0-15,4 0 0 0,6 0-1 0,8 0 1 16,3-4-2-16,6 1-1 0,2-2-3 16,1 5-2-16,0-3-1 0,-3 3-6 15,-3 0-5-15,-5 0-11 0,-2 0-58 16,-1 0-37-16,-8 0-84 0,0 0-181 16</inkml:trace>
  <inkml:trace contextRef="#ctx0" brushRef="#br0" timeOffset="-70124.15">4858 13546 528 0,'-6'4'110'16,"6"-4"0"-16,6 5-97 0,4-5-5 16,6 5-4-16,1-5 0 0,6 2 1 15,5-2 0-15,3 0 0 0,3-2 0 16,5 2-1-16,1-8 0 0,-1 6-2 0,0-3-7 15,-4-2-9-15,4 1 0 0,-6-3-102 16,0 0-95-16,-2-2-236 0</inkml:trace>
  <inkml:trace contextRef="#ctx0" brushRef="#br0" timeOffset="-69710.51">5876 13132 522 0,'0'-5'117'0,"-6"1"5"0,1 4-92 0,2 0-6 15,-3 0-2-15,-1 10-4 0,-5 3-3 16,-7 7-2-16,-1 5-3 0,1 2-3 15,-3 8-1-15,1-1 0 0,3 0-2 16,4-2-2-16,6-5-1 0,8-1 0 16,0-3-1-16,8-6-2 0,6-5-1 15,5-1 0-15,2-1-1 0,5 0 0 16,-1 1 1-16,-1 1 0 0,-1 2 1 16,-2-1 1-16,-3 7 1 0,-9 1 0 15,-3 2 0-15,-6 3 0 0,-2-2 0 0,-8 6 0 16,-5-2 1-16,-2-4 1 0,-4-1 1 15,-1-3 1-15,-4-2 1 0,-1-6 1 16,1-5 0-16,-1 0 1 0,1-7-2 16,1 0 0-16,4-6-1 0,3-1-2 15,2-6 0-15,4-4-5 0,0-4-6 16,5 3-8-16,5-3-12 0,2 0 1 0,0-2-108 16,2 2-103-16,5 3-247 0</inkml:trace>
  <inkml:trace contextRef="#ctx0" brushRef="#br0" timeOffset="-69489.11">5763 13201 624 0,'0'-17'133'0,"0"1"1"0,0 3-109 15,9 1-9-15,4-2-4 0,5 1-2 16,1 1-2-16,2 0 1 0,1 0-2 15,3 1-2-15,1 0-2 0,0 1 0 16,2 2-4-16,3 0-6 0,-3-1-9 16,5 9-11-16,0 0-16 0,0 0-98 15,0 10-108-15,-2-2-256 0</inkml:trace>
  <inkml:trace contextRef="#ctx0" brushRef="#br0" timeOffset="-68590.28">6414 13546 427 0,'0'0'98'0,"0"0"2"0,0 0-73 15,0 0-5-15,0 0-4 0,0 0-4 16,0 0-3-16,0 0-2 0,0-6 0 0,0 6 1 15,0 0 2-15,0-2 2 0,0 2 0 16,0 0 1-16,0 0 0 0,0 0-2 16,-2 0-2-16,-3 0-2 0,3 5-3 15,-4-1-3-15,2-1-1 0,2-1-1 16,2 4-1-16,-7-3 1 0,7-3-1 0,0 3-1 16,6-3 1-16,-6 0-1 0,3-5 1 15,1-2-1-15,1 5 2 0,-3-1 1 16,-2 3 3-16,0-7 2 0,5 7 1 15,-5 0 0-15,-5 8 0 0,3-1-1 16,-3 0-1-16,0 2-3 0,2 0-1 16,-3-2-1-16,1 2-1 0,5-4 0 15,-2-1 0-15,2-4-3 0,0 0-6 16,2 0-10-16,3-4-12 0,1-2-100 0,-2 1-103 16,2-2-255-16</inkml:trace>
  <inkml:trace contextRef="#ctx0" brushRef="#br0" timeOffset="-66603.09">6716 13528 420 0,'0'0'90'15,"-6"0"0"-15,4-3-76 0,2-4-5 16,3 0-3-16,4-3 0 0,5-4-1 0,1-5 1 16,4-6 1-16,2-6 1 0,5 3 2 15,2-4 1-15,2-1 1 0,2-1-2 16,-5 2 1-16,-1 9-1 0,-2 7 1 16,-6-2-1-16,-4 7 2 0,-7 11 1 15,-2 0 3-15,-3 12 3 0,-6 9 0 0,-4 7-1 16,-2 6-1-16,-6 9-3 0,-2 7-3 15,-2 0-3-15,-2-2-3 0,-1-3-2 16,2 0-2-16,-1-5 1 0,9-9-1 16,-3 1 0-16,6-9-1 0,5-3-6 15,7-4-9-15,0-5-12 0,6-7-39 16,5-4-63-16,3-10-96 0,0 0-213 16</inkml:trace>
  <inkml:trace contextRef="#ctx0" brushRef="#br0" timeOffset="-66084.66">7524 13185 461 0,'7'-6'109'0,"-7"-2"5"15,3-2-75-15,-3 0-4 0,0 2-1 16,-4-3-3-16,-3 0-3 0,-1 2-3 16,-3 2-5-16,-6 4-3 0,1 3-4 0,-4 0-3 15,0 9-2-15,0 4-2 16,-4 6-2-16,0 6-1 0,-2 4-1 0,1 12-1 15,2 1 0-15,2 5 0 0,6-5 0 16,2 3 0-16,6-6-1 0,7-3 1 16,0-9-1-16,9-5-1 0,3-5 1 15,5-8-1-15,4-2 1 0,5-7-1 0,1 0-1 16,-1-10 0-16,1-1-1 0,0-6 1 16,-2-2-1-16,-7-5 0 0,-4-1 1 15,-6-5 0-15,-8 2 1 0,0 0 1 16,-8 2 1-16,-6 6-1 0,-4 7 1 15,-8 4-1-15,-2 16 1 0,-7 7-1 16,-1 9 0-16,-3 6 0 0,1 1-3 16,2 3-2-16,4 2-5 0,12-7-6 15,6-1-6-15,8-6-4 0,13-7-5 0,12-6-5 16,8-5-33-16,11-6-56 0,6-11-80 16,9-13-192-16</inkml:trace>
  <inkml:trace contextRef="#ctx0" brushRef="#br0" timeOffset="-65740.75">8083 13034 542 0,'0'0'115'0,"3"0"3"16,-3 7-89-16,0 0-9 0,-9 7-2 16,0 4 2-16,-6 11 3 0,-5 6 1 15,-5 4-2-15,-7 12-4 0,-7 4-4 16,-3 9-2-16,-6-5-2 0,-1 6-4 15,2-7-1-15,1 2-3 0,10-9-2 16,10-8-3-16,12-8-2 0,8-2-3 0,11-10-2 16,8-2-1-16,9-11-2 15,3-6 0-15,2-6 2 0,3-11 3 0,2-8 2 16,-1-7 2-16,-4-5 3 0,-5-6 1 16,-2-5 1-16,-5-7 1 0,-7-5 3 15,-8 0 3-15,0-2 2 0,-7 1 4 16,1 0 0-16,3 7 1 0,3 3-2 15,0 10-1-15,8 0-4 0,4 10-3 16,3 0-2-16,5 0-3 0,3 2-2 0,0 5-8 16,4 4-9-16,0 1-13 0,0 4-10 15,1 5-103-15,-4 6-109 0,-4 0-257 16</inkml:trace>
  <inkml:trace contextRef="#ctx0" brushRef="#br0" timeOffset="-64115.75">8132 13575 475 0,'0'0'107'0,"0"0"1"0,0 0-78 0,0 5-6 15,0 6-6-15,-4 5-4 0,-3 6-2 16,-6 7-1-16,-1 6-1 0,-2 6-1 15,-1 3-3-15,-5 3-3 0,1-4 0 16,5-4-2-16,3-5-2 0,3-1-5 16,0-10-6-16,7-2-10 0,3-7 11 15,3-6-108-15,3-8-94 0,4-4-234 16</inkml:trace>
  <inkml:trace contextRef="#ctx0" brushRef="#br0" timeOffset="-63696.75">8472 13240 538 0,'-3'-17'120'0,"3"6"0"0,-4 2-92 0,4 1-11 16,0 8-6-16,0 0-5 0,-3 8-2 15,3 4 0-15,0 3 1 0,0 5 1 16,0 6 1-16,-4 6 0 0,4 2 0 15,0-1 0-15,6-2-2 0,1-2-1 16,0-5-1-16,6-3 0 0,0-8-2 16,7-5 1-16,4-8-1 0,6-7 1 0,9-8-1 15,2-11 0-15,8-4-2 0,-1-7-1 16,1-7 0-16,-4-1 0 0,-5-2-1 16,-8 3 1-16,-8 10 0 0,-9 5 4 15,-6 2 2-15,-5 14 0 0,-4 10 1 16,-7 11 0-16,-5 11 0 0,-6 12 0 15,-3 8-3-15,-4 15 0 0,-2 5-2 16,0 8 1-16,0-4-1 0,0-3 1 16,5-2-1-16,2-2 1 0,4-8-1 0,8-10 0 15,3-3 0-15,5-2-1 0,8-10-4 16,2-4-8-16,3-10-9 0,1-5-12 16,3-4-73-16,-2 0-26 0,1-7-88 15,2-2-176-15</inkml:trace>
  <inkml:trace contextRef="#ctx0" brushRef="#br0" timeOffset="-62760.2">9452 13136 517 0,'-14'12'107'0,"-1"6"0"16,-5 5-98-16,1 4-3 0,-2 0-2 15,-3 5 2-15,3-3-1 0,1-1 1 16,4 1-1-16,1-10 0 0,7 1 0 16,8-8-1-16,0-1 0 0,0-7-2 0,12 1-2 15,3-2 0-15,3 2 1 0,2 2-1 16,0 4 0-16,0 2 0 0,0 5 0 15,-5-2 1-15,-2 6-1 0,-2 1 0 16,-5-2 2-16,-6 3 1 0,0-1 4 16,-6 2 2-16,-1 4 4 0,-7-3 3 15,-4-1 3-15,-3 0 3 0,-4 0 1 16,-2-2-1-16,-2-5-2 0,0 0-2 0,1-5-4 16,1-4-2-16,0-3-5 0,1-6-2 15,5 0-3-15,2-5 0 0,0-3-1 16,7-1-3-16,3 1-4 0,3-1-7 15,6-2-7-15,0 1-9 0,8-3-11 16,0-2-23-16,3-2-80 0,3 0-94 16,5 0-221-16</inkml:trace>
  <inkml:trace contextRef="#ctx0" brushRef="#br0" timeOffset="-62516.97">9415 13253 634 0,'2'-16'140'15,"4"-3"1"-15,1 4-104 0,6 2-17 16,5 1-11-16,4 0-3 0,4 0-4 16,1 1 0-16,5-3 0 0,-2 7-2 15,6-1-7-15,-2 3-7 0,-1 5-15 0,1-5-13 16,-2 5-100-16,-3 7-109 0,2-3-257 16</inkml:trace>
  <inkml:trace contextRef="#ctx0" brushRef="#br0" timeOffset="-60818.06">10041 13328 508 0,'0'-6'121'0,"0"3"2"0,4-6-74 15,3 9-20-15,0-3-7 0,7 3-4 16,5 0-3-16,7 0-3 0,6 0-2 16,2 0 0-16,5 3-3 0,1-3-1 15,2 4-2-15,-2-4-2 0,-1 4-1 16,-3-4 0-16,-6 0-3 0,0 0-5 16,-8 3-7-16,-2-3-12 0,-7 0-12 15,-1 6-96-15,-10-6-103 0,-2 3-243 16</inkml:trace>
  <inkml:trace contextRef="#ctx0" brushRef="#br0" timeOffset="-60594.88">10098 13505 521 0,'-33'10'120'0,"6"-4"2"0,8 1-87 16,7 2-10-16,6-1-6 0,6-3-4 0,5 4-4 15,7-6-1-15,7 4-2 0,5-7 1 16,9 4 0-16,11-4 1 0,3 0-1 15,5 0-2-15,0 0-1 0,1-4-1 16,-4-3-3-16,-3 3 0 0,-5-4-7 16,-3 4-9-16,-6-3-17 0,-6 3-104 15,-1 4-109-15,-9-8-272 0</inkml:trace>
  <inkml:trace contextRef="#ctx0" brushRef="#br0" timeOffset="-59584.03">11415 13098 337 0,'13'-7'91'16,"0"2"4"-16,-4-1-42 0,2 4-9 0,-1-2-10 15,-1 4-6-15,-2 0-5 0,0 0-3 16,-1 0-2-16,-2 0-3 0,1 6 0 16,-3-1-1-16,-2 1 0 0,0 0 1 15,0 5 0-15,-8 3-1 0,-1 1 0 16,-4 9-2-16,-5 3 0 0,-4 3-2 16,-7 5-2-16,-1 9-2 0,-8 0-1 0,-2 0-2 15,1-2 0-15,4 0-1 16,2-1-1-16,6-6-1 0,3-7 1 15,11-4-1-15,6-1-1 0,7-3 0 0,5-6-1 16,7 1 0-16,7-7-1 0,4 0 1 16,4-8-1-16,3 0 1 0,-3 0 1 15,2-9 0-15,-3-2 1 0,-6 0 0 16,-2 3 0-16,-6-8 0 0,-4 5 1 16,-2-4 0-16,-6-2-1 0,-7 0 1 15,-4-5 1-15,-5-4 0 0,-7 2 1 0,-4-6 3 16,-3-5 1-16,1 0 0 0,3-1 2 15,6-3-1-15,10 5 0 0,10-2-2 16,13 1-2-16,9 2-2 0,5 5 0 16,7-2-1-16,2 6-1 0,-3 1 0 15,-3 7-2-15,-5 3-4 0,-3 2-6 0,-3 1-8 16,-6 3-10-16,0 7-9 0,-5 0-101 16,2 0-100-16,2 7-245 0</inkml:trace>
  <inkml:trace contextRef="#ctx0" brushRef="#br0" timeOffset="-59151.7">11760 13032 505 0,'0'-9'123'0,"-6"6"2"0,1 3-84 16,-2 0-7-16,0 13-6 0,-4 1-8 16,-4 8-7-16,0 2-4 0,-3 10-2 15,3 1-1-15,-1-1 0 0,6 0-1 0,10 0-2 16,0-2-1-16,10-7 0 0,8-5-1 16,8-8 0-16,6-10 0 0,2-2 0 15,6-12 0-15,5-10 0 0,1-3 0 16,0-9 0-16,-4-2-1 0,-1-1 0 15,-5-2 0-15,-4 4 1 0,-7 5-1 16,-7 4 0-16,-3 8 0 0,-5 4 0 16,-8 9 0-16,-2 5 0 0,-10 12 0 15,-3 8 0-15,-6 8 1 0,-1 14-1 0,-6 5 1 16,-1 11 0-16,0 5 0 0,2 0 0 16,4 0 1-16,-1-6-1 0,4-6 1 15,3-2 0-15,5-6-1 0,2-7-1 16,2-3-5-16,6-2-8 0,0-6-12 15,6-5-11-15,2-7-100 0,-2-7-106 16,1-6-252-16</inkml:trace>
  <inkml:trace contextRef="#ctx0" brushRef="#br0" timeOffset="-58539.66">12461 13057 553 0,'-6'-11'123'0,"0"-1"0"0,6 1-96 0,0 0-8 16,7 0-3-16,4 3-5 0,0-2-1 15,6 3-1-15,2-1 1 0,1 8 1 16,0 0-1-16,-5 9-1 0,3 2 0 16,-6 4-1-16,-5 5 1 0,-7 8 0 15,-5 1 0-15,-2 10 1 0,-6 3-1 16,-8 0-2-16,-4 5-1 0,-3 0-3 0,-1-2 0 15,-4-2-1-15,3-6 1 0,-1-3 1 16,2-2 1-16,3-8 0 0,6-3 1 16,4-4-1-16,6-5 0 0,4-1-2 15,6-1-2-15,10-2-1 0,6-2 0 16,1-2 0-16,7-4-1 0,7 0 1 16,0 0 0-16,4-4 0 0,5-1 1 15,2-3-1-15,2 1-2 0,0 3-5 0,-1 1-6 16,1-1-7-16,-7 4-11 15,-4 0-13-15,-8 0-106 0,-7 7-111 0,-12 0-263 16</inkml:trace>
  <inkml:trace contextRef="#ctx0" brushRef="#br0" timeOffset="-57185.6">13124 13573 410 0,'-7'0'109'0,"0"0"2"0,-1 10-5 16,-4 2-86-16,0 5-2 0,-2 10 1 16,-1 5-1-16,-4 3-2 0,-1 5-1 15,-5 5-1-15,3 1-4 0,-3-1-3 16,4-8-2-16,1 2-2 0,2-3-4 0,5-8-6 16,5-6-8-16,1-1-9 0,7-8-2 15,6-4-100-15,1-9-98 0,1 0-234 16</inkml:trace>
  <inkml:trace contextRef="#ctx0" brushRef="#br0" timeOffset="-56740.18">13300 13115 501 0,'0'-6'115'0,"0"0"1"0,0 4-84 0,6 2-9 16,2 0-6-16,5 0-4 0,0-4-4 16,7 4 0-16,1 0 2 0,4 4 0 15,-2-2 0-15,2 4 0 0,0 0 0 16,-5 3-2-16,-4 1 0 0,-5 2 0 15,-3 1 0-15,-8 5 1 0,0 1 0 16,-12 4-1-16,-3 6-1 0,-11 5-1 16,-2 4-2-16,-9 3-1 0,-4-1-1 0,1-1-2 15,0-3 0-15,5-7 0 0,5-5-1 16,9-3 0-16,6-7 1 0,8-3-2 16,7-3 1-16,9 2 0 0,6-1-1 15,10-3 1-15,2-6 1 0,5 4-1 16,3-4 0-16,3 0 1 0,1-9-1 15,0 3 1-15,-5-1-2 0,-1 0-2 16,0-1-5-16,-6 3-4 0,-2-3-6 16,-4 6-9-16,-2-1-10 0,-5-3 41 15,0 6-141-15,-3-3-104 0,-2 0-266 0</inkml:trace>
  <inkml:trace contextRef="#ctx0" brushRef="#br0" timeOffset="-56333.47">13995 13055 573 0,'0'-9'128'0,"0"4"0"0,-6-1-98 15,6 6-11-15,-6 7-7 0,1-2-5 16,-2 7-3-16,-5 3 1 0,-3 2 0 0,-1 4 0 15,-1 3 1-15,-2-1 0 16,5 2-1-16,0-3 0 0,7 0-2 0,1-3-2 16,6-6 0-16,6 0-1 0,2-3 1 15,9-5-1-15,-2 5 0 0,6 0 0 16,3 3 1-16,-2 6-1 0,-2-2 1 16,0 6-1-16,-2 3 0 0,-4 0 0 15,-7-1 0-15,-1 0 0 0,-6-2 0 0,0-2 0 16,-10 1 1-16,0-2 2 0,-5-4 1 15,-3 1 2-15,-3-5-1 0,-3-4 0 16,2 1 1-16,-2-4-1 0,1-5-3 16,-5 4-2-16,0-4-2 0,5-9-3 15,-1 3-1-15,-2-3-3 0,5-2-3 16,2 0-5-16,6 0-6 0,5-1-7 16,-1 1-11-16,9 2-94 0,-5-2-97 15,5-1-239-15</inkml:trace>
  <inkml:trace contextRef="#ctx0" brushRef="#br0" timeOffset="-56109.06">13957 13082 561 0,'7'-22'133'16,"-2"4"1"-16,1-1-84 0,2 4-18 16,6-3-13-16,0 5-6 0,6 0-5 0,5-1-3 15,-1 2 0-15,5 1-1 0,4 2 0 16,6 0-1-16,0 6-1 0,0 0-5 15,0 3-8-15,-2 0-14 0,-4 3-13 16,-2-1-101-16,-10 5-109 0,-3-3-261 16</inkml:trace>
  <inkml:trace contextRef="#ctx0" brushRef="#br0" timeOffset="-55119.93">15039 12825 433 0,'0'-10'109'0,"0"-2"3"15,-5 3-65-15,-1 2-7 0,1 2-6 16,-6 5-6-16,-1-3-7 0,-4 3-5 16,-10 10-4-16,-3 4-3 0,-8 11-2 15,-4 5-1-15,-8 9 0 0,-3 7-1 16,1 11 1-16,3 3 0 0,2 3-2 16,9 3 0-16,7 0-1 0,6 1-1 0,9-2-1 15,9-7 0-15,6-8 0 16,4 1-1-16,7-13 0 0,7-4 0 0,9-10-2 15,8-5-1-15,8-5-3 0,9-3-1 16,2-7-3-16,-2-4-4 0,1 0-4 16,-5-3-5-16,-4-1-8 0,-10-4-82 15,-8-4-10-15,-6 1-77 0,-6-2-163 16</inkml:trace>
  <inkml:trace contextRef="#ctx0" brushRef="#br0" timeOffset="-54823.7">14418 13115 545 0,'0'0'114'0,"0"0"1"15,9 0-101-15,4 0-7 0,6 7-2 16,4-7-1-16,7 0 2 0,9 0 1 16,-2-8 0-16,5 5 0 0,4-4-1 0,-3 4 0 15,-5-1-2-15,1 4-1 0,-12 0-1 16,-2 0-4-16,-8 0-3 0,-7 0-6 16,-7 0-12-16,-3 0-98 0,-15 4-100 15,-3 3-248-15</inkml:trace>
  <inkml:trace contextRef="#ctx0" brushRef="#br0" timeOffset="-54590.79">14327 13320 498 0,'-14'9'110'0,"7"-4"3"16,7 6-82-16,2-3-8 0,10 1-3 16,7 1-2-16,2-3 0 0,5 3 0 15,7-3 1-15,0-2-1 0,8 0-2 16,3-2-3-16,3-3-2 0,2 3-3 15,2-3-2-15,1 0-3 0,-5-4-7 16,-3-1-9-16,-6 2-15 0,-5-2-107 0,-8-5-109 16,-7-2-275-16</inkml:trace>
  <inkml:trace contextRef="#ctx0" brushRef="#br0" timeOffset="-48742.51">842 10857 429 0,'0'0'101'0,"0"0"3"0,0-3-66 16,0 3-10-16,0 0-4 0,0 0-4 15,0 0-2-15,0 0-1 0,0 0 0 16,0 0 0-16,0 0 0 0,0 0 0 15,0 0-1-15,0 0-2 0,0 0-3 16,0 0-2-16,0-7-2 0,0 3-4 16,0-2-1-16,0 2 0 0,0-3 1 15,0 2 2-15,-7-2-1 0,-2 3 1 16,-4 0 1-16,-5 4-1 0,-5 0-1 0,-4 9 0 16,-5 1-2-16,2 4-1 0,0 2 0 15,1 3 0-15,7 0-1 0,2 5 1 16,7-1-1-16,5 5 0 0,8 0 0 15,6 1 0-15,2 3 0 0,4 0 0 16,3 0 0-16,2 1 0 0,-1 2 0 16,-1-4 0-16,2 2 0 0,-5-2 1 0,-4 2-1 15,-1 1 0-15,-7 0 0 0,0 0-1 16,-7 0-1-16,-7 0 0 0,-6 0 0 16,-5-6-1-16,-9-1 0 0,-3-2 1 15,-4-3 0-15,-3-6 3 0,1-5 0 16,2-3 0-16,-4-8 1 0,8 0 0 15,5-10 0-15,5-1 0 0,6-1-1 16,6-1-1-16,7 1-1 0,3 1-5 16,5-2-6-16,12 3-11 0,0-1-9 15,3 0-104-15,3-4-105 0,4-2-257 0</inkml:trace>
  <inkml:trace contextRef="#ctx0" brushRef="#br0" timeOffset="-47716.29">861 11366 418 0,'-6'-9'107'0,"3"1"0"0,-1 3-6 0,4 5-92 15,-9 9-5-15,4 6-2 0,-6 9 1 16,-3 4 2-16,-3 10 3 0,-6 8 3 16,-1 7 3-16,0 8 1 0,0 6 0 15,1 8 0-15,1-2-3 0,3 3-4 16,0-5-2-16,5-5-2 0,-2-3-2 16,-8 33 0-16,15-58-2 15,3-6 1-15,2-6-1 0,4-4 0 0,0-10 0 16,-5-1 0-16,5-5 1 0,0-6 0 15,5-8 0-15,-5-9 0 16,6-9 0-16,1-9 0 0,3-9 0 0,4-9-3 16,4-10 0-16,7-6 0 0,3-4-1 15,5-3 1-15,4 2 0 0,3 0 1 16,0 4 2-16,2 7 1 0,-2 8 0 16,-2 7 0-16,-6 11 1 0,-5 8-1 0,-5 8 1 15,-5 7-2-15,-7 9 2 0,-2 12 0 16,-5 7 0-16,-3 8 1 0,0 5-1 15,0 3 0-15,0 5 1 0,0-2-2 16,0-3 0-16,0-4-1 0,9-4 0 16,1-7-1-16,6-4 0 0,5-5 1 15,4-6-1-15,8-9 0 0,0-1-1 16,1-9 1-16,0 0 0 0,-2-6-1 0,-2-2 1 16,-4-5 0-16,-6-1-1 0,-4-1 2 15,-4-1 0-15,-2 5 2 0,-5-1 5 16,-5 8 4-16,0 5 1 0,-6 5 0 15,-3 9 1-15,-3 4-1 0,-7 8-3 16,0 5-4-16,-3 3-3 0,0 6-2 16,-3 4-1-16,4 1 1 0,3 0-1 15,5-4 0-15,3-1 0 0,10 1-1 16,0-8 0-16,14 0-1 0,2-7-1 0,7-3-3 16,2-5-1-16,6-7-1 0,0-3-1 15,2-3 0-15,0-3 1 0,0-4 0 16,-4 1 3-16,-3 1 3 0,-6 0 2 15,-7 5 4-15,-4 2 4 0,-3 4 1 16,-6 2 1-16,0 5 0 0,-6 3 0 16,-2 6-1-16,-4 3-3 0,-1 5-3 15,0 2-3-15,1 4 1 0,2 1-1 0,3-3-2 16,7 0-2-16,7-3-2 0,6-4-3 16,7-4-3-16,2-5-2 0,8-5-3 15,1 0 0-15,4-7 1 0,-2-3 2 16,0-2 3-16,-2-5 1 0,-4 3 3 15,-4-3 3-15,-5 2 2 0,-6 3 0 16,-3 3 2-16,-5 4 2 0,-4 5-1 16,0 0 0-16,0 4 1 0,-5 5-1 0,-1 3-1 15,-5 1-4-15,3 4-8 0,1 0-8 16,1 0-80-16,0-2-24 0,0-3-86 16,6-3-185-16</inkml:trace>
  <inkml:trace contextRef="#ctx0" brushRef="#br0" timeOffset="-47450.99">1841 11219 498 0,'-24'10'108'0,"7"2"0"15,-1-5-73-15,10 5-32 0,0-3-1 16,8-2-1-16,0-7 0 0,5 4 0 15,3-8 1-15,0-1 0 0,6-2 1 0,-2-5 1 16,1-1 1-16,1 0 2 0,-4 2 5 16,0 0 3-16,-5 5 3 0,-5-1-1 15,0 7 0-15,-7 0-1 0,-3 0-3 16,1 0-7-16,-5 10-10 0,-2 0-10 16,1 0-10-16,2 4 14 0,3-2-119 15,-1 2-101-15,4-3-253 0</inkml:trace>
  <inkml:trace contextRef="#ctx0" brushRef="#br0" timeOffset="-47086.66">2090 11301 507 0,'-10'14'108'0,"-2"2"1"15,-3 4-90-15,0 8-6 0,-3 2 0 16,0 4 1-16,0 1 1 0,-5-3 1 15,7-1 0-15,3-5-1 0,0-4-4 16,6-6-1-16,3-3-2 0,4-5-2 16,5-2-4-16,7-6-2 0,2-7-1 15,5-4-2-15,1-6-2 0,6-2-3 16,1-4-2-16,0-6 0 0,1 0 0 16,-2 0 1-16,0 2 2 0,-6 5 3 15,-1 0 5-15,-4 8 2 0,-1 6 2 16,-4 8 1-16,-4 0 2 0,-6 12 0 0,0 4 0 15,0 2 0-15,-7 3 0 0,1 2 2 16,0 1-1-16,-1-2 0 0,2 0 0 16,5-8 0-16,0 1-2 0,13-8-1 15,0-1-2-15,7-6-1 0,1 0-5 16,9-11-6-16,-1-1-8 0,4-6-13 0,-1-4-105 16,2-3-106-16,-2-3-267 0</inkml:trace>
  <inkml:trace contextRef="#ctx0" brushRef="#br0" timeOffset="-46088.44">2668 11540 389 0,'0'0'92'16,"0"-5"4"-16,0 5-50 0,0 0-19 15,-2 0 1-15,2 0 1 0,-5 0-2 16,-1 0-2-16,4 8-4 0,-4-7-6 16,1 4-4-16,2-5-2 0,-2 6-3 15,5-6-2-15,-2 2-1 0,2-2-1 16,0 0-1-16,0 0 1 0,3-3 0 0,-3-2 0 15,5 0 3-15,0 4 1 0,-3-3 2 16,-2-1 2-16,5 5 0 0,-5 0-1 16,0 0 0-16,0 0-2 0,-6 7-2 15,0-1-2-15,0 3-1 0,-1 1-1 16,1-2-1-16,1-2 1 0,3 2-1 16,2-4 0-16,0-4 1 0,0 0-1 15,6 0 0-15,1-4 0 0,2-5 1 0,2 1 0 16,-4 1 0-16,4-2 2 0,-4-2 1 15,-5 6 1-15,-2-1-1 0,5 3 0 16,-5 3 0-16,0 0-1 0,-6 3-4 16,0 3-3-16,-2-1-4 0,1 5-5 15,0-2-5-15,-3-2-5 0,2 1-7 16,3-3-8-16,5-4-92 0,0 0-94 16,10-10-231-16</inkml:trace>
  <inkml:trace contextRef="#ctx0" brushRef="#br0" timeOffset="-45654.88">2680 11180 499 0,'-6'0'107'0,"6"0"1"0,-5-2-83 16,5 2-10-16,0 0 0 0,-2 2 1 15,2-2 2-15,0 6 2 0,-6-3 1 16,6-3-3-16,-3 7-3 0,3-4-1 16,0 0-4-16,0 2-3 0,0 0-4 15,0-2-1-15,0 3-1 0,0-3 0 16,4 2-1-16,1-5 0 0,1 3 0 16,-1-3-1-16,-1-6 1 0,2 3-1 0,5-5 1 15,-4 1 0-15,0 0 0 0,-1-2 1 16,-4 3 0-16,-2-1 3 0,5 3 0 15,-10 0 0-15,3 4 1 0,-5 0-1 16,1 0 0-16,-2 5 0 0,-3 2-2 16,2 1-2-16,-2 3 1 0,-1 1-1 15,4-2 1-15,1 0-1 0,1-3 0 16,0-2 0-16,6-5-1 0,0 0 0 0,6 0 0 16,0-7-1-16,1 0 1 0,0-2 0 15,1 0 0-15,-2-2 0 0,-1 2-1 16,-3 4-3-16,-2-1-6 0,0 1-12 15,0 5 51-15,0 0-163 0,0 5-112 16,0 2-297-16</inkml:trace>
  <inkml:trace contextRef="#ctx0" brushRef="#br0" timeOffset="-43941.64">265 11928 282 0,'-2'-6'82'16,"-4"1"2"-16,6-1-10 0,-2 4-42 15,2-2-9-15,-5 4-7 0,5 0-5 16,0 0-4-16,-3 0-1 0,3 0-1 16,-6 5-2-16,3-1-1 0,-1 3-1 15,0-2 1-15,-2 2 0 0,4-3 1 16,-3 3 2-16,2-4 2 0,3 1 1 16,-4 0 1-16,4-4 2 0,-5 4-1 0,5 1 0 15,0-2-1-15,-4-3-1 0,4 6 0 16,0-6-1-16,0 7 1 0,0-7 0 15,0 5 1-15,0-5 0 0,0 0 1 16,4 4 0-16,-1-4 2 0,0 0 0 16,3 0 0-16,1 0 0 0,0 0-1 15,3 2-1-15,0-2-2 0,3 0-2 0,-1 0-1 16,2-2-1-16,0 2-1 0,-1 0-1 16,7 0 0-16,0-4 1 0,1 4-1 15,6-5 0-15,3 5 0 0,0-4-1 16,5 4 1-16,-2 0-1 0,-2-5 0 15,5 5-1-15,-3 0 1 0,-2-2-1 16,1 2 1-16,-1 0 0 0,2-4-1 16,-1 4 1-16,2-5 0 0,2 2 0 15,3 3 0-15,1-6 0 0,3 2 0 16,-3 4 1-16,4-4-1 0,0 4 1 0,-4-6-1 16,-2 6 1-16,3-4 0 0,-6 4 0 15,2-5 0-15,4 0 1 0,-2 2-1 16,2-1 1-16,2 4-1 0,1-5 0 15,2 5 0-15,-1 0-1 0,1 0 0 16,-5 7-1-16,-1-3 1 0,0 0-1 16,-2 2 0-16,1-3 0 0,-2-3 0 0,3 4 0 15,1-4 0-15,-1 0 0 0,1 0 0 16,-2-4 0-16,1 1 0 0,-1-1 0 16,-5-1 1-16,1 3-1 0,-2 2 0 15,-2-7 0-15,-3 7 0 0,-2 0 0 16,1 0 0-16,-1-3 0 0,1 3 0 15,4-3 0-15,-4-2 0 0,5 5 0 16,-2-4 0-16,1-1 0 0,-3 2 0 16,-1 0 1-16,-1-1-1 0,-1 4 0 15,0-5 0-15,-4 5 0 0,1-3 0 0,0 3 0 16,-1 0 0-16,0 0 0 0,-3 3 0 16,2-3 0-16,0 5 0 0,-1-5 0 15,-2 0 0-15,1 0 0 0,-3 0 0 16,1 0 1-16,-6 0-1 0,1 0 0 15,-4 0 0-15,-1 0 0 0,-4 0 1 0,4-5-1 16,-1 5 0-16,-3 0 0 0,3 0 0 16,-3 0 1-16,-2-3 0 0,5 3-1 15,-5 0 1-15,0 0 1 0,0 0-1 16,0 0 1-16,0 0 0 0,0 0 1 16,-5 0-1-16,3 0 1 0,-3 0-1 15,-2 0 0-15,0 0 0 0,-1 0-1 16,-3 0 0-16,-2 3 0 0,1-3 0 0,2 0-1 15,-3 5 1-15,-3-5 0 0,2 0 0 16,0 0-1-16,0 0 1 16,0 4-1-16,-4-4 1 0,3 3-1 0,-5-3 0 15,0 8 1-15,-5-8-1 0,-3 2 0 16,-6-2-2-16,-10 0-3 0,-3-2-5 16,-7 2-8-16,-9 0-11 0,-6 0 106 15,-10 0-216-15,-8 0-119 0,-4 0-330 16</inkml:trace>
  <inkml:trace contextRef="#ctx0" brushRef="#br0" timeOffset="-23542.16">2356 14681 503 0,'-7'10'10'16,"2"4"1"-16,-2 5 13 0,-1 0-3 0,-4 7-1 0,-4 18 0 0,-8 8 0 0,3-1-1 0,0 4-1 15,-3-2-1-15,4 1-3 0,5-5-2 16,-2-6-3-16,7-6-2 0,-1-5-1 15,3-3-2-15,2-9-1 0,6-6-1 16,0-9 2-16,6-8 1 0,3-12-1 16,2-5 1-16,2-11 0 0,1-5-1 0,1-7 0 15,3-10-1-15,0-9-1 16,2-1-1-16,1-4 0 0,-1 1 0 0,5 4-1 16,-2 3 0-16,4 9 2 0,5 13 0 15,1 10 2-15,1 9 0 0,-1 13 1 16,-1 5 0-16,0 10 0 0,-5 6-1 15,-6 8-1-15,-4 4-1 0,-7 2 0 16,-4 4 1-16,-6 0 1 0,-2 4 3 0,-10-6 0 16,-1 0 2-16,-6-7 1 0,-2-3-1 15,-4-1 0-15,3-10-1 0,-3-4-2 16,4-7-2-16,-3 0-1 0,7-11-1 16,0-2 0-16,2-8-2 0,2-1-2 15,2-2-2-15,2-1-4 0,3 0-5 16,0 1-6-16,4 6-11 0,2 6-98 0,0 4-98 15,8 8-244-15</inkml:trace>
  <inkml:trace contextRef="#ctx0" brushRef="#br0" timeOffset="-23129.61">2830 14616 377 0,'-5'0'96'0,"5"-6"4"15,-6 6-57-15,6-5-2 0,0 5-5 16,0 0-5-16,0 0-3 0,0 0-3 16,0 0-3-16,0 0-4 0,0 0-2 15,0 4-3-15,0 2-2 0,0 6 0 0,-4 5-2 16,1 9 0-16,-2 6 1 0,-1 12-2 15,-3 7 0-15,-3 4-2 0,0 3-1 16,-2 0 0-16,1-2 1 0,0-4 1 16,4-7 1-16,1-5 2 0,3-7 0 15,0-7 0-15,5-5 0 0,6-7-1 16,1-4-1-16,6-10-1 0,5-8-1 16,4-8-1-16,5-7-1 0,4-7 0 15,3-8-1-15,0-7-1 0,5-9 0 16,2-3-1-16,-1-5 0 0,2 0-1 0,-5 3 1 15,1 3-2-15,-5 9-2 0,-6 11-8 16,-9 9-7-16,-5 11-14 0,-10 9-25 16,-3 7-92-16,-2 11-110 0,-10 0-253 15</inkml:trace>
  <inkml:trace contextRef="#ctx0" brushRef="#br0" timeOffset="-20715.17">3362 15488 322 0,'-6'-16'95'16,"1"-8"3"-16,2-2-1 0,-3-2-63 15,4 3-8-15,-4 1-5 0,0-1-3 16,0 2-1-16,-4 3 1 0,-1 6 0 16,-2 0 0-16,-5 3-1 0,3 4-2 15,-4 7-3-15,1 0-3 0,-1 11-4 16,-1 2-2-16,2 7-2 0,-2 2 1 0,2 4-2 15,3-1 0-15,2 0 1 0,2-1 0 16,5-2 0-16,6-2-1 0,5-1-1 16,2-5 0-16,7-5-1 0,5-3-1 15,1-6-1-15,7-7 0 0,2-5 0 16,1-7 0-16,1-5 1 0,-3-1 1 0,-2-2 0 16,-6 4 1-16,-3 4 0 0,-6 1 1 15,0 7 4-15,-9 5 2 0,-2 6 1 16,0 0 0-16,-5 9 0 0,-4 5 0 15,1 4 0-15,-3 2-3 0,-2 4-2 16,4-1-1-16,1-1 1 0,4-1-1 16,4-5-1-16,2-3-1 0,6-3 1 0,3-5-1 15,8-5 0-15,0 0-1 16,8-9-1-16,3-4 2 0,3-7-1 0,4 0 0 16,-1-5 0-16,0-2 1 0,-3 1 0 15,-6 6 1-15,-2 1 0 0,-10 4 0 16,-2 4 3-16,-4 4 2 0,-5 7 0 15,-4 0 1-15,0 0 0 0,-7 5 0 16,-3 7 0-16,0 5-3 0,-3 4-1 16,-4 1 0-16,2 1-2 0,-1 3 1 15,0-1 0-15,2-4 0 0,3-4 0 0,3-5 0 16,4 0-2-16,4-4-2 0,0-4-1 16,0-4-2-16,10-4-1 0,2-8-3 15,8-1-2-15,0-8-1 0,5-3 1 16,2-4 1-16,3-2 0 0,0 2 3 15,2 0 1-15,-5 1 4 0,-1 8 3 16,-5 4 2-16,-2 2 1 0,-5 7 1 0,-4 6 2 16,-4 0 1-16,-2 7 1 0,-4 5 1 15,-4 2 0-15,-2 3 0 0,-1 4-2 16,-3 4 0-16,2-1-2 0,-1-1-1 16,1-2-2-16,5-1-1 0,3-3 0 15,0-5 0-15,8-7-1 0,2-5 0 16,7 0 1-16,3-5-1 0,6-7 0 15,7-5 1-15,1-3 0 0,3-1 0 16,-1-1-1-16,-3 2 1 0,-2-1-1 0,-3 5 2 16,-8 2 0-16,0 4 1 0,-7 2 0 15,0-1 1-15,-4 7-1 0,-2 2 1 16,-4-3 0-16,-3 3 1 0,6 0 1 16,-6 0 0-16,0 0 1 0,0 0 1 15,-6 3 0-15,6-3-1 0,-3 5-2 16,3-5 0-16,-4 3-1 0,4-3-2 15,-5 0 0-15,5 4 0 0,0-4-1 0,0 0 0 16,0 0 0-16,0 0 0 0,0 0 0 16,0 0 0-16,0 0 0 0,-2 0 0 15,2 0 0-15,0 0-1 0,0 0 1 16,0 0-1-16,0 0 0 0,-5 0 0 16,5 0-1-16,0 0-1 0,-4 6 0 15,1 1 0-15,-4 0 0 0,0 8-1 16,-5 2 1-16,-1 6 0 0,0-1 0 15,-2 1 0-15,0-1 0 0,-2-2 0 0,4-2 0 16,2-5 0-16,2-3-2 0,2-6-4 16,4 3-2-16,3-7 0 0,4 0-1 15,8-7-1-15,2-4 1 0,6 0 1 16,0-2 4-16,5-8 1 0,2 1 2 16,0 1 0-16,0-1 1 0,-2 3 1 15,-2 5 1-15,0 0 1 0,-5 8 0 0,-3 4 1 16,-4 0 1-16,-4 5 1 0,-2 5 1 15,-5-1 0-15,0 8 0 0,-9-1-1 16,4 2 0-16,-3 2-1 0,2-1-1 16,1-1-1-16,5-2-3 0,0-4-1 15,0-1-3-15,8-4 0 0,7-7-2 16,3 0-2-16,8-11 0 0,6-2 2 16,1-6 1-16,6-3 1 0,5-3 2 15,-3-1 1-15,0 2 2 0,-6 3 4 16,-4 3 2-16,-7 4 3 0,-7 4 5 0,-5 3 5 15,-10 5-1-15,-2 2 0 0,-4 2-2 16,-5 3-2-16,-2 5-2 0,0-1-6 16,-1 4-3-16,-1 4-2 0,5-1-1 15,2 2-3-15,6-4-3 0,0 1-3 16,12-1-3-16,2-4-1 0,9-5 0 16,6-5 0-16,4 0 2 0,5-10 3 0,2-2 2 15,3-1 3-15,3-1 1 0,-3-1 2 16,-3 6 0-16,-5 2 2 0,-6 3 1 15,-5 4 2-15,-9 9 1 0,-8 2 1 16,-3 2 0-16,-4 3 0 0,-6 4-1 16,-1-4-1-16,-1 2-2 0,0-2-4 15,2 0-3-15,2-4-5 0,4-1-9 16,0-3 96-16,0 0-204 0,7-8-112 16,4 0-320-16</inkml:trace>
  <inkml:trace contextRef="#ctx0" brushRef="#br0" timeOffset="-20365.21">5360 15122 613 0,'0'0'145'0,"0"0"5"15,-5 0-90-15,5 0-19 0,-6 0-9 16,4 6-7-16,-3-6-6 0,0 5-3 15,2-5-5-15,-3 6-5 0,6-6-3 16,-2 4-2-16,2-4-4 0,0 0-11 0,0 0-12 16,0 0-12-16,2 0 62 0,-2-6-185 15,6 2-128-15,-6-3-326 0</inkml:trace>
  <inkml:trace contextRef="#ctx0" brushRef="#br0" timeOffset="-19630.19">4903 15311 355 0,'0'-6'85'0,"0"2"3"0,0-3-51 16,0 4-11-16,0 3-6 0,0-7-4 15,0 7-3-15,0-2-2 0,0 2 1 16,0 0-1-16,0 0 0 0,0 0 2 16,2 4 1-16,-2 1 2 0,0 3 1 15,0 0 1-15,0 4 0 0,-2 2-2 0,2 2-1 16,-6 0-3-16,1-2-2 0,2 1-4 15,3-2-1-15,-5-2-3 0,5-4-7 16,0-1-9-16,4-6-8 0,0 0-23 16,2 0-77-16,8-11-91 0,4-4-213 15</inkml:trace>
  <inkml:trace contextRef="#ctx0" brushRef="#br0" timeOffset="-18746.95">5164 15534 469 0,'0'0'104'0,"5"-3"2"0,3-5-77 0,4-6-6 16,6-2-6-16,4-8-2 0,6-7-2 15,4-3 1-15,7-9-2 0,7-6-3 16,2-4-1-16,5 1-3 0,5-4 0 15,-3-4-1-15,0-3-2 0,-5 4 0 16,-5 6-1-16,-7 10 0 0,-10 4 1 16,-9 11 2-16,-5 10 2 0,-6 11 1 0,-8 7 0 15,0 7-1-15,-8 12 2 0,-4 8-2 16,-1 12-2-16,-2 7-2 0,-4 6-1 16,-6 11 0-16,-2 4-1 0,-1 0 0 15,-4-3 0-15,1 3-1 0,0-5 0 16,-1-3 1-16,5-7-1 0,3-10 0 15,6-6 2-15,2-9-1 0,7-9 1 16,-2-6 0-16,4-4-1 0,7-5 1 0,-5-6 0 16,5-6-1-16,0-3 1 0,0-7-1 15,6-4 0-15,0-6 1 0,2-1-1 16,4-1 0-16,4-1 1 0,0-1-1 16,4 8 0-16,1 4-1 0,1 7 1 15,0 3-1-15,-1 5 1 0,-1 6 0 16,0 8-1-16,-1 4 1 0,-5 4 0 15,-2 5 0-15,-4 2 1 0,-2 4-1 0,0 0 1 16,-6-1 0-16,4-6-1 0,-1-1 1 16,4-4-1-16,-1-5 0 0,1-5-1 15,6-9 1-15,3-7-2 0,8-1 0 16,-3-10 0-16,5-2 0 0,0-5 0 16,0 0 0-16,-5 2 0 0,-3 5 2 15,-5 7 0-15,-5 5 2 0,-6 10 0 16,-2 16 0-16,-2 7 0 0,-4 10 1 15,-3 8-2-15,-3 10 1 0,-1 9-1 0,-6 8 1 16,-1 6-2-16,-1 2 1 0,-6 4 1 16,-3-1-1-16,0 0 0 0,-3-4 2 15,0-9 2-15,1-4 2 0,0-6 0 16,4-5 2-16,2-5 1 0,1-9 3 16,10-7 2-16,-3-5 0 0,4-9 1 15,0-7 0-15,3-9-1 0,1-11-2 0,0-13-4 16,7-11-3-16,3-17-3 0,7-11-2 15,3-12-1-15,9-16-4 0,12-5-4 16,6-5-3-16,8 4-4 0,5 4-6 16,4 3-9-16,5 2-13 0,-1 12-105 15,-3 12-110-15,-2 7-272 0</inkml:trace>
  <inkml:trace contextRef="#ctx0" brushRef="#br0" timeOffset="-17993.2">4885 15436 291 0,'0'-7'72'16,"6"-3"4"-16,0-1-41 0,-2 0-5 0,-1-3-2 16,4 3 0-16,-5-3-2 0,2 5-1 15,0-1-3-15,-4 3-3 0,5-1-3 16,0 0-3-16,0 4-2 0,0-1-3 16,0-2 0-16,1 3 2 0,-1-1 2 15,-5 5 3-15,4-5 4 0,-4 5 0 16,0 0-1-16,-4 0 0 0,-2 0-3 15,0 5-3-15,-2 1-4 0,1 4-3 16,-4 2-2-16,1 6-1 0,-1-1-1 16,2 2-5-16,0-1-13 0,1 2 47 0,1-4-154 15,7-5-107-15,0-7-288 0</inkml:trace>
  <inkml:trace contextRef="#ctx0" brushRef="#br0" timeOffset="-16326.08">6366 14827 499 0,'-6'-4'106'0,"4"0"0"16,2 4-89-16,2 0-7 0,5 0-4 15,4 8-2-15,4-2 1 0,2 1 1 0,6 1 2 16,5 2 0-16,5-3 1 0,5 0 0 16,6-1-1-16,-2-3-1 0,3-3-1 15,-4 0-1-15,-2-5-1 0,-6-2-2 16,-6 2-1-16,-4-2-2 0,-6 0-6 16,-4 4-8-16,-6-1-11 0,-2 4-92 15,-10 0-95-15,-2 0-233 0</inkml:trace>
  <inkml:trace contextRef="#ctx0" brushRef="#br0" timeOffset="-16074.75">6328 15116 456 0,'-2'5'97'15,"2"5"2"-15,8-4-80 0,4 1-7 16,3 1 0-16,5 0 3 0,6-3 2 15,5-2 1-15,3-3 1 0,0 4 0 16,5-4-2-16,-1 4-3 0,-2-4-2 16,0 0-3-16,-7 0-4 0,-2 4-1 15,-1-4-1-15,-6 0-6 0,-1 0-10 16,-5 0-2-16,-1-4-106 0,-2 4-100 16,-2-6-253-16</inkml:trace>
  <inkml:trace contextRef="#ctx0" brushRef="#br0" timeOffset="-15477.47">7398 15045 420 0,'0'-32'115'0,"-7"2"11"0,3 4-58 15,-4 3-7-15,-1 5-9 0,-4 13-10 16,-5 5-9-16,0 12-12 0,-2 7-11 15,-4 7-6-15,-1 4-6 0,-1 5-1 16,0 1-1-16,5 1-1 0,5-4-1 16,5-1-1-16,5-2 0 0,6-7 1 0,14-4 0 15,0-8 2-15,12-6 1 0,5-9 0 16,3-8 1-16,3-8 1 0,5-6 0 16,-2-3 0-16,-3-2 0 0,-4 3 0 15,-5 6 1-15,-7 3 0 0,-9 5 1 16,-5 10 0-16,-7 4 1 0,0 13 0 15,-11 10 0-15,0 9 0 0,-3 7-1 16,-1 16 0-16,-5 8 0 0,0 6-2 0,-1 5 0 16,-4-1 1-16,-2 2-1 0,-1 0 0 15,-3-2 1-15,1-3-1 0,0-5 3 16,3-4 0-16,1-9 2 0,1-8 2 16,-2-4 2-16,1-9 2 0,3-3 4 15,-2-7 1-15,0-6 3 0,3 0 2 16,-2-10 0-16,4-5-2 0,5-13-3 15,-3-9-2-15,7-15-4 0,6-14-2 0,8-17-4 16,13-11-5-16,9-8-3 0,14-12-5 16,15-4-3-16,9 3-5 0,7 6-7 15,0 10-6-15,1 12-12 0,-8 9-106 16,-4 13-109-16,-11 9-269 0</inkml:trace>
  <inkml:trace contextRef="#ctx0" brushRef="#br0" timeOffset="-13811.69">8047 14895 422 0,'-5'0'94'0,"2"0"0"16,3 0-72-16,-6 0-5 0,2 0-5 15,1 5-1-15,-3-5 0 0,-1 4 0 16,5 0 0-16,-3-4 1 0,1 5-2 16,4-5-1-16,-3 3-2 0,3-3-1 15,0 5-3-15,0-5-1 0,0 0 0 0,0 4-1 16,6-4 0-16,-6 0 1 0,7 0-1 15,-4-5 1-15,2 5 0 0,0-6 2 16,-5 6 2-16,3-4 3 0,-3 4 3 16,0 0 1-16,0-3 2 0,0 3-1 15,-5 0-2-15,5 0-2 0,-5 0-3 16,0 0-3-16,5 0-2 0,-4 0-1 16,4 0-1-16,-4 0 1 0,4 0-2 15,0 3 1-15,0-3-1 0,0 0 0 16,6 0 0-16,-4 0-1 0,5-3 2 0,-1-2-1 15,-2 1 1-15,1-2 0 0,-1 1 1 16,-1-1 0-16,-3 2 1 0,5 4 1 16,-5-7 1-16,0 7 0 0,-6-4 0 15,0 4 0-15,-1 0-1 0,-1 0 0 16,0 0-2-16,-1 3 0 0,1-3-1 16,-1 7-1-16,3-3-3 0,4-1-9 0,2-3-13 15,-3 6-102-15,3-6-105 0,7 0-261 16</inkml:trace>
  <inkml:trace contextRef="#ctx0" brushRef="#br0" timeOffset="-12948.33">9145 14273 416 0,'0'-12'105'16,"-6"6"-1"-16,-7-1-21 0,5 7-72 15,-4 3-5-15,-3 5-1 0,-4 4 3 16,-6 6 3-16,-1 7 4 0,-2 4 3 0,-3 9 2 16,-3 4 1-16,-4 9-2 0,-7 12-4 15,-4 5-4-15,-5 10-3 0,1 5-2 16,1-2-3-16,2-1 0 0,2-1-1 16,12-10 0-16,5-8 1 0,10-17 0 15,2-8-1-15,9-10-1 0,3-9 1 16,7-6 0-16,3-17 1 0,8-11-2 0,6-10 1 15,8-10-2-15,7-13 0 16,2-13-1-16,10-7 0 0,2-5-1 0,-1-3-1 16,-1 1 1-16,2 1 1 0,-6 4 0 15,-5 10 2-15,-4 4 0 0,-7 15 1 16,-2 10 0-16,-9 10-1 0,0 13 1 16,-5 10 0-16,-2 16 0 0,0 12-1 15,-4 8 1-15,-2 10-1 0,0 12 1 16,-8 8 0-16,2 6 0 0,-6 2 0 15,1 0 0-15,0-5 1 0,-2-3 1 0,1-10 0 16,3-5 0-16,-3-12 0 0,5-4 0 16,0-5-1-16,0-8-1 0,1-6-2 15,2-4-2-15,2-5-2 0,-3-7-2 16,-1-8-2-16,-3-4 0 0,-2-5-1 16,-3-4 2-16,-5-4 0 0,0-1 3 15,-2 1 1-15,-1-3 3 0,-3 0 0 0,3 2 0 16,3 2 2-16,-1 5 2 0,5 3 1 15,3 2-1-15,3 7 1 0,6 7-2 16,3-4 0-16,6 4-1 0,4 0-2 16,7 4-2-16,9-4 1 0,5 0 0 15,4 0 0-15,5-4 2 0,-1-1-3 16,5-2-4-16,-6-6-5 0,-2-1-9 16,-6 2-11-16,-2 1-101 0,-4-4-102 15,2 1-251-15</inkml:trace>
  <inkml:trace contextRef="#ctx0" brushRef="#br0" timeOffset="-12589.25">9352 14598 518 0,'0'-4'110'0,"0"4"0"0,-7 11-92 15,-1 9-8-15,-4 9-2 0,-2 13-1 16,-6 12-2-16,-6 9 2 0,-1 4-1 15,-4 1 0-15,3-2 1 0,0-2-1 16,2-9 2-16,7-9 0 0,1-7 1 16,9-6-1-16,2-9 0 0,2-6-2 15,5-10 0-15,7-12-1 0,5-11-1 16,3-9-1-16,4-10 0 0,2-6 0 16,4-12 0-16,1-14-1 0,-3-5-1 0,-1-5 1 15,-5-3 1-15,0 1 5 0,3-1 2 16,-2 10 2-16,-2 10 1 0,4 10 1 15,-1 11 0-15,2 9-1 0,3 5-4 16,-3 9-3-16,6 2 0 0,5 7-2 16,2 1-1-16,6 5 0 0,6 10-1 0,1-4 0 15,0 0-1-15,0 1-4 0,-2 0-9 16,-6 0-8-16,-5-3-17 0,-9 2-109 16,-6-1-114-16,-13 2-282 0</inkml:trace>
  <inkml:trace contextRef="#ctx0" brushRef="#br0" timeOffset="-12185.32">9271 14864 528 0,'-8'0'134'15,"-2"-5"5"-15,2 5-74 0,2 0-15 0,1 0-11 16,5 7-9-16,-2-4-7 16,2 4-9-16,8-2-4 0,5 0-3 0,7-5-3 15,10-5 1-15,4-3-1 0,8-2 1 16,7-6 0-16,5-4-1 0,-1 2 0 16,-4 3-2-16,1 3-3 0,-9 1-10 15,-6 6-13-15,-6 5-17 0,-13 0-113 16,-5 0-120-16,-11 0-293 0</inkml:trace>
  <inkml:trace contextRef="#ctx0" brushRef="#br0" timeOffset="-10365.71">9494 15418 390 0,'-9'-7'96'0,"5"3"1"0,4-3-38 0,-5 2-40 16,5 0-7-16,0-1-4 0,0 0-2 15,7 0-1-15,-2-4-1 0,2 2 2 16,2 0 1-16,3 1 2 0,1 1 1 16,-1 1 0-16,-3 5 3 0,3 0 2 15,-5 0 1-15,-2 11 0 0,-5 0 0 16,0 5 1-16,-5 2-2 0,-1 5-1 0,-7 0-4 16,0 1-3-16,-3-1-2 0,-1 2-2 15,2-4-1-15,1-5-1 0,2 0-2 16,5-5-2-16,2-3-3 0,5-1-1 15,0-4-1-15,7-3 0 0,4 6 0 16,-3-6 1-16,4 5 3 0,2-5 2 16,-3 4 2-16,-1-4 0 0,-2 3 0 15,-2 2-1-15,-1 0 0 0,-5-1 0 16,0 5 1-16,-7-2 1 0,-2 2 1 16,-2-1 2-16,-2 3 3 0,-5 1 1 15,-2-3 3-15,0 1 2 0,-2-2-2 16,-3 2 0-16,4-1-2 0,-5-1-2 0,5 2-2 15,0-2-5-15,3 0-5 0,-1-1-3 16,6-3-6-16,4 1-6 0,2-5-7 16,2 0-10-16,5 0-20 0,0-5-70 15,2 1-85-15,8-3-201 0</inkml:trace>
  <inkml:trace contextRef="#ctx0" brushRef="#br0" timeOffset="-10063.49">9986 15340 460 0,'-5'16'111'16,"2"1"5"-16,-4 5-70 0,-4 3-10 0,-2 6-6 16,-1-1-4-16,-5 0-5 0,-1 0-5 15,0-2-5-15,-2 4-4 0,-2-2-2 16,5-5-2-16,2 0-1 0,2-4-4 16,5-5-6-16,4-3-8 0,6-6-7 15,0-7-11-15,8-7-93 0,4-8-98 16,0-1-230-16</inkml:trace>
  <inkml:trace contextRef="#ctx0" brushRef="#br0" timeOffset="-9708.4">9827 15171 515 0,'-11'4'109'15,"2"0"5"-15,-3 3-91 0,5 0-6 0,-4 2-1 16,1 1 1-16,2 1-1 0,-2 0-1 16,2 1-4-16,2-1-4 0,6 0-1 15,0 2-3-15,0-5-1 0,6 0-1 16,3-1-1-16,1-3 1 0,-2 0-1 16,4-4 1-16,-3-4 0 0,2 1 0 15,2-3 1-15,-5-2 0 0,-1-2 1 16,-1-5 0-16,0 1 0 0,-6-2 2 0,0 3 2 15,-7 1 3-15,1-1 1 0,-1 4 1 16,-4 6 1-16,1 3-2 0,-1 0-1 16,-2 0-3-16,-1 9-3 0,1 4-2 15,0 0-2-15,1 2-5 0,5 3-3 16,1-2-7-16,6 0-8 0,10-2-11 16,0-3 81-16,7-6-186 0,2-5-112 15,3 0-302-15</inkml:trace>
  <inkml:trace contextRef="#ctx0" brushRef="#br0" timeOffset="-9314.88">10105 15597 465 0,'-5'0'115'0,"3"0"2"0,-4 0-68 15,4 5-17-15,-4 4-7 0,0 0-4 16,1 4-8-16,2 2-4 0,3-3-3 16,-5 6-1-16,5-2-2 0,0-4 0 0,0 0-2 15,7-4 1-15,1-3-1 0,5-5 0 16,4-5 0-16,-1-3 0 0,3 0-1 15,-1-4 1-15,-3 0 0 0,-2-2-1 16,-6 4 1-16,-1-1-1 0,-6 1 2 16,-7 0 1-16,0 1 1 0,-5 2 1 15,-3 4-1-15,-2 3 0 0,-2 3 0 16,3 4-1-16,3 4-1 0,2 0-4 16,2 2-3-16,3-1-7 0,6 0-9 0,0-2-11 15,5-3-97-15,4-1-101 0,3-4-243 16</inkml:trace>
  <inkml:trace contextRef="#ctx0" brushRef="#br0" timeOffset="-8532.24">10501 15608 489 0,'-6'7'109'0,"0"1"3"16,-1 6-87-16,3 4-5 0,0 9-3 15,-3 1-4-15,-1 1-3 0,-2 7-4 0,-2 2-1 16,-1 0-4-16,-2-2-4 0,1-5-11 15,-4 0-101-15,4-3-97 0,-1-7-251 16</inkml:trace>
  <inkml:trace contextRef="#ctx0" brushRef="#br0" timeOffset="-6945.9">10796 15296 370 0,'0'4'100'0,"-3"-4"4"0,-3 4-28 16,3-1-38-16,-3 2-7 0,-5-1-2 16,0 4-3-16,0 1-3 0,-1 1-2 15,-1-2-1-15,0-1-2 0,2-3-2 16,3 0-2-16,2-4-2 0,4 0-4 15,2 0-2-15,0 0-1 0,5 0-2 0,3-6-1 16,6 0-1-16,5-2 0 0,2 0 0 16,4-2 0-16,1-2 0 0,-1 11 0 15,-2 1 0-15,0 0-1 0,-5 0 1 16,-1 12-2-16,-5 0 1 0,-3 5 0 16,-6 0 2-16,-3 7 0 0,-6-1 1 15,-5 2 2-15,-3 0 1 0,-4-1 1 0,-1 1 0 16,-3 0 0-16,-3-4-1 0,5-2 0 15,-1 1-1-15,2-1-1 0,6-2-1 16,0-2-1-16,6-1-1 0,7-1-1 16,0-1 0-16,13-2 0 0,-1-2 0 15,4-2 0-15,3-6 1 0,4 4 0 16,6-4 0-16,-1-8 1 0,-1 0-1 16,2 1 0-16,1-3 0 0,-2 2 0 15,-4-1-1-15,-2 3 1 0,-3 2-1 16,-5 4 1-16,-3 4-1 0,-3 2 1 0,-3 3 0 15,-5 4 0-15,0 4 1 0,0 1 0 16,0-2 0-16,-6 1 0 0,6-5 0 16,0-2-1-16,5-2 0 0,-1-8-1 15,7 0 0-15,3-6 1 0,5-5-1 16,7-3 1-16,6-6 0 0,2-5 0 16,1 0 0-16,-1-4 0 0,0 3-1 0,-5-4 1 15,-6-1-1-15,-4-1 0 0,-8-7-1 16,-3-2 1-16,-3 0-1 0,-5 1 1 15,-5 3-1-15,-3 4 1 0,-3 4-1 16,-5 11 1-16,-1 10 0 0,-5 8 1 16,-6 2-1-16,-3 12 1 0,0 7 1 15,-2 8-1-15,1 5 0 0,2 3 0 16,4 2 0-16,12 0-5 0,4-2-6 16,10-7-8-16,5-3-11 0,9-5-12 0,4-4-92 15,8-6-14-15,0-1-89 0,1-3-178 16</inkml:trace>
  <inkml:trace contextRef="#ctx0" brushRef="#br0" timeOffset="-6466.18">11483 15573 470 0,'0'0'110'15,"4"4"3"-15,-4 3-71 0,0 6-20 16,-6 1-4-16,1 3 0 0,2 0-6 16,3 3-3-16,-6-2-3 0,6-1-1 0,9-6-2 15,1-4 0-15,5-7 0 0,6-6-1 16,4-4 0-16,4-9 0 0,4 1-1 16,3-3 1-16,0 0 0 0,-2 0 0 15,-2 3 2-15,-8 0 4 0,-2 4 2 16,-9 0 6-16,-4 8 2 0,-9 1 1 15,0 11-1-15,-9 5-1 0,-3 10-4 16,-2 5-2-16,-6 15-6 0,-5 8-3 16,-1 11 0-16,-1 6-2 0,3 3 1 0,-2 2-1 15,0 1 1-15,2 0-1 0,3-6 0 16,2-3 1-16,0-2-1 0,3-6 1 16,-1 0-1-16,3-9 1 0,-1-8 0 15,1-4 2-15,-2-10 2 0,2-6 2 16,-2-7 2-16,0-8 1 0,-1-3 1 15,6-11 0-15,-4-6 0 0,4-13-2 16,4-9-2-16,7-17-2 0,5-9-1 0,10-7-2 16,8-10-3-16,7-5-3 0,13 1-2 15,4-1-3-15,6 9-3 0,2 9-7 16,1 9-9-16,-2 10-12 0,-5 10-112 16,-10 6-115-16,-8 13-285 0</inkml:trace>
  <inkml:trace contextRef="#ctx0" brushRef="#br0" timeOffset="-5212">9234 15682 329 0,'-4'0'78'15,"-2"0"2"-15,-1 0-50 0,2 0-6 16,-1 0-3-16,1 4 1 0,2-4 0 16,-3 5 1-16,0-5 1 0,4 3 0 0,-3-3-1 15,5 10-2-15,-2-9-3 0,2 6-2 16,0-1-3-16,0 2-1 0,0 0-3 16,0-1-1-16,3 3-1 0,-3-5-2 15,5 2 0-15,-5-1-2 0,2-6 0 16,-2 4-1-16,0-4 1 0,0 0 0 0,0-4 0 15,0-2-1-15,0-1 2 0,0 1 1 16,0-3 1-16,0 1 0 0,0 2 1 16,0 1-1-16,0 1 0 0,0 4-1 15,0 0-2-15,5 0-2 0,-5 7-1 16,6 1-5-16,-6 0-8 0,3 3-8 16,-3 3-105-16,0-1-102 0,0 0-261 15</inkml:trace>
  <inkml:trace contextRef="#ctx0" brushRef="#br0" timeOffset="1600.59">6388 16702 459 0,'-3'-7'96'0,"-3"2"2"0,6 2-83 0,0 3-4 16,0 0-1-16,0 3 3 0,6 1 1 15,3-4 1-15,1 7-1 0,5-7-3 16,5 5-1-16,5-5-1 0,3 0-3 16,6-5-3-16,4 2-1 0,4-4 0 15,-2 2 0-15,-3-2-1 0,-2 2 0 16,-4 1 0-16,-6 0-1 0,-9 4-5 15,-5-4-5-15,-9 4-7 0,-2 6-87 16,-13 1-9-16,-7 6-79 0,-6 3-160 16</inkml:trace>
  <inkml:trace contextRef="#ctx0" brushRef="#br0" timeOffset="1871.65">6333 16972 481 0,'-21'22'107'0,"5"-5"1"15,6-3-79-15,10-1-10 0,7 0-9 16,7-5-3-16,6 1 0 0,5-7-1 0,8-2 1 15,7 0 0-15,1 0 0 0,6-5-1 16,4 0-1-16,1-1 0 0,-5-1-1 16,-1 2-1-16,-9 1-3 0,-6 4-7 15,-5-3-12-15,-13 3-99 0,-5 3-95 16,-8-3-248-16</inkml:trace>
  <inkml:trace contextRef="#ctx0" brushRef="#br0" timeOffset="5469.78">7575 16544 417 0,'-8'-10'91'0,"1"-2"3"16,3-1-73-16,4-1-2 0,4 2-6 15,5 1 1-15,1-5 1 0,2 3 1 16,6 1 2-16,2 4 0 0,3 0 0 16,1 2-1-16,1 6-1 0,-2 0-2 15,1 7-2-15,-5 2-2 0,-4 4 0 0,-4 4 1 16,-7 5-1-16,-4 3 0 0,-10 3 0 15,-9 5-1-15,-12 1 0 0,-8 5-2 16,-6 2-2-16,-5 4-2 0,2 1-1 16,3 3 0-16,5-2-1 0,5-2 0 15,11-2 0-15,4-4 0 0,8-5-1 16,6-5 0-16,6-4-1 0,0-6 0 16,12-3-1-16,7-4 0 0,1-4 0 15,9-8 1-15,2 0 0 0,4-7 1 16,1 0 0-16,-2-2 1 0,-7-3 0 15,-2 3 0-15,-8-1 1 0,-7 0 1 0,-7-2 0 16,-9-5 0-16,-7-4 1 0,-7-1 0 16,-2-3 2-16,-6-4 1 0,-4-2 1 15,1 2 1-15,2-1 0 0,4 1 1 16,4-3-1-16,4-1-2 0,7 5-2 16,5 0-2-16,10-3-1 0,2 2-2 0,10-1 0 15,5 2-1-15,5-1-2 0,5 1-3 16,2 3-5-16,5 2-4 0,-2 2-8 15,-1 4-12-15,-3 4 142 0,-3 7-248 16,-3 6-120-16,-3 0-352 0</inkml:trace>
  <inkml:trace contextRef="#ctx0" brushRef="#br0" timeOffset="5900.04">8075 16478 477 0,'0'-6'119'0,"6"2"3"0,-6 4-77 16,-9 0-10-16,2 12-8 0,-2 3-5 15,0 5-8-15,-5 6-6 0,1 3-3 16,1 3 0-16,3 0-1 0,0 1-1 15,5-3-1-15,4-5 0 0,10-4-1 16,3-8 0-16,8-9 0 0,8-4 1 16,7-9 0-16,3-7 0 0,5-6-1 15,-2-3 1-15,4-2-1 0,-8 2 1 0,-5-3-2 16,-7 3 1-16,-9-2 0 0,-3 5 0 16,-5 5 2-16,-6 2 3 0,-3 6 0 15,0 9 0-15,-8 6 0 0,-1 10 0 16,-6 7 0-16,0 8-2 0,-5 7-3 15,-2 9 1-15,-3 3-1 0,-1 3 0 16,4 2 0-16,2 0 0 0,4-4 0 16,5-6-1-16,2-4 1 0,6-7-3 15,3-7-5-15,3-6-6 0,6-5-11 0,1-5-13 16,0-2-100-16,3-6-106 0,1 1-254 16</inkml:trace>
  <inkml:trace contextRef="#ctx0" brushRef="#br0" timeOffset="6386.3">8643 16497 444 0,'0'0'110'16,"0"0"4"-16,6 0-28 0,0-4-55 15,1 1-7-15,7-1-1 0,3-2 1 16,5-1 1-16,-1 3-3 0,0-5-4 16,4 3-1-16,1 2-2 0,-2 4-2 15,-2 0-2-15,-3 5-1 0,-2 1-1 16,-1 3-2-16,-4 1-1 0,-5 2-1 15,-1 1 1-15,-6 2 1 0,-4 3 0 0,-8 1 0 16,-3 1 1-16,-10 5-1 0,-3 3 1 16,-10 3-2-16,-2-1-1 0,-5 4-1 15,4 1-1-15,1 3 0 0,3-2-1 16,8-2-1-16,7-4 0 0,6 0 0 16,11-3-1-16,5-4-1 0,5-6 1 15,10-1 0-15,3-5-1 0,7 0 1 16,8-2 1-16,7-4-1 0,0-5 1 15,5 0 0-15,2 0 0 0,-1-4-1 0,0-4 1 16,-6 0-1-16,-1 1-2 0,-5-1-6 16,-9 6-6-16,-4 2-8 0,-7-4-10 15,-8 4-14-15,-6 6-111 0,-10 1-112 16,0-2-274-16</inkml:trace>
  <inkml:trace contextRef="#ctx0" brushRef="#br0" timeOffset="8298.62">9134 17064 391 0,'-2'-5'94'15,"-4"1"5"-15,4 1-61 0,2 3-1 16,-5 0-4-16,5-5-2 0,0 5-3 15,0 0-2-15,0 8 0 0,-6 2-2 16,-1 6-3-16,-5 7-3 0,-1 8-3 0,-3 7-1 16,-2 6-3-16,-3 6-4 0,2 2-2 15,4-1-3-15,-2-2-3 0,6-3-5 16,1-7-8-16,4-6-9 0,-1-8-13 16,7-5-96-16,0-7-101 0,10-7-242 15</inkml:trace>
  <inkml:trace contextRef="#ctx0" brushRef="#br0" timeOffset="8780.34">9462 16559 434 0,'-6'-10'113'0,"2"1"1"16,4-4-50-16,0 0-27 0,0 1-11 15,5-4-7-15,1 3-8 0,7 0-2 0,0 1-1 16,2 4 0-16,3 1 1 0,1 7-1 15,2 0 1-15,-5 7 1 0,1 8 0 16,-9 3 1-16,-8 11-1 0,0 2-1 16,-15 9 0-16,-5 5-1 0,-10 0-1 15,1 2 0-15,-4 2 0 0,-1-3 1 16,2-3-1-16,4-5 0 0,3-6 0 16,5-2-1-16,6-5-1 0,6-5-2 0,8-4-1 15,4-3-1-15,8-2 0 0,8-2-1 16,1-2 1-16,9-2 0 0,0-5 0 15,9 0 0-15,1-5 1 0,0-1-1 16,0 3 0-16,0-1-3 0,-2 0-7 16,-1 4-5-16,-9-3-5 0,-2 3-9 15,-4 0-10-15,-2-5 97 0,-3 1-200 16,-4-4-112-16,-4-4-314 0</inkml:trace>
  <inkml:trace contextRef="#ctx0" brushRef="#br0" timeOffset="9166.3">10020 16412 447 0,'0'-10'112'0,"0"2"6"0,0 5-70 16,-3 6-5-16,-2 7-5 0,-3 3-6 15,-4 8-4-15,-5 3-3 0,2 4-4 16,-6 0-1-16,1-2-3 0,1 0-2 16,5-5-4-16,2-1-2 0,4-3-3 0,8-2-3 15,0-1-1-15,9 1-1 0,3 1 0 16,6 2 0-16,1-1 0 0,3 2-1 16,3-1 1-16,-3 2 0 0,2 2 0 15,-4 0 0-15,-4 0-1 0,-4 0 1 16,-5 3-1-16,-7-2 1 0,0 1 0 15,-11-2-1-15,-3-2 1 0,-1-1 0 16,-5-1 0-16,-1-2 0 0,-4-4-1 16,-2-3 1-16,-3-1 0 0,7-3 0 15,-3-5 0-15,7 5-4 0,-1-5-6 16,5 0-6-16,3-4-9 0,6 1-12 0,6-5-12 16,0-4-97-16,5-3-102 0,2-7-240 15</inkml:trace>
  <inkml:trace contextRef="#ctx0" brushRef="#br0" timeOffset="9432.59">9992 16537 504 0,'0'-26'129'0,"0"-1"5"15,0 3-72-15,0 0-8 0,7 0-10 16,2 2-10-16,8 1-5 0,-1 3-6 16,7 0-4-16,3 3-3 0,2 1-4 15,4 4-2-15,1 0-3 0,-3 5-2 16,1 1-2-16,1 4-11 0,-5 0-13 15,-4 8-16-15,-1-1-118 0,-6 3-124 16,-4-1-306-16</inkml:trace>
  <inkml:trace contextRef="#ctx0" brushRef="#br0" timeOffset="11158.88">10860 16277 366 0,'6'-9'90'0,"0"-4"4"15,-6 6-52-15,3 1-5 0,-3 0-3 16,0 1-2-16,-4 5-2 0,-2-4 1 16,-3 4-2-16,-5 9-3 0,-2 4-3 15,-9 8-1-15,-3 9-3 0,-6 8-3 16,-5 8-3-16,-4 8-1 0,1 3-2 16,1 7-2-16,2-3-2 0,9-1-1 0,7 2-2 15,5-3 0-15,10-3 0 0,8-5-1 16,6-9-1-16,7-4 0 0,7-6 0 15,5-9 0-15,4-7 0 0,8-3 0 16,1-5 0-16,6-5 1 0,0-3-1 16,-2 0 0-16,2-8-4 0,-8 0-4 15,-2-7-6-15,-5-1-8 0,-7 0-12 16,-6-5 55-16,-3-4-160 0,-4-1-107 0,-9-2-284 16</inkml:trace>
  <inkml:trace contextRef="#ctx0" brushRef="#br0" timeOffset="11454.51">10507 16596 483 0,'-5'-4'114'0,"5"-1"2"16,0 5-75-16,6-4-8 0,2 4-6 15,6-7-7-15,10 3-2 0,0-3-3 16,6 7-2-16,3 0-3 0,3-2-3 16,-1 2-2-16,-2 0-2 0,-6 0-1 15,-5 6-1-15,-3-6-3 0,-7 0-4 16,-6 4-7-16,-6-1-9 0,-11 4-10 0,-3-2-15 16,-8 4-83-16,-9-4-91 0,-8 4-214 15</inkml:trace>
  <inkml:trace contextRef="#ctx0" brushRef="#br0" timeOffset="11738.62">10448 16690 410 0,'-26'12'111'0,"-1"1"4"16,2-3-51-16,3 5-14 0,4-4-10 16,4 1-8-16,3-1-7 0,5-2-5 0,6-1-3 15,0-2-2-15,12-6 0 0,5 5-1 16,5-5 1-16,9-4 0 0,3-3 0 16,7-7-1-16,0 0-2 0,0 0-2 15,-3 1-3-15,0 1-3 0,-5 3-1 16,-3 4-5-16,-1 5-9 0,-8 0-11 15,-1 3-16-15,-1 2-108 0,-6 2-116 16,-3 4-280-16</inkml:trace>
  <inkml:trace contextRef="#ctx0" brushRef="#br0" timeOffset="12275.98">11476 16712 479 0,'-9'-6'114'0,"3"0"5"0,2 1-75 15,4 5-7-15,-6 0-8 0,6 0-6 16,-4 0-5-16,4 0-3 0,-5 6-3 16,5 0-3-16,-4 0-3 0,4 4-2 0,0 0 0 15,0-3-2-15,4 2 0 0,-1-2-1 16,0-1 0-16,3-6 0 0,-3 5 0 15,3-5 0-15,1-5 1 0,-1-1-1 16,-1-1 0-16,0-2 1 0,-5 1-1 16,3-2 0-16,-3 0 2 0,0 4 0 15,-6 1 1-15,0 2 0 0,-1 3 0 16,-2 0 0-16,4 4 0 0,-3 3-1 16,2-1-2-16,2 3 0 0,4 2-1 15,-4-3 0-15,4 1 0 0,4-1 0 0,0-1 0 16,2-4 0-16,2-3 0 0,-3 0 0 15,1-3 0-15,0-4 1 0,-2 1 0 16,-4-1 0-16,0-2 0 0,0 0 0 16,-3 2-1-16,-4 0 1 0,0 4-2 15,0 3-6-15,-1 0-7 0,4 0-12 16,4 6 30-16,0 1-142 0,6 0-113 0,3-2-283 16</inkml:trace>
  <inkml:trace contextRef="#ctx0" brushRef="#br0" timeOffset="13820.21">11751 16802 412 0,'0'-8'96'0,"7"-3"1"0,2 0-68 16,8-4-3-16,3 0-5 0,7-5-4 15,3-4-2-15,3-4-1 0,0 1-1 16,3-5-2-16,-3-2-2 0,2-1-1 0,-4-5-2 16,-2 0-1-16,-6 3 0 0,-3 5 2 15,-4 5 4-15,-7 4 2 0,-3 5 0 16,-6 11 1-16,-8 7 0 0,-5 15 1 15,0 9-2-15,-6 9-2 0,-1 11-2 16,-3 8-1-16,-2 13 1 0,-3 1 0 16,0 1 0-16,-2 1-2 0,5-2 0 15,-2-3-1-15,5-6-2 0,4-9 1 0,5-9-2 16,6-5-1-16,7-12-1 0,0-4-2 16,4-6-4-16,3-4-6 0,2-4-5 15,4-4-10-15,0 0-9 0,1-10 9 16,-1-1-112-16,4-1-98 0,0-8-244 15</inkml:trace>
  <inkml:trace contextRef="#ctx0" brushRef="#br0" timeOffset="14228.07">12501 16333 525 0,'-13'3'120'15,"-3"12"2"-15,-1 4-87 0,-2 11-5 16,-1 4-6-16,3 4-4 0,-6 0-3 0,4 0-1 16,2-3-3-16,6-3-3 0,4-3-3 15,7-6-1-15,0-3-2 0,14-6-1 16,1-4-2-16,9-6 1 0,5-4 0 16,4-9-1-16,4-6 1 0,3-1-1 15,4-7 1-15,0-3-1 0,6-5-2 16,-4-7 0-16,-3-1-2 0,-3-6 1 15,-4 9 0-15,-9-1-1 0,-9 3 1 0,-8 8 4 16,-10 10 1-16,-7 11 2 0,-7 16 1 16,-5 9 2-16,-7 11 2 0,-1 8 1 15,-6 7 1-15,-3 8 1 0,0 10 1 16,3-5 1-16,1 3-1 0,4 0-1 16,3-2-2-16,9-2-3 0,4-6-1 15,5-9-2-15,7-3-2 0,0-8-1 16,6-8 0-16,0-7-6 0,0-2-10 15,-1-5-8-15,0-3-9 0,0-7-11 0,-3 0-14 16,-2-3-103-16,0-5-108 0,5-4-252 16</inkml:trace>
  <inkml:trace contextRef="#ctx0" brushRef="#br0" timeOffset="16974.84">12938 16856 308 0,'0'-7'91'0,"0"1"4"16,0 3-18-16,-2 3-31 0,2 0-9 15,-5 6-5-15,-1 6-4 0,1 7-2 16,-4 5-1-16,-2 6-2 0,-2 4-1 0,-2 2-2 16,-4-1-4-16,-2 3-4 0,0-3-3 15,-4 1-3-15,2-2-2 0,0-2-1 16,4-3-2-16,6-4-1 0,10-3-6 15,3-7-7-15,5-3-9 0,11-12-12 16,4 0-92-16,2-15-98 0,4-2-232 16</inkml:trace>
  <inkml:trace contextRef="#ctx0" brushRef="#br0" timeOffset="17487.25">13414 16355 366 0,'26'-28'97'16,"-4"2"5"-16,3 2-49 0,1 9-5 15,-1 1-5-15,-9 4-7 0,2 5-4 16,-6 5-3-16,-5 11-2 0,-7 5-3 16,0 7-2-16,-7 7-2 0,-6 8-2 0,-7 5 0 15,-6 3-2-15,-6 4-2 0,-6 0-3 16,-7 4-2-16,-4-3-2 0,-4-1-1 16,2 0-2-16,5-1-2 0,11 2-1 15,8-8 0-15,15-6-1 0,12-3 0 16,8-8 0-16,12-6 0 0,4-5 0 15,4-6 0-15,3-9 1 0,-3 0-1 16,3-9 1-16,-2-2-1 0,-3-12 0 16,-2-5 1-16,-9-5-1 0,-6-2 0 15,-9-7 0-15,0-2 0 0,-11 0 0 0,-5-1 0 16,-5 5 0-16,-2-2 0 0,-2 0 0 16,5 3 1-16,2 5 0 0,11-6 1 15,7 2-1-15,12 2 0 0,10 1 0 16,10 4 0-16,6 5 0 0,3 1-1 15,-2 6 0-15,-4 3 0 0,-2 4-6 0,-3 4-9 16,-8 8-9-16,-4 0-15 0,-4 10-106 16,-1 3-113-16,0 2-273 0</inkml:trace>
  <inkml:trace contextRef="#ctx0" brushRef="#br0" timeOffset="19506.81">13968 16279 375 0,'-6'-17'105'16,"6"2"4"-16,-5-1-32 0,5 3-32 0,7 0-10 15,0 2-8-15,6 3-6 0,6-2-4 16,7 3-3-16,2-1-1 0,5 1-2 15,6 7 1-15,-1 0-1 0,-1 13 0 16,-2 6 1-16,-7 5 1 0,-11 10 2 16,-9 13 2-16,-18 3 1 0,-9 6 1 15,-15 7 0-15,-7 4 0 0,-5 3-3 16,0-2-4-16,-1-2-2 0,4 1-2 0,7-3-3 16,8-8-2-16,6-7-1 0,7-6 0 15,7-6-1-15,8-9-1 0,0-7 0 16,7-5-4-16,1-6-3 0,3-7-4 15,1-3-5-15,-3-12-4 0,3-7-4 16,-4-8-3-16,1-13-2 0,-5-7 3 16,1-6 2-16,-5-5 5 0,-5 0 4 15,-2 1 4-15,-2 5 5 0,-2 11 8 16,-1 3 5-16,-1 11 6 0,3 7 3 0,-1 6 4 16,3 3 0-16,2 5 0 0,6 6-3 15,0 0-4-15,12 7-4 0,2 0-3 16,7 3-4-16,6 2 0 0,4 1 0 15,4-1 0-15,5 0-1 0,4 3 1 16,-3-2-1-16,-1 3-6 0,0-3-5 0,0-1-10 16,-8-1-12-16,-2-2-81 0,-7-4-29 15,2-2-95-15,-4-3-194 0</inkml:trace>
  <inkml:trace contextRef="#ctx0" brushRef="#br0" timeOffset="19971.43">14518 16268 536 0,'-12'-21'127'0,"8"0"1"0,4 1-91 16,9 2-5-16,5 5-9 0,5 0-10 15,8 2-5-15,3 1-3 0,6 7 0 16,3 3 0-16,-1 3-1 0,-2 7 0 15,0 8 2-15,-9 6 1 0,-3 5 3 0,-10 4 5 16,-8 8 4-16,-6 3 3 0,-9 4 2 16,-6-3 1-16,-6 3-2 0,-3-3-2 15,-7-3-6-15,-2-2-3 0,0-2-5 16,6-1-2-16,4-3-2 0,1-2-1 16,8 2-1-16,4-2 0 0,7-6-3 15,3-2-4-15,0-4-7 0,-4-6-6 16,4-4-3-16,0-4-8 0,-3-13-5 0,-1-4-2 15,-1-7 1-15,-1-3 4 16,-1-7 6-16,-1-5 3 0,-2-1 8 0,-2 6 7 16,3 2 10-16,-4 3 9 0,0 2 9 15,0 7 8-15,1 4 5 0,5 3 1 16,3 4-2-16,4 3-4 0,4 0-6 16,7 3-5-16,5 3-7 0,10-2-5 15,7-2 0-15,9 6 0 0,9-5 0 16,1 2-1-16,1-1-2 0,-1 0-13 0,-5 1-14 15,-6 3-19-15,-8-8-114 0,-4 8-124 16,-7-4-302-16</inkml:trace>
  <inkml:trace contextRef="#ctx0" brushRef="#br0" timeOffset="21951.27">15513 16545 410 0,'-6'-11'107'0,"3"0"7"16,-2 3-56-16,5 0-6 0,-6 3-9 15,6 5-9-15,0-5-7 0,6 5-7 0,1 0-5 16,6 0-5-16,7 0-3 16,4 0-1-16,12-4 0 0,4 4 0 0,7 0 0 15,4-3-2-15,-4 3-1 0,-1 0-1 16,-7 0-1-16,-6 3 0 0,-6-3-2 16,-7 4-4-16,-7-1-6 0,-6 1-9 15,-7 1-9-15,0 4-11 0,-12 0-59 16,-2 1-33-16,-12 2-81 0,-2 3-169 15</inkml:trace>
  <inkml:trace contextRef="#ctx0" brushRef="#br0" timeOffset="22227.21">15543 16715 443 0,'-18'14'114'0,"5"-3"3"0,0-2-63 16,7 2-12-16,6-2-7 0,0 1-6 16,13-3-5-16,1-1-4 0,7-6-1 15,11 2-2-15,8-2-2 0,12 0-2 16,0-3-3-16,3 3-3 0,3-8-2 15,-4 8-1-15,-7 0-7 0,-8-2-10 0,-7 2-17 16,-9 0-109-16,1 0-111 0,-6-5-283 16</inkml:trace>
  <inkml:trace contextRef="#ctx0" brushRef="#br0" timeOffset="26943.21">16593 16633 453 0,'-17'0'104'0,"5"-4"2"0,6-2-79 0,6-2-4 16,2-1-4-16,8-6-4 0,5-4-3 15,10-8-2-15,9-3-1 0,12-8-1 16,7-3-2-16,-1-2 0 0,6 0-2 16,-3 1-1-16,-8 4-1 0,-7 5 0 15,-14 9 3-15,-7 8 4 0,-6 3 4 0,-10 8 1 16,-3 5 2-16,-9 15 1 0,-9 4 2 15,-4 10-1-15,-5 10-3 0,-7 10-1 16,-5 7 0-16,-5 2-1 0,-3 0 0 16,5 3-2-16,-2-1-2 0,9-6-1 15,3-6-2-15,6-1-2 0,11-1-1 16,3-6 0-16,12-7-2 0,0-7-2 16,0-6-6-16,12-9-8 0,-2-11-7 15,9-7-13-15,0-10-12 0,6-8-101 0,1-4-107 16,-2-5-249-16</inkml:trace>
  <inkml:trace contextRef="#ctx0" brushRef="#br0" timeOffset="27383.78">17252 16305 460 0,'0'-15'100'0,"0"-5"2"0,14 1-84 15,3 1-1-15,4 3-1 0,1-1-2 16,1 2 1-16,-2 4 0 0,-1 4 1 16,-1 1-1-16,-3 5 1 0,-2 0-1 0,1 9-1 15,-4 5 1-15,1 5-1 0,-5 5 1 16,-7 6 0-16,0 8 2 0,-6 4 0 15,-8-1 0-15,-4 3 1 0,-9 0-1 16,-4-4 0-16,-11-3-1 0,-5-3-1 16,0-5-1-16,1 0-1 0,0-3-3 15,6-2-1-15,1 2-2 0,12-3-3 0,5-3 0 16,5-1-2-16,4-1-1 0,10-3-1 16,3-2 0-16,8 0 0 0,6 1 0 15,6-1 0-15,6-1 1 0,7-3 0 16,7 2-1-16,5-4 1 0,3-7 1 15,2 0-1-15,-3 0 0 0,-4 0 0 16,-5-5 0-16,-7 2-1 0,-10 3-12 16,-6-5-11-16,-8 5-13 0,-1-5-3 15,-6 2-118-15,0-1-120 0,0-1-278 16</inkml:trace>
  <inkml:trace contextRef="#ctx0" brushRef="#br0" timeOffset="28399.42">17833 16843 389 0,'-5'0'99'0,"-1"0"3"15,4 0-51-15,2 0-18 0,0 0-10 16,-5 0-6-16,5 0-6 0,0 4-4 16,0-4-5-16,0 0-6 0,0 4-6 15,0-4-8-15,7 0-14 0,-3 0-74 16,1 0-80-16,4-10-192 0</inkml:trace>
  <inkml:trace contextRef="#ctx0" brushRef="#br0" timeOffset="28818.3">18496 16178 430 0,'0'0'102'0,"-7"0"5"0,2 0-66 16,-3 9-2-16,-3 3-2 0,-6 2-2 15,-5 6-4-15,-1 3-3 0,-9 0-3 16,-1 2-7-16,2 1-5 0,1-2-4 16,5-3-3-16,5-2-2 0,7 0-2 0,13-4-1 15,0 0-1-15,4-3 1 0,11 2-1 16,5 0 1-16,2 2 0 0,2 0-1 16,1 0 1-16,1 5 0 0,-4 1 0 15,-6-1-1-15,-3 3 1 0,-6 2-1 16,-7 2 1-16,-4 1 1 0,-6 1-1 15,-6 0 2-15,-10 0 1 0,-4-2 2 16,-6-2 2-16,1-2 2 0,-2-3 2 16,-1-3 2-16,2-3-1 0,8-2 0 0,2-7-3 15,2-3-1-15,4-3-3 0,3 0-2 16,0-9-1-16,3 0-2 0,2-2-4 16,4-2-7-16,8-3-8 0,0 1-7 15,4-2-12-15,9-3-13 0,5-1-101 16,6-2-104-16,1-1-251 0</inkml:trace>
  <inkml:trace contextRef="#ctx0" brushRef="#br0" timeOffset="29117">18399 16305 546 0,'0'-37'134'0,"-4"5"4"16,4 6-85-16,9 3-8 0,3 4-9 15,2 3-9-15,1 4-7 0,6 0-5 16,2 2-3-16,5 1-4 0,-3 2-2 0,7 1-2 15,2 1-1-15,3 5-9 0,-2 0-13 16,2 0-16-16,3 5-115 0,-1 6-119 16,-7 0-299-16</inkml:trace>
  <inkml:trace contextRef="#ctx0" brushRef="#br0" timeOffset="31090.7">18851 16272 380 0,'5'-10'89'0,"2"0"4"16,-1 2-59-16,1 4-4 0,-2-3-2 16,-1 5-1-16,-1 2-1 0,-3 0-1 15,0-4 0-15,0 4-2 0,0 0-2 16,0 0-3-16,0 0-3 0,0 0-2 15,0 0 0-15,0-5-1 0,0 5-1 16,0 0 0-16,-3-2-2 0,3 2 0 16,-4 0-2-16,4-3-1 0,-5 3 0 0,5-5-2 15,0 5-1-15,0-3-1 0,0 3-1 16,0 0 0-16,9-5-1 0,-2 5 0 16,2-5 0-16,2 5 0 0,2 0 0 15,0 0 0-15,3 7 0 0,-5 0 0 16,1 2 1-16,-2 2 0 0,-2 4 1 15,-3 1 3-15,-5-1 2 0,-5 5 3 16,-3 1 2-16,-6 4 0 0,-5 0 0 16,-7 5 0-16,-7-5-3 0,0 1-2 15,3 1-3-15,1-6-1 0,6-1-2 0,6-2 0 16,9-1-1-16,8 2 0 0,0-4 0 16,10 5 0-16,4 0 0 0,2-2 0 15,2 2 0-15,4 0 0 0,-3 0 0 16,2 3 0-16,-7-3 1 0,-1 1-1 15,-4 0 1-15,-5 1-1 0,-7 1 1 16,-7-1 0-16,-5 1-1 0,-7-3 1 0,-8-2 0 16,-6 1-1-16,-8-5 1 0,2-3 0 15,0-4 0-15,1-3 1 0,6-4-1 16,2 0 0-16,2-4 1 0,3-4-1 16,3-2 0-16,1-2 0 0,5 0-3 15,3-4-7-15,9 0-8 0,7 0-6 16,9 0-9-16,7 0-13 0,10-1 0 15,3-1-104-15,11 2-98 0,3-1-243 0</inkml:trace>
  <inkml:trace contextRef="#ctx0" brushRef="#br0" timeOffset="31452.17">19182 16629 568 0,'-14'5'131'15,"0"4"3"-15,1 2-93 0,2 5-7 16,2 4-6-16,2 2-6 0,1-1-4 0,1 0-2 16,5 1-1-16,0-4-2 0,7 1-4 15,2-7-1-15,2-2-3 0,5-4 0 16,11-6-2-16,0 0 0 0,6-10-1 16,5-4 1-16,-1-9-1 0,0-1 0 15,2-2-1-15,-13-5 1 0,0-3 0 16,-8-4-1-16,-8-5-1 0,-4-3 1 0,-6-4-1 15,-7-2-1-15,-4 2 1 0,-10 2-1 16,-5 8 0-16,-2 10 1 0,-11 13 1 16,-1 14 1-16,-1 9 0 0,0 13 1 15,7 14 0-15,2 9 1 0,1 5-1 16,11 5-1-16,7 4-1 0,0 2 0 16,6-2 0-16,7-3-4 0,0-5-9 15,4-1-10-15,3-6-12 0,2-2-15 16,1-10-107-16,1-4-116 0,-2-9-269 0</inkml:trace>
  <inkml:trace contextRef="#ctx0" brushRef="#br0" timeOffset="31804.08">19674 16783 564 0,'0'8'133'16,"-5"3"5"-16,-2 5-83 0,-7 9-13 16,-3 6-10-16,-4 4-8 0,-3 4-3 15,-3-1-3-15,1-2-5 0,3-4-5 16,-3-3-4-16,5-3-10 0,1-2-11 0,2-2-15 16,3-2-16-16,-4 1-103 0,2-1-114 15,1-3-268-15</inkml:trace>
  <inkml:trace contextRef="#ctx0" brushRef="#br0" timeOffset="33926.22">19946 16531 434 0,'0'0'94'0,"8"-11"1"16,16-7-78-16,4-6-2 0,6-5-2 15,18-11-1-15,2-3-1 0,10-4-1 16,-4 2-1-16,-1 0-1 0,-4 3-3 16,-3 5-1-16,-14 5-2 0,-10 8 0 15,-14 3 4-15,-6 5 4 0,-8 5 4 0,-4 6 2 16,-7 5 3-16,-3 11 2 0,-7 7 3 15,-5 8-2-15,-6 8-3 0,-2 8-3 16,-6 8-1-16,-1 2-2 0,-1 4-3 16,7-2-3-16,3 2-1 0,9-8-1 15,4-3-2-15,7-6-1 0,6-9-1 16,6-4-6-16,0-6-5 0,5-5-7 16,3-5-12-16,12-5-13 0,4-5-96 15,-2-6-101-15,10 1-241 0</inkml:trace>
  <inkml:trace contextRef="#ctx0" brushRef="#br0" timeOffset="34248.57">20719 16070 477 0,'-7'0'111'0,"-6"3"5"0,-5 11-78 0,-1 10-3 15,-2 9-5-15,-4 5-3 0,-1 5-3 16,2 4-2-16,0 3-5 0,6-3-3 15,3-5-4-15,8-6-3 0,1-3-2 16,6-7-1-16,6-3-2 0,5-5-1 16,-1-2 1-16,3-2-1 0,3 0-1 15,-2-3 1-15,-1 4 0 0,-4-2-1 16,-2 3 1-16,-2 1-1 0,-5 0 1 0,-7 3 0 16,-4-2 1-16,-3 1 3 0,-2-4 1 15,-7 0 2-15,1-6 0 0,-3-2 1 16,-3 0 0-16,1-7-2 0,3 0-1 15,-1 0-1-15,4-9-3 0,6-2-7 16,2-4-8-16,13 0-9 0,-6-3-12 16,12-2-12-16,4 4-100 0,6-2-106 0,0 6-245 15</inkml:trace>
  <inkml:trace contextRef="#ctx0" brushRef="#br0" timeOffset="34558.59">20633 16226 476 0,'-5'-31'128'0,"5"8"6"0,-2-1-62 16,2 5-16-16,0 2-12 0,9 0-11 15,9-3-9-15,3 0-7 0,14 2-3 16,9 0-3-16,5 0-1 0,2 1-3 16,1 3-1-16,-6 1-1 0,-4 7-2 15,-9-1-5-15,-6 3-8 0,-8 4-11 16,0 0-13-16,-7 0-15 0,-1 0-100 15,-1 0-111-15,-3 5-255 0</inkml:trace>
  <inkml:trace contextRef="#ctx0" brushRef="#br0" timeOffset="35149.4">22035 15711 456 0,'0'-11'111'16,"-7"2"3"-16,0 1-69 0,-5 5-7 16,-7 3-5-16,-6 0-5 0,-11 9-3 15,-10 6-2-15,-6 4-2 0,-4 10-1 16,-1 10-2-16,-6 6 0 0,1 7-3 0,3 3-1 16,9 3-1-16,-7 3-1 0,5 2-2 15,7 0-2-15,11 3-2 0,10-1-1 16,9-1-2-16,15-3 0 0,18-6-2 15,4-5 1-15,9-8-1 0,2-8 0 16,1-3 0-16,0-7 0 0,-2 0 0 16,-3-4 0-16,0-4-4 0,-5-5-7 15,0-6-7-15,-2-5-6 0,2-5-11 16,-3-4-13-16,2-8-103 0,4 1-105 16,-3-3-254-16</inkml:trace>
  <inkml:trace contextRef="#ctx0" brushRef="#br0" timeOffset="35579.41">21746 16116 338 0,'0'0'93'0,"-4"-5"5"0,1 5-39 16,-3-6-9-16,1 6-6 0,-5-6-2 15,-2 6-4-15,-2-5-2 0,-5 5-2 16,-2-5-4-16,-7 5-3 0,-5 0-4 0,-11 0-4 16,-8 0-4-16,-9 0-3 0,-6 7-4 15,2-2-1-15,4 1-3 0,6 3-1 16,13-3-2-16,8 0 0 0,15 0-1 16,11 0-2-16,3-2-5 0,5 1-3 15,0-5-6-15,6 3-6 0,5-3-8 16,3 0-8-16,5 0-10 0,3 0-86 15,12 0-93-15,4 0-221 0</inkml:trace>
  <inkml:trace contextRef="#ctx0" brushRef="#br0" timeOffset="35867.69">21609 16187 361 0,'17'10'97'16,"0"-1"5"-16,-7 0-43 0,-2 1-11 16,-2-2-5-16,-6 2-6 0,0-1-3 15,-2-5-3-15,-6 5-2 0,-2-2-4 16,-4-3-2-16,-6-4-5 0,-6 5-1 15,-8-2-3-15,-9 1 0 0,-14-4 0 0,-8 6 0 16,-1 1 1-16,1-2-1 0,4 4-2 16,9-1-1-16,5-1-3 0,19-1-2 15,10 2-2-15,3-2-3 0,4 1-5 16,4 1-8-16,7 0-7 0,0-1-10 16,7 3-14-16,4-6-108 0,-2 1-112 15,4-5-267-15</inkml:trace>
  <inkml:trace contextRef="#ctx0" brushRef="#br0" timeOffset="-192173.18">8127 18030 305 0,'0'-7'75'0,"0"2"5"0,0 2-39 16,0 3-7-16,-5 0-7 0,5 0 1 16,0-4-1-16,0 4-2 0,0 0-2 15,-3 0-3-15,3 0-3 0,0 0-3 0,0 0-2 16,0 0-1-16,0 0-2 0,0 0-1 16,0 0-3-16,0 0 0 0,0-3-2 15,0 3 0-15,-4-5 0 0,4 1 2 16,0 0 1-16,-5 4 0 0,5 0 2 15,-6 0-1-15,1 0 0 0,0 9-1 16,-3 0-1-16,3 2-2 0,-4 2-2 16,2-1 1-16,0 1-1 0,-3 2 0 0,6 0-1 15,-1-4 1-15,-1 1 0 0,6-1 0 16,-4-4 0-16,4 1 0 0,0-4-1 16,6-4 1-16,0 0 0 0,2-3 0 15,6-5 0-15,1-3 0 0,5-4-1 16,1-8-1-16,7-4-2 0,-1-7-2 15,2-5 0-15,0-6 0 0,5-2 0 16,-6-1 1-16,3 3 3 0,-7 6 3 0,-3 6 2 16,-2 9 0-16,-8 7 1 0,-2 11 1 15,-9 12 0-15,0 11-2 0,-11 8 1 16,-3 14-2-16,-4 6-1 0,-2 6 1 16,0 0-1-16,3-5 1 0,2-1 0 15,5-9 0-15,5-6 0 0,5-3 1 16,4-6 0-16,0-3-1 0,8-1 0 15,-1-1 0-15,4-7 1 0,5-5 0 0,1-11 0 16,5-4-1-16,-1-7 1 0,0-10-1 16,-1-7-1-16,2-10-1 0,1-9 0 15,0 1-1-15,4-6 2 0,-3-3 1 16,4 8 2-16,-2 5 1 0,-6 13-1 16,-2 10 1-16,-6 5 0 0,-7 11-2 15,-3 6-7-15,-6 4-10 0,0 0-11 16,0 8-11-16,0 3-102 0,-4 7-106 15,0 1-254-15</inkml:trace>
  <inkml:trace contextRef="#ctx0" brushRef="#br0" timeOffset="-185641.73">9172 17686 414 0,'-23'12'89'16,"-1"5"3"-16,0 10-71 0,2 5-3 0,1 9-1 16,2 5 2-16,0 1 1 15,5 1-2-15,0 0-3 0,2-2-3 0,-1-4-2 16,5-7-2-16,0-7 0 0,2-2-1 15,1-5 1-15,5-4-1 0,-5-6 0 16,5-6-1-16,0-5 1 0,0-4-1 16,7-8-1-16,-1-6 0 0,0-4-1 15,1-5-1-15,0-8 0 0,3-6-1 0,-1-8-1 16,-1-5-1-16,5-3 1 0,1-5-1 16,6-1 0-16,3 6 1 0,4 4-1 15,0 13 1-15,6 8 0 0,0 10 1 16,-1 9 0-16,-3 6 1 0,1 7-1 15,-3 0 0-15,-4 12 1 0,-1 0-1 16,-6 5 0-16,2 5-1 0,-9 2 1 16,-1 2 0-16,-3 2 1 0,-5-2 0 15,0 3 0-15,-5-4 1 0,-3 2 1 0,-4-4 1 16,-3-1 0-16,-1-2 1 16,-6-2-1-16,1-7-1 0,-5-3 0 0,4-3-1 15,-8-5-1-15,2 0 0 0,-3-9-1 16,2 0-1-16,3-2-2 0,4-1-3 15,4-5-5-15,5 0-8 0,8-1-10 16,5-1-6-16,12 2-99 0,2 3-99 0,6 2-240 16</inkml:trace>
  <inkml:trace contextRef="#ctx0" brushRef="#br0" timeOffset="-185198.39">9683 17592 369 0,'6'0'96'16,"-1"-5"6"-16,-5 5-46 0,2-4-12 15,-2 4-1-15,0 0-2 0,0 0-5 0,0 0-6 16,0 4-4-16,0 4-3 0,-7 9-4 16,-2 7-2-16,-3 8-2 0,-2 12-1 15,-5 10 0-15,5 6-2 0,-4 0-2 16,6-4-2-16,2-5-1 0,4-2 0 16,1-11-1-16,5-9 0 0,0-8 0 15,6-6 0-15,5-2 1 0,3-7 0 16,2-10 1-16,11-5-1 0,5-6-1 15,7-7 0-15,1-11-1 0,4-10-2 0,3-7-1 16,-1-8 0-16,0-8-1 0,-6-3 0 16,-1 3 0-16,-3 6 0 0,-9 7 0 15,-3 11 0-15,-9 13-1 0,-4 12-2 16,-11 7-7-16,0 10-9 0,-12 4-8 16,-2 10-10-16,0 5-10 0,-4 8-108 15,3 6-108-15,-1-1-257 0</inkml:trace>
  <inkml:trace contextRef="#ctx0" brushRef="#br0" timeOffset="-180195.57">10350 17870 409 0,'-12'0'96'0,"4"-7"2"0,0-4-44 16,3 6-31-16,5 1-3 0,0 4 1 15,0 0 1-15,0-10 0 0,4 4 0 16,-4-1-2-16,7 2-4 0,1-1-2 15,-1 0-1-15,0 1-2 0,6 5-1 16,0 0-2-16,2 7-1 0,3-7-2 16,2 0-1-16,0 0 0 0,6 0-2 15,-4-4 0-15,3 4-1 0,-2-13 0 0,0 10 0 16,-3 3-1-16,-6-6-1 0,0 6-4 16,-3 0-10-16,-6 11-12 0,-5 2-103 15,-4 4-104-15,0-2-260 0</inkml:trace>
  <inkml:trace contextRef="#ctx0" brushRef="#br0" timeOffset="-179882.14">10373 18099 497 0,'0'0'108'15,"8"0"4"-15,0-4-79 0,4 4-8 16,1 0-7-16,2 0 0 0,-1 0 2 15,5-3-2-15,-5 3-3 0,4 0-4 16,-4 0-4-16,3 0-2 0,-2 3-1 16,1-3-2-16,2 5-2 0,2-5-5 0,-1 5-8 15,2-5-10-15,5 0-15 0,1-5-90 16,2 0-98-16,0 1-234 0</inkml:trace>
  <inkml:trace contextRef="#ctx0" brushRef="#br0" timeOffset="-179579.77">10881 17809 565 0,'8'-6'122'0,"2"0"6"0,3 13-95 16,5-7-10-16,4 8 1 0,3-8 2 15,1 0 4-15,4-3-4 0,3-1-1 0,5-4-4 16,2 8-1-16,2-10-4 0,1 10-3 16,-3 0-3-16,-2 4-2 0,-4 5-3 15,-5 0-3-15,-5 1-10 0,-6-2-16 16,-6 2-16-16,-3 2-117 0,-6 0-124 16,-3-12-306-16</inkml:trace>
  <inkml:trace contextRef="#ctx0" brushRef="#br0" timeOffset="-178374.87">11599 17503 343 0,'0'-11'90'0,"0"0"4"0,0-2-40 0,0 1-17 16,4-1-6-16,1 1-6 0,-1 1-4 16,2 2-2-16,4-3-2 0,-5 4-2 15,8 0-2-15,3 4-2 0,1 4 0 16,5-4-2-16,4 4 0 0,-1 6 1 15,1 3-2-15,-3 0 1 0,-1 4 0 16,-4 3 0-16,-2 3 1 0,-7 4 0 0,-1 4-1 16,-3 0 1-16,-5 7 0 0,0 2-1 15,-12 5-2-15,2-6 0 0,-5 7-3 16,-6 1 0-16,0 1-1 0,-6-1-1 16,1-5-1-16,1-3 1 0,1 4-1 15,1-9 0-15,9-6 0 0,-1-4-2 16,7-5-3-16,3 0-2 0,2-7-5 15,3-4-4-15,-2 0-3 0,2-4-3 0,0 0-2 16,-7 0-2-16,2-8-1 0,-1 0 4 16,1-7 3-16,-4 1 3 0,1-3 2 15,0-3 8-15,1 1 6 0,0 2 8 16,0-1 6-16,1 2 7 0,0-1 5 16,1 6 4-16,0 0-1 0,5 4-2 15,0-2-5-15,0 3-4 0,10 3-7 16,9-1-3-16,3-1-4 0,8 5-2 15,7-6 1-15,2 3 0 0,1 3 0 16,0 0-2-16,0 0-4 0,-4 0-8 0,-6 3-14 16,-3-3 50-16,-2 0-160 0,-4 0-112 15,2-5-295-15</inkml:trace>
  <inkml:trace contextRef="#ctx0" brushRef="#br0" timeOffset="-177969.54">12196 17499 361 0,'-12'-13'104'0,"0"2"5"0,4 1-7 0,5 3-60 16,3 4-11-16,-4 3-5 0,4 4-2 15,-4 4-2-15,1 4-1 0,-8 2-2 16,3 8-2-16,-5 0-1 0,-1 0-3 15,1 1-4-15,-1-1-2 0,5 0-3 16,1 0-1-16,8-2-2 0,0-2 0 16,5 1 0-16,3-2-1 0,8-4 1 15,0 2-1-15,4 2-1 0,5 1 1 16,-5 1-1-16,1 1 1 0,-2 5-1 16,-8 2 0-16,-2-4 0 0,-6-2 1 0,-6 1 0 15,-6-1 0-15,-2-3 0 0,-5-3 0 16,-6 5 1-16,1-7-1 0,-2-2 1 15,-1-2-1-15,3-2 1 0,-3-3-1 16,4-4 1-16,2-4-4 0,2 4-3 16,2-7-4-16,3-2-7 0,4-2-8 15,4-1-10-15,3-1 1 0,0-3-97 16,8 2-92-16,2-2-226 0</inkml:trace>
  <inkml:trace contextRef="#ctx0" brushRef="#br0" timeOffset="-177646.87">12085 17605 413 0,'0'-35'124'0,"0"8"5"0,6-3-19 16,1 3-50-16,6-4-14 0,10 1-7 15,7 6-11-15,6-1-6 0,1 4-5 16,4 4-4-16,-2 6-3 0,-1 4-3 16,-6 7-3-16,-5 0-3 0,-2 9-8 0,-2 3-8 15,-4 2-10-15,-2 6-12 0,-2 1 121 16,-1 1-231-16,-1 2-124 0,0-4-334 15</inkml:trace>
  <inkml:trace contextRef="#ctx0" brushRef="#br0" timeOffset="-177260.14">12594 17658 499 0,'-8'-9'125'0,"2"9"2"0,-2-6-76 15,0 6-11-15,0 8-12 0,2 3-7 16,-2 7-8-16,0 7-3 0,1 4-1 16,-3 7-1-16,2 6-1 0,2 1 0 15,6-2-2-15,0-4-1 0,6-3-2 16,5-5 0-16,0-7-1 0,6-3 1 15,1-13-1-15,3 0 1 0,3-6-1 16,4-11 1-16,-1-1 0 0,5-5 0 0,2-8 0 16,-6-3-1-16,-1-2 0 0,-2-5 1 15,-5-2-2-15,-8-6 1 0,-6-1-1 16,-6 3 1-16,-5 1-2 0,-8 1 1 16,-2 9 0-16,-4 5-1 0,-6 9 0 15,0 7 0-15,-2 9 0 0,-1 3 0 0,1 14 0 16,1 11 0-16,0 5-2 0,5 10-6 15,0 6-6-15,4 5-7 0,10-1-10 16,7-4-12-16,0-9-64 0,10-3-27 16,7-11-81-16,8-9-171 0</inkml:trace>
  <inkml:trace contextRef="#ctx0" brushRef="#br0" timeOffset="-176928.3">13216 17642 460 0,'14'-25'131'0,"-14"10"7"0,-14 6-49 15,-6 9-23-15,-6 4-12 0,-6 11-13 16,3 8-11-16,-3 6-10 0,0 4-5 16,4 5-6-16,7 6-2 0,4 0-3 15,7-3-1-15,4-4-1 0,6-3-1 16,3 0 0-16,10-8 0 0,4-9 0 16,4-7 1-16,6-6 0 0,4-10-1 0,3-5-1 15,0-6-2-15,6-9-3 0,-1-4-2 16,-1-8-3-16,-8-4 0 0,0-4-1 15,-11-3 2-15,-4 3 2 0,-13 5 2 16,-2-1 3-16,-15 11 3 0,-4 6 3 16,-10 9 2-16,-8 10 0 0,-4 6 0 15,1 11 0-15,0 7 0 0,1 10-2 16,6 3-2-16,5 6-8 0,5 3-12 16,8 7-15-16,2-2-115 0,7-3-2 0,6-5-100 15,0-7-196-15</inkml:trace>
  <inkml:trace contextRef="#ctx0" brushRef="#br0" timeOffset="-176138.82">14111 17191 417 0,'-6'-13'103'0,"-3"2"5"0,2 5-61 0,-6 6-9 15,-1 0-5-15,-5 8-3 0,-2 9-3 16,-5 10-2-16,-8 14-2 0,-5 9-2 16,0 9-2-16,-2 3-1 0,-4 11-2 15,0-1-3-15,5-1-3 0,7 0-2 16,11-5-3-16,5-1-1 0,17-5-2 16,9-11 0-16,14-6-1 0,11-9 0 15,11-10 0-15,6-7 0 0,3-5 1 16,0-7-3-16,0-5-3 0,3 0-7 15,-9 0-6-15,1-10-11 0,-6-1-12 16,-5-4-100-16,-9 2-103 0,-4-2-248 0</inkml:trace>
  <inkml:trace contextRef="#ctx0" brushRef="#br0" timeOffset="-175814.59">13625 17590 532 0,'-13'0'122'0,"13"0"2"0,5-7-82 16,12 7-9-16,13-3-10 0,6 3-7 15,8 0-4-15,4 0-1 0,4 0-1 0,-6 0-3 16,1 3-3-16,-7-3-2 0,-7 0-1 15,-2 0-5-15,-9 0-8 0,-8 0-9 16,-2 0-11-16,-6 0-16 0,-6 0-87 16,-12 5-97-16,1-1-223 0</inkml:trace>
  <inkml:trace contextRef="#ctx0" brushRef="#br0" timeOffset="-175535.3">13645 17642 495 0,'-47'16'126'15,"4"-4"6"-15,13 2-72 0,10-2-13 16,4 0-10-16,9 0-8 0,7-1-7 15,10 0-2-15,5 0-2 0,5-3-2 16,14-2 0-16,10-6 0 0,9 0-3 16,1 3-1-16,6-3-3 0,3 0-3 15,-3 0-3-15,-7 0-11 0,-11 0-11 16,-4 0-16-16,-12 0-31 0,-4 0-89 0,-4-4-114 16,-9-2-256-16</inkml:trace>
  <inkml:trace contextRef="#ctx0" brushRef="#br0" timeOffset="-172702.3">14492 17888 478 0,'-7'4'114'0,"4"-4"0"0,3 0-75 15,0 0-8-15,11 0-6 0,2-4-5 0,6 4-3 16,7-9-1-16,4-1 0 0,8-5-1 16,6-1-3-16,2 1-2 0,0 3-4 15,-2 2-2-15,-4 3-3 0,-4 1-3 16,-7 6-5-16,-5 5-10 0,-8-5-11 16,-1 4 3-16,-6 2-106 0,-3 0-102 15,-6 0-242-15</inkml:trace>
  <inkml:trace contextRef="#ctx0" brushRef="#br0" timeOffset="-172364.62">14905 17543 413 0,'-3'-5'101'0,"3"2"2"0,-4-4-61 15,4 7-10-15,0 0-4 0,0 7 0 16,0 0-1-16,0 2 0 0,0 5 2 0,-6 6 0 15,-1 4-1-15,-3 7-3 0,-5 1-5 16,-2 5-4-16,-3 5-3 0,1 0-4 16,3 1-3-16,1-3-1 0,6-5-1 15,2 0-1-15,7-4-6 0,5-7-7 16,3-5-13-16,1-2-14 0,2-4-105 16,3-3-110-16,-3 0-269 0</inkml:trace>
  <inkml:trace contextRef="#ctx0" brushRef="#br0" timeOffset="-171057.13">15183 17684 475 0,'0'0'108'0,"0"-11"3"0,10 3-76 16,9-5-9-16,5-2-4 0,8-2-5 0,1 1-3 16,3-3-2-16,0 1-1 0,-2 0-3 15,-2 0-1-15,-8 0-1 0,-4 3 2 16,-4 3 1-16,-3 0 2 0,-6 6 3 15,-7 6 0-15,0 4 1 0,-7 8 1 16,-8 7-1-16,-3 2-1 0,-8 9-1 16,-7 7-3-16,-5 3 0 0,-4 5-1 15,3 1-1-15,0 1-2 0,4-1-1 16,7-2-1-16,8-6-1 0,7-2 0 0,7-8-2 16,6-3-6-16,10-6-8 0,-1-4-9 15,5-5-11-15,5-5-13 0,-2-5-103 16,2-6-109-16,-2-4-256 0</inkml:trace>
  <inkml:trace contextRef="#ctx0" brushRef="#br0" timeOffset="-170677.37">15600 17550 507 0,'-7'-8'117'15,"5"-6"2"-15,2-1-83 0,2-1-8 16,8-3-7-16,5-1-4 0,5-1-4 0,6 3-1 16,1 4 0-16,4 6-2 0,-1 4 0 15,-1 9 1-15,-7 8 2 0,-4 6 1 16,-9 5 1-16,-9 3 2 0,-5 2 0 16,-11 3 2-16,-9 0-2 0,-8 6-2 15,-3-3-1-15,-1 2-2 0,1 1-2 16,-1 0-1-16,6 1-1 0,3-3-1 15,5-5-1-15,4 0-1 0,1-4-2 16,5-4 0-16,6-2-2 0,7-4-1 0,0 1 0 16,13-5 0-16,2-1-1 0,7-2 1 15,3-5 1-15,6 2-1 0,2-7 1 16,6 0 0-16,-1-3 0 0,4-2 0 16,-3 5 1-16,-5-4 0 0,-4 4-6 15,-7 0-11-15,-8 0-15 0,-3 0-19 16,-6 0-112-16,-6 3-124 0,-6-3-297 15</inkml:trace>
  <inkml:trace contextRef="#ctx0" brushRef="#br0" timeOffset="-169944.63">16414 17256 471 0,'-8'-15'118'0,"1"3"5"0,0 1-73 0,1 5-6 16,0 6-9-16,-1 8-7 0,-6 8-5 15,0 3-6-15,-3 11-3 0,-7 1-3 16,1 7-1-16,-3 0-2 0,4-2 0 16,5-2-3-16,5-4-2 0,3-5 0 15,8-2-2-15,0-5 0 0,14-4 0 16,1-3-1-16,11-1 0 0,1 0 0 16,5 0-1-16,-3 0 0 0,2 4 0 0,-5 3 0 15,-7 5 0-15,-9-3 0 0,-4 4 0 16,-6 5 0-16,-3-2 0 0,-9 1 1 15,-4 0 0-15,-7 0 0 0,1 0 1 16,-10-3 2-16,-2-2 2 0,-4-3 1 16,-1-4 1-16,5-1 1 0,2-4-1 15,2-2 0-15,8-1-1 0,8-3-4 0,3-4-7 16,5 0-7-16,6 0-7 0,0-6-12 16,0 0-12-16,6-2-104 0,2-5-106 15,2-3-254-15</inkml:trace>
  <inkml:trace contextRef="#ctx0" brushRef="#br0" timeOffset="-169614.24">16288 17453 575 0,'0'-23'133'0,"11"1"5"16,4 2-91-16,9 6-9 0,4 2-10 15,4 2-7-15,2 5-4 0,-1 5-3 16,-1 5-4-16,-5 4-4 0,0 2-6 15,-6 1-8-15,0 2-9 0,3-1-9 16,-4-1-10-16,2-2-14 0,4-2-98 0,-1-3-103 16,1-2-240-16</inkml:trace>
  <inkml:trace contextRef="#ctx0" brushRef="#br0" timeOffset="-168928.43">16974 17393 521 0,'-11'-14'120'0,"5"-4"2"0,6-1-85 16,0 3-9-16,10 4-10 0,-1 2-4 0,9 4-4 15,-3 2 0-15,4 4 0 0,1 4 1 16,-1 4 0-16,0 6-1 15,-5 4 1-15,-1 3-1 0,-6 3 2 0,-2 1 2 16,-5 1 2-16,-7-1 1 0,-4 0 0 16,-3-1-2-16,-4-5 0 0,-2-2-4 15,3-2-4-15,-1-4-2 0,0 0-4 16,10-2-4-16,2-2-4 0,6 4-4 0,0 1-3 16,11 4-1-16,-2 6-2 0,6-1-2 15,0 3 3-15,-1-1 3 0,-5 5 2 16,2 1 2-16,-7 0 2 0,-4 2 2 15,0 2 2-15,-10-4 1 0,-2 2 1 16,-3-4 1-16,-5-4 2 0,-4-5 3 16,-3-4 2-16,-6-4 5 0,0-4 3 15,-7-2 3-15,-1-4 3 0,-2 0-1 16,2-3-1-16,1-4-4 0,8-1-3 16,5-3-3-16,11-1-9 0,4 0-12 15,7 0-10-15,5-2-12 0,13 2-16 0,0 0-105 16,7 1-114-16,6 0-264 0</inkml:trace>
  <inkml:trace contextRef="#ctx0" brushRef="#br0" timeOffset="-168567.2">17181 18019 552 0,'-22'14'129'16,"9"-4"3"-16,0 3-87 0,7 1-12 15,6-4-4-15,0-3-2 0,6-1-5 16,7-2-1-16,1-4-2 0,10 0-4 16,0 0-2-16,6 0-2 0,1 0-2 15,2-9-3-15,-2 5-2 0,1-3-1 0,-4-4-1 16,2-6 1-16,-7-5-1 0,0-10 1 16,-3-11-2-16,-4-5 0 0,1-9-2 15,-6 1-1-15,-2 0 0 0,-9 5-1 16,0 7 0-16,-9 7 0 0,-6 4 1 15,-6 11 1-15,-6 2 0 0,-6 8 1 16,-1 5 1-16,-3 7 0 0,1 7 2 0,-3 12-1 16,0 7 1-16,6 10-1 0,5 4 1 15,6 8-1-15,5 4 1 0,5 1-3 16,8-1-2-16,8-3-7 0,3-6-8 16,5-4-9-16,2-7-12 0,-1-8-15 15,1-5-102-15,5-5-108 0,-2-2-258 16</inkml:trace>
  <inkml:trace contextRef="#ctx0" brushRef="#br0" timeOffset="-168239.35">17602 18063 533 0,'-6'11'129'0,"4"0"6"15,-2 3-84-15,0 2-2 0,1 2-4 16,-3 3-8-16,-1 5-6 0,0 4-5 0,0 0-7 16,-4-3-5-16,3-1-6 0,-1 2-10 15,-1 0-13-15,2-1-11 0,0-4-17 16,2 4-21-16,1 0-91 0,1-4-110 16,4-11-242-16</inkml:trace>
  <inkml:trace contextRef="#ctx0" brushRef="#br0" timeOffset="-167645.58">18026 17637 475 0,'-6'0'113'0,"2"-6"1"0,4 1-74 0,0-1-11 16,4 1-6-16,5-5-6 0,4-2-5 15,5-7-2-15,1-5 0 0,10-4-1 16,1-4-1-16,8-3-1 0,-3 0-2 15,1 6 2-15,-7 3 2 0,-6 9 3 16,-8 6 0-16,-15 11 1 0,-14 14 2 16,-8 9 2-16,-8 11 2 0,-4 6-3 15,-4 12-1-15,-3 7 0 0,6-1 1 0,4 1-1 16,4-2-3-16,4-2-2 0,5-2-2 16,3-6-1-16,5-5-2 0,4-2-2 15,6-7 0-15,0-5-5 0,6-6-8 16,1-5-7-16,2-4-8 0,0-3-7 15,2-3-12-15,-3-2-10 0,5-5 49 16,-4 0-143-16,2-5-101 0,1-3-266 16</inkml:trace>
  <inkml:trace contextRef="#ctx0" brushRef="#br0" timeOffset="-162524.56">18584 17492 275 0,'0'0'85'0,"0"-4"4"0,0-1-11 0,0 0-32 16,0 1-11-16,0-1-7 0,0 2-5 16,0-4-2-16,0 3-2 0,0-2-2 15,3 2 0-15,-3-1-3 0,0 1 0 16,2 1-3-16,-2 3 0 0,0-5-2 15,0 5-2-15,0 8 0 0,-5 3-1 0,-4 1 0 16,2 8-1-16,-5 1-1 0,1 1 0 16,-2 0-1-16,1-4 0 0,1 3 0 15,0-3-1-15,2-3 0 0,1 0 0 16,3 0-1-16,1 0 0 0,4-2-1 16,0-1 1-16,4 0-1 0,4 2 1 15,-3-3-1-15,5 1 0 0,-1 1 0 16,0 5 0-16,-3 2 1 0,0 0-1 0,-3 5-1 15,-3 4 1-15,0 1 0 16,0 0 0-16,-7-4 0 0,-1 0 0 0,0-3 0 16,-3-2 1-16,-6-6-1 0,-2-3 0 15,-6 1 0-15,1-4 0 0,-1-2 0 16,-8-2 0-16,2-1 1 0,1-4-1 16,5 0 0-16,3 0 0 0,0-5 1 15,2-2-1-15,12-6 0 0,1-3-1 0,3-1-4 16,4-3-6-16,0-5-10 0,9-4-4 15,1 2-97-15,12-4-95 0,2 1-234 16</inkml:trace>
  <inkml:trace contextRef="#ctx0" brushRef="#br0" timeOffset="-162206.58">18532 17533 547 0,'0'-8'129'16,"0"-1"3"-16,0-1-84 0,7 3-15 0,4-2-6 15,1-2-7-15,6 0-5 0,5-2-2 16,7-2-1-16,1 0-2 0,8 4-3 16,7 2-1-16,0 0-3 0,0 5-3 15,-3 4-12-15,-4 7-17 0,-1 5-54 16,-6-1-60-16,-7-2-106 0,-4 2-237 16</inkml:trace>
  <inkml:trace contextRef="#ctx0" brushRef="#br0" timeOffset="-161691.3">19282 17381 491 0,'10'-14'123'16,"-10"2"5"-16,0 0-72 0,0 2-12 16,-10 3-7-16,-5 3-9 0,-3 4-4 15,-3 11-6-15,-2 8-5 0,-6 8-3 16,-2 6-2-16,3 6 0 0,-3 2-1 15,2 7-2-15,-1 3-1 0,0-4-1 16,1 3-1-16,6 7-1 0,6 1 0 16,9-1 0-16,8-4-1 0,6-7 0 0,8-2 1 15,4-10-1-15,4-9 0 0,2-5-2 16,0-5-6-16,2-7-4 0,0-3-7 16,-5-5-11-16,-1 0-13 0,-1-6-102 15,0-3-105-15,2 1-254 0</inkml:trace>
  <inkml:trace contextRef="#ctx0" brushRef="#br0" timeOffset="-161354.03">18959 17641 468 0,'-5'-9'116'0,"-2"3"3"0,7 0-62 16,0 2-19-16,11 4-11 0,-2-4-6 16,8 4-4-16,3 0-4 0,4 0-2 15,7 0-2-15,-3-4-2 0,4 4-2 16,3 0-1-16,0-4-2 0,-6 4-2 16,-3 0-9-16,-7 0-8 0,-4 7-12 15,-5-3-18-15,-20 1-84 0,-3 5-97 16,-7 1-225-16</inkml:trace>
  <inkml:trace contextRef="#ctx0" brushRef="#br0" timeOffset="-160992.41">18922 17723 454 0,'-41'6'123'0,"-3"0"4"15,3-1-52-15,5 3-22 0,6-3-13 16,10 1-9-16,12 1-9 0,8-1-6 16,5 5-5-16,10 0-2 0,10-1-2 0,10 1 0 15,4 0 0-15,2-1 1 0,4-1-2 16,-1-2 0-16,-1 0-1 0,-9-3-1 15,-5-4-1-15,-5 4-1 0,-4-4-4 16,-2-3-13-16,-10-2-17 0,1 0-113 16,1 0-118-16,0-1-296 0</inkml:trace>
  <inkml:trace contextRef="#ctx0" brushRef="#br0" timeOffset="-160634.78">19900 17573 458 0,'5'-7'119'0,"-5"-1"7"0,0 0-63 16,0 0-9-16,-10 1-3 0,1-3-4 15,-7 3-5-15,-8 0-4 0,-10 4-6 16,1 3-5-16,-4 0-4 0,-2 3-6 0,-2 3-5 16,-6 4-4-16,9 0-3 0,5 0-2 15,-1-3-1-15,0 1-1 0,2-3 0 16,11 0-1-16,2 0 0 0,3 1-4 15,5-1-9-15,5 1-11 0,6-1-8 16,3 1-12-16,7 0-11 0,2-2 3 16,2 1-105-16,5 1-98 0,1 0-238 15</inkml:trace>
  <inkml:trace contextRef="#ctx0" brushRef="#br0" timeOffset="-160311.86">20072 17683 517 0,'-11'0'124'0,"-6"3"6"0,-8-3-79 15,0 7-8-15,-10-1-1 0,-17 3-2 16,-1 2 0-16,-7 4-4 0,-5 5-2 16,3 0-3-16,-4 0-3 0,3-4-5 15,21-2-5-15,-5 3-6 0,8-5-3 16,6-5-3-16,7-2-3 0,6 2-3 15,6 0-9-15,3-4-18 0,11-3-13 16,0-6-20-16,11-1-110 0,-2-1-126 0,0 1-289 16</inkml:trace>
  <inkml:trace contextRef="#ctx0" brushRef="#br0" timeOffset="-154396.39">20487 17364 237 0,'8'-17'67'0,"0"2"7"16,-2 3-30-16,1 4 3 0,1 4-3 15,-3 0-1-15,0 4-6 0,-5-5-1 16,2 5-2-16,-2 0-4 0,0 0-2 15,0 5-2-15,-6 0-3 0,3 2-1 16,-8 7-3-16,4 4-2 0,-5 4-2 0,-3 5-2 16,2 1-2-16,-2 3-2 0,-3 0-2 15,3-3-1-15,-1-5-1 0,5-1-2 16,0-5-1-16,5-2 0 0,6-5-1 16,0-3 0-16,6-2 0 0,5-5 0 15,3 3 0-15,2-3 0 0,7 0 0 0,-2 0 0 16,-1 0 0-16,-1 0 0 0,-3 8 0 15,-3 1-1-15,-2 3 0 0,-4 5 1 16,-5 3-1-16,-2 0 1 0,0 0 0 16,-8 7 0-16,-3-3 1 0,3-1 1 15,-6-1 1-15,0-1 0 0,-5 2 1 16,0-3 1-16,-3-2 1 0,-2-4 0 16,-2 0 0-16,4-3-1 0,-3-3 0 15,4-2 0-15,1-2-2 0,7-4-1 16,1 3-1-16,4-3-1 0,8 0-3 0,0 0-8 15,0-9-8-15,7-1-13 0,0-6 18 16,0-2-128-16,6-7-111 0,1 0-270 16</inkml:trace>
  <inkml:trace contextRef="#ctx0" brushRef="#br0" timeOffset="-154057.25">20502 17401 527 0,'0'-29'127'0,"0"-1"3"0,6 4-83 16,0 3-11-16,1 2-8 0,5 5-6 16,1 0-6-16,3 3-5 0,2 1-4 15,3 2-2-15,6 1-1 0,5 5-1 16,7 4-1-16,3 0-2 0,3 12-9 0,2 0-11 16,-1 2-14-16,-7 7-105 0,-4 2-108 15,-9-2-269-15</inkml:trace>
  <inkml:trace contextRef="#ctx0" brushRef="#br0" timeOffset="-153123.22">21120 17415 400 0,'0'-9'100'16,"0"-4"4"-16,0 0-56 0,0 0-9 16,0 0-6-16,0 2-3 0,-6 1-2 15,3 7-2-15,-5 3-3 0,-4 12-2 16,-3 7-1-16,-9 6-1 0,-8 8-3 16,-9 6-2-16,-6 6-2 0,-6 0-2 15,0-1-1-15,2-2-3 0,8-6-1 16,9-3-2-16,9-7 0 0,14-2 0 0,11-3-1 15,18-7 0-15,8-2 0 0,10-7 0 16,10-5 0-16,6 0 0 0,1-5 0 16,0-8 0-16,-1-6-1 0,-11-7 0 15,-2 2 0-15,-6-2 0 0,-9-4 0 16,-6-6 0-16,-8-4 0 0,-7-2-1 16,-3 2 1-16,-9 1-1 0,-5-1 0 0,-12 8 1 15,-7 6 1-15,-9 15 1 0,-9 11 0 16,-8 18 0-16,-1 7 0 0,-1 10 1 15,4 6-2-15,11 6-1 0,13 0-8 16,12 0-11-16,14-4-17 0,7-4-111 16,14-2-116-16,10-2-288 0</inkml:trace>
  <inkml:trace contextRef="#ctx0" brushRef="#br0" timeOffset="-151195.83">21614 17299 381 0,'-8'-4'99'0,"0"0"4"0,2-1-50 15,-1 1-8-15,1 0-10 0,0-1-5 16,-1 1-2-16,1-2-3 0,0 2-1 0,0-3-3 16,1 2-2-16,0-1-2 0,5 1-3 15,0-2-3-15,0 2-3 0,9 0-3 16,4 2-2-16,3-2-1 0,6 0-2 16,0 1 1-16,5 4 0 0,5 0-1 15,-5 6 1-15,6 5 0 0,-6 7 1 16,-5 3 1-16,-7 4 1 0,-15 7 1 15,-5 1 2-15,-12 2 2 0,-12-1 2 16,-2 0 0-16,-5-2 2 0,3-4-1 16,-5-6-1-16,7-4-1 0,2-4-3 0,5-5-1 15,5-1-2-15,3 0-2 0,9-1-1 16,7 0-1-16,5 5 0 0,3 3 0 16,8 1 0-16,0 3 0 0,1 1 0 15,0 2 1-15,-1-1-1 0,-3 5 0 16,-2-3 0-16,-4 0 0 0,-3 0 0 15,-4 2 0-15,-5-2 0 0,-3-2 0 0,-6-5 0 16,-3-5 1-16,-3-2-1 0,-7-9 1 16,-6 0-1-16,-1 0 1 0,-12-12-1 15,1 1 0-15,4-2 1 0,1 0-1 16,7-2-2-16,13 2-7 0,7-6-10 16,13 3-10-16,21 0-14 0,6 5-107 15,6-2-114-15,6 3-270 0</inkml:trace>
  <inkml:trace contextRef="#ctx0" brushRef="#br0" timeOffset="-150856.68">21877 17755 501 0,'-25'7'125'15,"-2"7"3"-15,1-2-65 0,2 1-28 16,8 1-8-16,3 4-6 0,13-2-5 0,15 0-3 15,3-7-3-15,13-2-2 0,5-5 0 16,3-2-1-16,5-4-2 0,1-5 0 16,-3 2-2-16,-2-12-1 0,-4-2-1 15,-2-3 0-15,2-3 0 0,-3-5 0 16,-6-3 0-16,-1-6 0 0,-3 6 0 16,-7-8-1-16,-7 0 1 0,-9-1 1 15,-11 1 2-15,-5 2 3 0,-3 7 2 0,-13 8 1 16,0 9 2-16,-4 10 0 0,-3 13-1 15,-2 8-2-15,0 9-2 0,1 5-4 16,2 6 0-16,7 4-2 0,5 3-1 16,8-3-8-16,6 2-11 0,8-2-11 15,4-4-16-15,9-4-108 0,-1-2-117 16,4 0-276-16</inkml:trace>
  <inkml:trace contextRef="#ctx0" brushRef="#br0" timeOffset="-150497.8">22208 17758 321 0,'-11'27'99'0,"-3"8"8"0,-1 5-4 0,-3 4-44 16,2 0-5-16,-3-1-6 0,2-5-6 16,-3-5-5-16,1-3-7 0,2-5-8 15,0 1-6-15,4 0-7 0,-1 8-3 16,2-3-7-16,5-3-11 0,-1-5-18 15,2-4-107-15,6-6-110 0,0-3-279 16</inkml:trace>
  <inkml:trace contextRef="#ctx0" brushRef="#br0" timeOffset="-150129.04">22588 17520 508 0,'-7'0'119'0,"7"0"1"0,0-10-80 16,11 1-14-16,1-4-8 0,8-5-5 15,7-6-5-15,8-7-2 0,9 1 0 16,5-3-1-16,3-3-1 0,1 2 1 15,-6 2-1-15,-6 6 0 0,-6 4 3 16,-12 4 1-16,-10 4 2 0,-5 7-1 0,-8 7 1 16,0 5 0-16,-14 12 1 0,-4 7-1 15,-9 12-1-15,-11 6 1 0,-4 9 0 16,-3 3 0-16,0 1 1 0,2-2-3 16,3-2 0-16,8-3-3 0,12-7-1 15,0-5-1-15,7-3-1 0,5 1-2 16,2-5-8-16,1-7-10 0,5-5-12 15,0-2-15-15,5-5-105 0,4-5-111 16,2-15-268-16</inkml:trace>
  <inkml:trace contextRef="#ctx0" brushRef="#br0" timeOffset="-149764.93">23362 17149 548 0,'0'-6'126'0,"0"0"1"16,-4 6-88-16,-6 0-6 0,-2 6-3 15,-6 2-1-15,-5 3-2 0,-4 5 0 16,-2 2 0-16,-1 5-3 0,3-1-2 16,1 2-5-16,3-1-4 0,4 1-4 0,1-3-2 15,3 1-3-15,3-1-1 16,3 2-2-16,9 2 0 0,0-1-1 0,7 2 1 15,4-1-1-15,6 0 0 0,0 0 0 16,4-1 1-16,-4 2-1 0,1-1 0 16,-5 0 0-16,-5 0 0 0,-2-2 0 15,-6 2 0-15,0 2 0 0,-7-2 0 16,-4-1 0-16,-2-2 0 0,-1 1 1 16,-6-1-1-16,0-4 1 0,0-7 0 0,-5-1 0 15,3-5 0-15,0-5 0 0,-2-4 0 16,1-5 0-16,6-4-2 0,-1-4-8 15,5-2-13-15,5-2-9 0,8-2-17 16,0-1 42-16,10 1-155 0,-1 2-119 16,4 4-286-16</inkml:trace>
  <inkml:trace contextRef="#ctx0" brushRef="#br0" timeOffset="-149404.7">23211 17260 576 0,'5'-32'140'16,"1"5"5"-16,2 1-90 0,4 5-10 16,2 4-9-16,10 3-9 0,1 3-6 15,6 0-4-15,6 2-3 0,-3 3-3 16,5 0-3-16,1 6-1 0,-6 0-2 0,0 0-1 16,-3 0-2-16,-3 5-1 0,-2 1-10 15,-2 0-14-15,-3 1-17 0,-2 1-119 16,-3 2-126-16,1 1-313 0</inkml:trace>
  <inkml:trace contextRef="#ctx0" brushRef="#br0" timeOffset="-148798.85">24467 16995 445 0,'10'-17'110'15,"-5"4"4"-15,-5-1-66 0,0 3-8 16,-4 1-7-16,-8 4-4 0,-8 2-4 16,-6 4-2-16,-12 5-2 0,-4 7-1 15,-4 5-1-15,-1 6-1 0,0 5 0 16,-5 3 0-16,7 3-1 0,2 4-1 0,-2 5-1 15,-2 1-2-15,2 6-2 0,4 4-2 16,3 2-3-16,10 3-1 16,5-3-1-16,8-3-2 0,10-2 0 0,5-5-1 15,9-7 0-15,7-3 0 0,6-1-1 16,9 1 1-16,1-3 0 0,2-1-1 16,1-3 1-16,3-2-6 0,-6-3-6 15,-6-9-10-15,-4-3-9 0,1-8-16 0,-3-4-46 16,-3-13-63-16,2-5-100 0,-1-1-217 15</inkml:trace>
  <inkml:trace contextRef="#ctx0" brushRef="#br0" timeOffset="-148432.62">24233 17281 523 0,'-5'-7'128'0,"-2"0"4"0,-6 2-80 0,-6 1-6 15,-2-3-5-15,-7-1-4 0,-10 2-6 16,-13-1-5-16,-9 1-3 0,-3 6-4 15,-3-4-6-15,2 9-5 0,2 0-2 16,6 6-3-16,14-2-1 0,9 1-2 16,8-1-3-16,5-4-7 0,5 1-8 15,4 0-7-15,8 0-9 0,3 1-12 16,9 4-10-16,6-1-97 0,4-1-99 0,5-1-241 16</inkml:trace>
  <inkml:trace contextRef="#ctx0" brushRef="#br0" timeOffset="-148089.85">24168 17462 476 0,'15'0'117'0,"-2"0"4"15,-1 0-70-15,-5 0-10 0,0 0-5 16,-7 0-4-16,4 0-6 0,-9 6-1 0,-3-1-2 16,-4 1-1-16,-8 2 1 0,0-2-2 15,-7 4 1-15,-11-2 0 0,-8-2 0 16,-8 1-1-16,-11 0-2 0,-1 0-1 15,4 0-3-15,-3 2-2 0,7-4-3 16,9 2-1-16,11-3-3 0,10-4-2 0,8 3-3 16,2-3-7-16,10 0-10 0,2 4-15 15,6-4-10-15,0 8-17 0,5-5-114 16,2 3-123-16,0-1-282 0</inkml:trace>
  <inkml:trace contextRef="#ctx0" brushRef="#br1" timeOffset="-128102.57">20191 18238 341 0,'-6'-7'94'0,"-1"-3"1"0,7 10-13 0,0-10-54 0,0 10-15 16,7 0-6-16,-1 0-3 0,1 0 0 15,1 0 0-15,4 0 1 0,1 0 3 16,2 0 1-16,1 0 2 0,5 0 2 16,6-5 0-16,2 5 0 0,4-5-1 15,4 5-1-15,2 0-1 0,2-5-1 16,10 0-2-16,-1-2 1 0,14-1-2 16,7 1 1-16,3-1 0 0,1 0 0 15,2 2-1-15,1 0 0 0,4 2 0 0,1 4 0 16,-5-5-1-16,-1 5 0 0,1-6 0 15,5 2 0-15,-1 4 0 0,2-6 0 16,-3 6 0-16,-2-6 1 0,3-1 0 16,9 1 1-16,3 0 0 0,4 0 2 15,-9 6-1-15,3-5 1 0,2-3-1 16,7 3-2-16,3 1 0 0,-6 4-1 16,-6-4-2-16,-2 0 0 0,3-2-1 15,8 0-1-15,-8 4 0 0,-7 2-1 16,-5 0 1-16,2-6 0 0,-1 2 0 0,4 1 1 15,-13 3 0-15,-1-4 0 0,-5 4 0 16,-1-4 0-16,-9 4 0 0,-9 6 1 16,-13-6 0-16,-6 5 1 0,-7-5 1 15,-3 0 1-15,-4 0-1 0,-2 0 1 16,0 0-2-16,-2 0 1 0,-4 0-2 16,-5 4 0-16,4-4 0 0,-6 0 3 0,2 0 4 15,-2 0 4-15,0 0 2 0,0 0 1 16,0 0 1-16,0 0 0 0,0 0-4 15,0 0-3-15,0 0-4 0,0 0-3 16,0 0-2-16,0 0-1 0,0 0 0 16,0 0-3-16,0 0-6 0,0 0-15 15,0 0-15-15,0 0-5 0,0 0-126 0,5-5-127 16,0 1-303-16</inkml:trace>
  <inkml:trace contextRef="#ctx0" brushRef="#br1" timeOffset="-124450.1">18997 14693 161 0,'-3'-7'36'0,"3"4"6"0,0-3-22 16,0 6 8-16,0-7 8 0,0 7 8 16,0-7 5-16,0 7 2 0,-6-3-4 15,6 3-7-15,-3-5-6 0,3 5-6 16,-5-3-6-16,5 3-4 0,-3-4-5 16,3 4-2-16,0-4-3 0,-4 4-3 0,4 0-1 15,0 0-1-15,-4 0-2 16,4 0 1-16,-4 8 0 0,0 0 2 0,1 4 1 15,-4 5 2-15,1 2 0 0,-1 5 2 16,0-1 0-16,-2 3-1 0,2 0-2 16,1 0 0-16,2-4-2 0,4-2-1 15,0-4-1-15,0-3-1 0,7-8 0 0,3-5 0 16,2-11 0-16,5-4 0 0,3-4 0 16,3-11-1-16,0-3 1 0,0-3 0 15,4-3-1-15,-1 2 1 0,-3 0-1 16,-5-1 1-16,0 3-1 0,-2 4 0 15,1 4 1-15,-2 6-1 0,-2 5 1 16,2 3-1-16,1 10 1 0,-5 8 1 16,-1 8 1-16,-4 7 0 0,-14 7 0 15,-4 6 0-15,0 8-1 0,-2 3 1 0,-2-1-1 16,2 6 0-16,1-3 2 16,7-3 1-16,3-6 0 0,3-6 1 15,0-5 0-15,6-5 0 0,7-11 0 0,4-10-2 16,0 0 1-16,5-16-1 0,8-10 0 15,3-6 1-15,1-11-1 0,-2-3 0 16,1-5 0-16,0-6-2 0,7 0 1 0,-7-1 1 16,2 2 0-16,-2 5 0 0,-2 5 1 15,-4 4-1-15,-7 8-1 0,-7 10 0 16,-5 9-8-16,-8 10-11 0,0 9-12 16,-2 8-103-16,-4 4-105 0,-1 5-263 15</inkml:trace>
  <inkml:trace contextRef="#ctx0" brushRef="#br1" timeOffset="-123981.28">19945 14387 437 0,'-11'0'94'0,"3"0"2"0,2 11-78 16,-1 7 0-16,-5 8-3 0,1 7 0 16,-12 4-1-16,-7 4 1 0,-3 7-1 15,0-2-1-15,3 0-1 0,4 0 0 16,7-4 0-16,6-5-1 0,10-7-1 16,3-9-1-16,0-9-2 0,2-12-2 15,12-15-2-15,8-12 0 0,12-8-1 16,2-7 0-16,2-7-1 0,3-5 0 15,5-4 0-15,-6-5 0 0,-7 1-1 16,-7-3 1-16,1 1-1 0,-1 3 0 0,-5 8 0 16,0 7 1-16,-2 16-1 0,-1 9 0 15,-2 15 0-15,1 6 0 0,-3 15 0 16,-2 6 0-16,-6 9 0 0,-4 6 0 16,-2 2 0-16,-2 5 0 0,-8-4 0 15,2 1 1-15,-5-6 0 0,4-5 2 16,-3 0 1-16,-2-10 1 0,1 1 0 15,-4-6 1-15,3-3-1 0,-5-3 0 0,-2-4-2 16,0-4 0-16,-4 0-2 0,4-7 1 16,2-2-5-16,0-6-7 0,10-3-11 15,9-4-42-15,3-5-64 0,9-3-95 16,6 2-219-16</inkml:trace>
  <inkml:trace contextRef="#ctx0" brushRef="#br1" timeOffset="-123598.63">20528 14282 423 0,'0'-7'108'15,"0"1"6"-15,0 3-60 0,0 3-9 16,2 0-6-16,-2 0-3 0,0 9-5 15,0 7-5-15,-2 9-5 0,2 6-4 16,-7 6-2-16,1 6-2 0,0 4-3 16,-2 2 0-16,-4-1-2 0,5-1 0 15,-1-2 0-15,1-3 0 0,2-3-1 16,5 0 1-16,0-6-1 0,0-5 1 16,7-6-2-16,1-7 0 0,3-5 0 0,3-10-1 15,5-13 0-15,2-7-2 0,0-15 1 16,9-4-2-16,4-8 0 0,6-4 0 15,7-9-1-15,0-6 0 0,4-3-1 16,-4 3 1-16,0 0-1 0,-9 4 0 16,-9 5 1-16,-5 13-4 0,-10 11-7 15,-2 7-11-15,-9 12-16 0,-3 9-116 0,-2 5-120 16,-12 11-299-16</inkml:trace>
  <inkml:trace contextRef="#ctx0" brushRef="#br1" timeOffset="-121857.64">21591 14147 472 0,'-10'-6'111'0,"3"-1"3"0,0 2-76 16,3-1-6-16,4 2-6 0,-3-1-5 16,3 1-4-16,5 1-5 0,2 3-3 15,1 0-2-15,3 0-3 0,4 0 0 16,1 3 0-16,4 5-1 0,4 1 0 15,1 5 0-15,2 0-1 0,5 6 0 16,1 2 0-16,2 2 0 0,-1 1 0 0,-2-1 0 16,-3 3 1-16,-1 1 1 0,-6-5 1 15,-5 0 1-15,-5-2 1 0,-1-1 0 16,-7 0 3-16,-4-4 1 0,-4 0 1 16,-7-1 2-16,-7 4 1 0,-6-2 0 15,-10 1 1-15,-9-3-1 0,-2 6-1 16,-2 0-3-16,-1-1-3 0,5-1-3 15,0 0-1-15,6 1-1 0,7-2-2 0,3 0 0 16,1-2 0-16,2-3-2 0,5 0-7 16,3-4-11-16,8-2-11 0,2-3-16 15,6-4-108-15,0 0-118 0,7-5-278 16</inkml:trace>
  <inkml:trace contextRef="#ctx0" brushRef="#br1" timeOffset="-121375.5">22181 14532 461 0,'0'16'106'16,"0"2"2"-16,0 2-78 0,0-1-1 15,0 5-3-15,0-5-3 0,0 3-1 16,0-1-1-16,3-4 0 0,5-1 0 0,4-3-1 16,5-2-2-16,6-4-1 15,9-7-2-15,8-7-3 0,1-2-1 0,5-5-2 16,-1-4-3-16,-1-3-1 0,-4-2-1 15,-5 0-2-15,-7-4 0 0,-2-4 0 16,-4-5-1-16,-5-8 0 0,-4-3-1 16,-2-1 1-16,-7-5 0 0,-4 2-1 15,-6 5 0-15,-3 4 1 0,-7 13-1 16,-6 6 0-16,-6 7 0 0,-5 12 1 0,-10 8 1 16,-9 11-1-16,-6 9 1 0,-1 5 0 15,-1 14-1-15,8 4 1 0,2 2-1 16,12 4-1-16,11-5 0 0,10-2 0 15,10-6-2-15,7-6-6 0,0-7-8 16,11-3-11-16,1-5-5 0,1-4-113 16,7-1-110-16,-4-7-268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18:13.13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2216 4616 427 0,'0'-4'100'0,"-5"1"1"0,3 3-69 16,2-6-8-16,0 3-8 0,0 1-4 15,0-5-3-15,0 1-2 0,6 0 0 16,-6-3 1-16,3 1 3 0,-3-2 3 16,0 0 2-16,0-1 2 0,0 0-1 15,-6 0 0-15,-1 0-2 0,-3 1-3 16,-3 4-2-16,-5-1-1 0,-2 3 0 15,-1 0 0-15,-6 4 0 0,-3 9 1 0,1 4 0 16,-4 7-1-16,0 10-1 0,1 5-2 16,-1 10-1-16,6 7-2 0,0 6 0 15,2 4-2-15,6-1 0 0,4 3 0 16,2-6 0-16,2-1-1 0,6-7 0 16,5-3-1-16,5-9 0 0,6-5-1 15,2-6-1-15,2-7 1 0,4-5-1 16,4-3 0-16,1-5 1 0,0 5 0 15,-4 1 0-15,1 2 1 0,-1 7 0 16,-1 3 0-16,-3 8-2 0,-5 4-1 0,-6 7-1 16,-5 3-2-16,-5 6 0 0,-2-3 0 15,-4 3 1-15,-5-5 1 0,-1 2 1 16,2-5 2-16,-5-2 1 0,2-3 2 16,-4-3 1-16,1-9 1 0,-3-1 1 15,3-9 1-15,-2-6 1 0,2-8 0 0,5-9 0 16,4-12-2-16,4-13 0 0,8-15-2 15,2-13-2-15,11-10-2 0,7-13 1 16,4-6-1-16,3-3 0 0,4 5-3 16,2 2-6-16,-2 7-11 0,1 9 53 15,-1 9-163-15,-4 11-113 0,-5 4-299 16</inkml:trace>
  <inkml:trace contextRef="#ctx0" brushRef="#br0" timeOffset="383.19">2311 4555 432 0,'6'-14'106'16,"0"2"5"-16,-6 2-67 0,5 2-6 15,-5 4-5-15,0 4-7 0,0 0-6 16,-12 11-6-16,1 1-4 0,-5 5-4 16,-2 6-3-16,-3 5-3 0,-4 1-4 0,4 4-10 15,0-1-11-15,1 0-96 0,6-3-97 16,3-2-243-16</inkml:trace>
  <inkml:trace contextRef="#ctx0" brushRef="#br0" timeOffset="2421.43">2143 5254 397 0,'0'0'91'0,"0"0"6"15,0 0-67-15,2 0 1 0,4-5 0 16,5-3-2-16,4-4-1 0,3-1-2 0,4-3-4 16,4-2-2-16,3-5-5 15,2-4-2-15,0 0-3 0,-3 1-2 0,-1-3-2 16,-8 2-1-16,-3 1 1 0,-5 3 2 16,-5 2 2-16,-6 7 2 0,-7 5 0 15,-4 9 1-15,-4 2 0 0,-3 11-2 16,-4 6-3-16,-4 5-3 0,-1 6-2 15,-3 2-1-15,7 3-1 0,-1 1-1 16,9 0 1-16,8-7-2 0,7 1 1 0,9-7-1 16,11-4-1-16,7-6 0 0,5-13 1 15,6 0-1-15,8-16 1 0,-1-4 0 16,-2-4 1-16,1-3 1 0,-8 0-1 16,-3-2 1-16,-6 4 1 0,-9 4 4 15,-7 6 3-15,-9-2 2 0,-2 5 1 16,-6 3 1-16,0 1 1 0,-1 1-2 15,4 4-3-15,-2 3-5 0,5-2-1 0,0 2-3 16,7 0 0-16,6 0-1 0,0 0 0 16,9 0 0-16,4 0 0 0,6-5 1 15,2 5 0-15,4-4-1 0,3 2 0 16,-2-3 0-16,0-1 0 0,0 0 0 16,-6 2 0-16,-5 4 0 0,-2-2 1 15,-5 2-2-15,-7 0 1 0,-3 4 0 16,-11 5 1-16,0-2 1 0,-7 2 0 15,-7 8 0-15,-6 5 2 0,-4 5-1 0,-2 5 0 16,-1 3 0-16,0 5-1 0,5 0-1 16,5-2 0-16,3-4-1 0,9-3-1 15,5-9-1-15,11-1-3 0,3-7-2 16,11-11-3-16,3-3-3 0,10-5-2 16,4-9 0-16,9-5 2 0,3-3 1 15,6-10 3-15,1-2 4 0,3-2 2 16,-4-4 4-16,-4 7 3 0,-6 2 0 15,-8 6 2-15,-9 4 0 0,-9 10 4 0,-10 4 4 16,-8 7 0-16,-6 7 0 0,-8 3 0 16,-10 2-1-16,-3 11-1 0,1 0-4 15,-3 9-3-15,0-3-2 0,3 1-2 16,1 1-1-16,11-3-4 0,2-6-3 16,6-6-5-16,0-6-2 0,13-3-3 0,2-7-3 15,7-10-1-15,4 0 0 16,4-4 0-16,3-9 3 0,7-6 3 0,0 1 2 15,-1 0 4-15,-3 1 2 0,-3 1 4 16,-3 2 4-16,-7 5 5 0,-7 7 3 16,-7 5 3-16,-4 7 1 0,-5 0 1 15,-7 9-1-15,-3 7-1 0,-3 4-3 16,-3 7-3-16,0 0-3 0,-1 4-3 16,3-2-1-16,1 3 0 0,7-5-2 15,6-5-1-15,3-8-2 0,10-9-1 0,5-5-1 16,8-9 0-16,6-6 0 0,2-9 2 15,6-8 0-15,2 0 3 0,0 5 2 16,-5-2 3-16,0 5 3 0,-8 4 3 16,-6 7 1-16,-8 8 1 0,-3 5 1 15,-6 0 0-15,-2 0-1 0,-4 10-2 16,0 2-2-16,0 0-2 0,0 9 0 0,-4-1-1 16,4 1-1-16,0-3 0 0,0-2-1 15,8 1 0-15,2-5 0 0,7-7-1 16,2-5 1-16,7 7-1 0,4-7 0 15,3-7 0-15,5-4 0 0,1-3 1 16,3-4-1-16,1-6 1 0,-1-2 0 16,-2 0 0-16,-1-8 0 0,-2 3 0 0,-6 3 0 15,-5-2 2-15,-6 4 4 0,-7 2 7 16,-7 3 4-16,-6 5 3 16,-14 8 2-16,-4 8-1 0,-5 0 0 15,-4 5-5-15,-2 8-6 0,-2 6-5 0,-2 6-3 16,1 5-2-16,1 4-1 0,4 6-3 15,-1 0-1-15,9-3-2 0,7-3-3 16,6-5-1-16,6-7-1 0,9-6-1 16,5-12 1-16,6-4 0 0,9-13 0 15,1-4 1-15,5-3 2 0,-1-7 1 0,0 0 1 16,-2-1 3-16,-6-1 3 0,-6 5 4 16,-5 5 5-16,-5 1 4 0,-10 6 4 15,0 4 2-15,-9 8 1 0,-3 0-1 16,-4 7-2-16,-3 1-4 0,1 9-5 15,1 1-3-15,-1 4-2 0,5 3-1 16,5 2-1-16,5-1 0 0,3-2-2 0,7-2 0 16,3-3-1-16,9-6 0 0,7-9-1 15,2-4-1-15,10-3-2 0,0-9 0 16,7-8-1-16,0-6 1 0,2-2 0 16,3-1 1-16,-5-3 2 0,-4 5 1 15,-8 5 2-15,-2 4 1 0,-5 8 2 16,-10 2 3-16,-5 8 1 0,-7 0 2 15,-4 0 0-15,0 5 1 0,-9 3-1 16,2 4 0-16,-5 4-3 0,-2 1-1 0,-1 5-2 16,-2 1-1-16,3 3 0 0,-4-1 0 15,5-4-2-15,5-1-1 0,2-6-4 16,6-5-1-16,12-9-4 0,1-7-2 16,9-5-2-16,7-6-1 0,5-6 2 15,2-4 2-15,6 1 3 0,-2-4 3 16,-1 7 4-16,-3 0 6 0,-3 3 4 15,-7 5 3-15,-6 3 3 0,-7 6 3 0,-6 1 2 16,0 6-1-16,-7 0-2 0,0 7-2 16,-7 2-4-16,1-1-3 0,0 5-2 15,2 3-2-15,0-3-2 0,-1 3-2 16,5 0 0-16,5-4-2 0,2-1 0 16,6-4 0-16,8-7 0 0,6-6 0 15,6-4 1-15,6-1 0 0,2-2 2 16,3 0 0-16,-4-2 0 0,-1 5 1 15,-10 0 0-15,-5 7 1 0,-5-2 0 16,-10 5 0-16,-2 0 1 0,-7 8 0 0,0 0 0 16,0 2-1-16,-5 3-1 0,5 3-1 15,0-4-3-15,0 0-1 0,11-2-1 16,1-5-1-16,8-5-1 0,6 0-1 16,2-11 1-16,4-3 1 0,2 0 2 15,-1-7 1-15,2 0 1 0,-4 0 0 0,-5 4 2 16,-7 4 1-16,-4 2 2 0,-4 3 1 15,-9 8 0-15,-2 8 1 0,-12 5 0 16,-2 9 0-16,0 8-1 0,-7 9-1 16,-2 5-2-16,2 7 0 0,0 3-1 15,6 5-3-15,-3 4-3 0,4 3-4 16,-4 0-3-16,3 2-4 0,-5 0-2 16,-1 2-1-16,-4-3 2 0,0-1 4 15,3-7 3-15,-3-9 4 0,4-1 4 16,2-8 4-16,-1-8 4 0,-1-8 5 15,3-8 3-15,-3-8 3 0,2-9 4 0,-1 0 2 16,1-13 1-16,3-8-3 0,-1-11-3 16,6-9-4-16,7-11-3 0,6-11-4 15,10-6-5-15,13-6-4 0,9-9-3 16,13 3-4-16,6 0-4 0,7 7-6 16,5 3-5-16,1 2-12 0,-6 8-12 0,-7 12-103 15,-1 8-109-15,-12 4-264 0</inkml:trace>
  <inkml:trace contextRef="#ctx0" brushRef="#br0" timeOffset="2649.07">6393 5079 490 0,'0'0'130'0,"6"5"11"16,-6 0-63-16,5-3-4 0,-5 2-4 16,0 1-11-16,0-5-10 0,0 3-9 15,0-3-12-15,0 0-22 0,-5 0-29 0,5-10-19 16,0 1-10-16,0-5-118 0,2-6-125 16,3-6-288-16</inkml:trace>
  <inkml:trace contextRef="#ctx0" brushRef="#br0" timeOffset="2817.85">6550 4676 695 0,'-17'3'163'0,"7"2"0"0,-4 0-111 16,-1 3-20-16,6-2-8 0,0 1-12 16,0-3-9-16,3-1-2 0,4-3-1 15,2 6-5-15,0-6-12 0,0-9-15 16,0 5-19-16,0-4-113 0,6-1-125 15,2 3-298-15</inkml:trace>
  <inkml:trace contextRef="#ctx0" brushRef="#br0" timeOffset="6896.65">2753 6318 320 0,'0'0'71'0,"-6"0"2"0,6 0-55 15,-2-2 1-15,2 2 2 0,0 0 2 16,0-6 2-16,-5 6 2 0,5-4 1 16,0-3-1-16,0 2-4 0,0-1-4 15,0-1-5-15,5 1-4 0,-5-1-4 16,3 0-1-16,-3 2-2 0,5-4-1 15,-5 3 0-15,0-1 2 0,0-3 2 0,-7 1 2 16,-1 0 1-16,-4 3 0 0,-2 1 1 16,-4 5 0-16,-3 5-1 0,-3 2-1 15,-4 3-2-15,-4 7-1 0,2 2-1 16,-7 7-1-16,3 4 1 0,2 6 0 16,0 5 2-16,5 7 2 0,5 2 0 15,-2 4 2-15,9 1-1 0,2-1 1 16,1-5-3-16,10-2 0 0,4-5-1 15,5-6-1-15,9-4 1 0,1-9 0 0,8-4 0 16,7-7-1-16,3-6 0 0,5-2 0 16,0-8-2-16,3-3-4 0,-2-4-5 15,-1 0-6-15,-7-2-11 0,-1 0-9 16,-6-2-11-16,-5 1-93 0,-2 1-96 16,-5 0-230-16</inkml:trace>
  <inkml:trace contextRef="#ctx0" brushRef="#br0" timeOffset="7312.14">2940 6392 499 0,'-2'8'109'0,"-4"5"1"0,3 7-88 16,-2 6-10-16,-1 5-1 0,-2 7 1 15,-4 4 2-15,-1 3 2 0,-2-2 1 16,-2-1 2-16,2-1 2 0,2-4-1 16,1-5-4-16,5-4-3 0,2-6-4 15,5-4-3-15,0-7-3 0,0-2-2 0,5-5-1 16,1-4 0-16,1-11 1 16,-2-4-1-16,3-5 1 0,-1-15-3 0,6-9-1 15,-2-6-2-15,-2-12-1 0,3-5-1 16,-5 1 1-16,0-6 1 0,0 9 2 15,1 5 4-15,-1 7 4 0,3 9 3 16,3 9 2-16,1 4 2 0,7 7 2 16,5 6 1-16,1 4 0 0,5 1-2 15,2 5-2-15,6-1-2 0,4 1-2 0,-2 6-2 16,-2-5-2-16,0 3-1 0,-1 2-1 16,-5 0-3-16,-4 0-6 0,-9 0-6 15,-2 0-8-15,-10 6-12 0,-4 1-8 16,-5 3-105-16,-7 3-105 0,-5-1-253 15</inkml:trace>
  <inkml:trace contextRef="#ctx0" brushRef="#br0" timeOffset="7545.8">2904 6590 519 0,'-19'5'122'0,"5"2"3"0,2-5-85 15,5 2-7-15,1-4-5 0,6 5-2 16,0-5-5-16,6 0 1 0,5 0 0 0,5-5-2 16,9 0-1-16,9-3 0 0,4 1-3 15,4-2-3-15,4-2-6 0,1 3-9 16,0 1-10-16,-3 3-9 0,-5 4-8 16,-5 0-14-16,-7 0-13 0,-1 0-95 15,-6 4-100-15,-6 3-236 0</inkml:trace>
  <inkml:trace contextRef="#ctx0" brushRef="#br0" timeOffset="7961.59">3422 6625 480 0,'0'0'117'0,"0"0"5"15,0 0-74-15,0 0-2 0,0 10-2 16,-2 2-4-16,-4 4-3 0,0 7-4 15,-7 8-5-15,-1 2-5 0,-5 5-6 16,-2 6-5-16,-6 0-4 0,-3 1-3 0,3 1-3 16,2-3-1-16,3 1 0 0,6-3-1 15,4-2-1-15,9-5 1 0,3 0-1 16,11-2 0-16,2-5 0 0,7 0 0 16,5-8 0-16,1-2-2 0,3-5 0 15,8-3-4-15,-2-6-4 0,-2-3-4 16,5-10-5-16,-4 0-5 0,0-3-6 0,-2 1-8 15,-5-1-8-15,-4-3-94 0,-3-2-97 16,-7 2-240-16</inkml:trace>
  <inkml:trace contextRef="#ctx0" brushRef="#br0" timeOffset="8260.69">3163 6979 520 0,'-19'0'126'0,"5"2"3"0,0-2-82 16,3 5-7-16,4-5-7 0,5 5-5 15,2-5-5-15,0 0-1 0,9-5-1 16,4 5-1-16,7-6 0 0,8-1 0 15,5-3 0-15,4 0-2 0,9-1-4 16,-1-1-3-16,-2 0-4 0,1 2-4 16,-4 3-6-16,-6-1-10 0,-3 4-11 15,-7 4-9-15,-7 0-16 0,-1 4-112 16,-5 1-118-16,-5-5-281 0</inkml:trace>
  <inkml:trace contextRef="#ctx0" brushRef="#br0" timeOffset="9620.54">4168 6357 419 0,'-13'-7'102'0,"-5"0"5"0,3 2-64 16,4-2-5-16,1 4-7 0,3 3-2 15,2-6-6-15,5 6-4 0,0 0-4 0,0 0-2 16,11 6-1-16,1-6-1 0,4 0-1 16,8 0 0-16,5 0 0 0,5-8-1 15,2 2-1-15,3-2-2 0,1-4-2 16,-1 4-2-16,-2-1-1 0,-2 3-2 15,-5 1-2-15,-4-1-4 0,-4 6-3 16,-4-3-6-16,-6 3-3 0,-6 0-7 16,-6 7-7-16,-8 2-8 0,-6 6-84 15,-5-3-87-15,-6 6-217 0</inkml:trace>
  <inkml:trace contextRef="#ctx0" brushRef="#br0" timeOffset="9823.44">4092 6579 456 0,'-7'6'109'0,"1"0"3"0,6 0-73 16,0 1-6-16,0 3-2 0,10-4-3 15,3 0-3-15,7-2 0 0,7-4 1 0,6 0-1 16,6 0-3-16,7-7-2 0,-1 1-4 16,3-3-4-16,-2 3-3 0,1-3-4 15,-8 4-3-15,-4 1-6 0,-8 4-10 16,-3 4-12-16,-8-1-14 0,-5 4-103 15,-3 2-109-15,-8 1-264 0</inkml:trace>
  <inkml:trace contextRef="#ctx0" brushRef="#br0" timeOffset="10668.54">5488 6180 508 0,'-9'0'120'0,"-3"10"1"0,-1-3-83 0,1 3-10 15,-2 4-9-15,3 4-4 0,0 4-7 16,-3 0-4-16,0 1-1 0,2 0 0 15,1 0-1-15,3-2 0 0,3-3-1 16,5-3 0-16,0-4 0 0,9-3 0 16,1 0 0-16,4 0 0 0,3 1-1 15,0 1 1-15,2 4 0 0,1 2 0 16,-1 5 0-16,-6 2 0 0,-1 4-1 16,-5 3 0-16,-7 5 1 0,0-1-1 15,-13 1 1-15,1-3 0 0,-3-2 0 16,-3-1 3-16,-1-4 4 0,-3-4 2 0,2-4 2 15,-6 0 2-15,0-5 1 0,0-5 1 16,3-3-3-16,-1-4-3 0,4-6-3 16,4-1-2-16,0-3-2 0,8-3-1 15,1-4-2-15,0 2-1 0,7 1-3 0,-4-2-7 16,4 0-4-16,6-2-7 0,1 2-9 16,4-2-12-16,0 1-65 0,1-1-31 15,4 1-85-15,-1 6-183 0</inkml:trace>
  <inkml:trace contextRef="#ctx0" brushRef="#br0" timeOffset="10880.04">5392 6385 551 0,'-5'-25'133'0,"5"-1"3"0,0-1-89 0,5-3-11 15,3-2-6-15,7-2-7 0,7-3-4 16,0 5-2-16,7-1 0 0,2 1 0 15,2 12 0-15,0 4-1 0,1 3-2 16,-1 6-3-16,1 7-5 0,-2 0-10 16,2 10-13-16,0 0-12 0,-2 1-16 0,0 1 52 15,0 0-164-15,0 3-120 0,-3-2-291 16</inkml:trace>
  <inkml:trace contextRef="#ctx0" brushRef="#br0" timeOffset="13143.2">5975 6497 247 0,'0'0'77'0,"-5"0"6"0,5 0-5 16,-2 0-31-16,2 0-4 0,0 0-5 16,0 0-7-16,0-6-7 0,2-1-5 0,5-3-6 15,5-5-6-15,1-3-3 0,8-5-1 16,5-4 0-16,1-4 0 0,10-2 1 16,-1-5 0-16,4-2 0 0,5-3 0 15,-5-1 0-15,-1 0 0 0,-6 2-1 16,-2-1-2-16,-10 7 0 0,-7 7 1 0,-7 5 0 15,-7 7 1-15,0 6 0 0,-12 8 2 16,-1 7 0-16,-4 7 1 0,-7 6 1 16,-2 6 0-16,-5 8 2 0,-3 6-1 15,0 4 1-15,0 3-1 0,-1 3-1 16,-1 2-1-16,7 0-2 0,-1 0-1 16,8-6 0-16,8-4-2 0,1-5 0 15,11-6 0-15,2-9 0 0,9-6 0 16,0-5 0-16,9-8 0 0,0 0 0 15,4-13 0-15,5-3-1 0,4-7 1 0,-2-1-1 16,2-4 0-16,-4-1-1 0,-2 1 1 16,-5 1 0-16,-8 10 1 0,-4 6 1 15,-8 11 2-15,-8 9 2 0,-4 5 3 16,-5 9 1-16,2 8 1 0,-6 1 1 16,2 5 0-16,1-6-1 0,8-1-3 0,-1-4-1 15,11-4-3-15,0-7 0 0,14-4-1 16,4-7-1-16,9-4 0 0,7-12 0 15,5-6-1-15,5-9 1 0,5-7 0 16,3-7-1-16,1 0 0 0,0-8-2 16,0 0 0-16,-5-2 0 0,-1 1-1 15,-5 1 0-15,-9 6 0 0,-6 3 1 16,-11 5 1-16,-4 8 4 0,-6 8 1 0,-6 8 3 16,-11 11 0-16,-4 3 1 15,-3 13 0-15,-4 6-2 0,-5 8-1 16,-5 10-2-16,-1 4-2 0,0 6-1 0,2 1 0 15,7 3-1-15,1-2 0 0,13-3 0 16,5-11-1-16,12-5-1 0,7-4 0 16,11-12 0-16,8-13 0 0,13-9 0 15,1-13 0-15,7-6 1 0,3-2 0 0,-3-8 0 16,-7 1 0-16,-2 7 0 0,-16 3 1 16,-4 7 2-16,-11 10 4 0,-8 6 1 15,-6 4 2-15,-7 8-1 0,-4 6 1 16,-3 3 0-16,0 3-3 0,-1 1-2 15,2 1-2-15,1 0-2 0,5-1-1 16,7-6 0-16,0-2 0 0,14-10 0 16,5-7 0-16,6-5 1 0,6-7 0 15,6-6 1-15,3-10 0 0,2-2 0 0,0-5-1 16,-5-2 1-16,-3-1-1 0,-5-6 0 16,-9-3 1-16,-6 2 0 0,-7-2 2 15,-7 4 5-15,0-3 4 0,-8 9 4 16,-2 3 3-16,1 4 2 0,1 9 1 15,2 1-3-15,6 4-4 0,0 3-5 16,10 2-4-16,7 1-3 0,3 2-2 16,9 1-4-16,2-1-6 0,5 3-9 0,1-1-11 15,2 3-12-15,-3 3-11 0,1 0-13 16,-1 0-108-16,-3-3-113 0,-3 3-264 16</inkml:trace>
  <inkml:trace contextRef="#ctx0" brushRef="#br0" timeOffset="14664.91">7272 6527 491 0,'-4'-5'116'0,"-2"5"0"0,3 0-82 15,-2 2-9-15,2 9-7 0,-4 7-7 16,-4 8-7-16,-3 9 0 0,-5 4 1 15,-8 8 1-15,-6 10 1 0,-1 4 1 0,-5 2 0 16,-4 3 1-16,2-4-2 0,1 3-1 16,5-10-2-16,2-8 0 0,6-2 0 15,5-9 0-15,4-8-1 0,5-6 0 16,2-5-2-16,8-6 0 0,3-5 0 16,0-6 0-16,9-13-1 0,-1-2 1 15,6-9-1-15,4-14 2 0,7-5-2 16,1-12 0-16,1-10 0 0,7-2 0 0,5-4-1 15,1-1 0-15,6 5 0 0,-5 6 1 16,2 7 2-16,-6 16 1 0,-5 6 1 16,-8 8 2-16,-8 10 1 0,-5 7-1 15,-5 7 1-15,-6 0-1 0,5 10-1 16,-5 2-2-16,4 3-1 0,1 5-1 16,2 1 0-16,1 1 0 0,10-3-1 15,2-1 0-15,1-7-1 0,10-11-1 0,3-5 1 16,6-9-3-16,1-4-1 0,4-7 0 15,-1-2 0-15,-1 0 0 0,-3 0 0 16,-5 5 1-16,-8 3 2 0,-8-2 5 16,-6 7 4-16,-13 1 4 0,0 5 4 15,-16 3 5-15,-4 5 3 0,-3 5 1 16,-3-3-2-16,-1 7-4 0,0 2-3 0,3 4-4 16,3 3-5-16,5-1-4 0,3 3-2 15,7 6-1-15,6-3-3 0,12 1-2 16,7 0-1-16,6-5-1 0,8 1-1 15,9-8-1-15,4-3 1 0,6-9 2 16,1-9 0-16,0-7 1 0,-1-4 2 16,-2-5 0-16,-6-2 1 0,-6 1 1 15,-7 0 1-15,-5 5 0 0,-8 0 4 16,-9 7 6-16,-9-3 4 0,0 4 2 0,-14 1 2 16,-6 7 3-16,-2 5 1 0,-5 3-2 15,-3 7-6-15,0 6-3 0,-2 3-3 16,8 3-2-16,-2 0-3 0,6 0-2 15,5-2-2-15,9 2-4 0,6-1-3 16,5 0-3-16,7-9-3 0,9-4-4 16,8-8-2-16,4-7-1 0,7-2-1 15,6-8 3-15,-5-1 2 0,2 1 3 0,-1 1 4 16,-9 5 4-16,-10 5 5 0,-7-1 6 16,-11 2 6-16,-5 5 5 0,-8 0 4 15,-9 12 2-15,-2-2 3 0,-6 0-1 16,-2 5-3-16,0-1-4 0,4 2-4 15,3 1-5-15,6-2-4 0,8-4-3 16,6 1-1-16,9-3-2 0,6-9-2 16,10 0-1-16,2-9-2 0,9-4-1 15,0-5-1-15,2-3 0 0,4-7 0 0,-1-1 2 16,-3-6 1-16,-3-5 2 0,2-5 2 16,-4-7 1-16,1-5 1 0,-7-6 0 15,2 6 0-15,-4 4 0 0,-3 4 2 16,-7 9 3-16,-6 14 4 0,-4 5 4 15,-5 9-1-15,-4 5 1 0,-4 7-1 16,-5 13 0-16,-5 9-3 0,-4 9-4 16,-5 13-3-16,0 6 0 0,-5 14-1 0,-1 3 1 15,3 2-1-15,0-2 0 0,4 1 0 16,6-6-1-16,3-9-1 0,1-8 0 16,9-6 0-16,4-11-2 0,3-5 0 15,9-11 0-15,0-5 1 0,2-7-1 16,3-6 1-16,3-3 0 0,2-11-1 15,-2-5-1-15,4-8-2 0,4-3 0 16,0-6-1-16,1 1 0 0,-1-4 1 16,1 4 2-16,-3 9 2 0,-3 6 3 0,-3 2 0 15,-4 6 2-15,-3 7 0 0,-8 5 1 16,-2 0-1-16,-3 6 0 0,-9 0-1 16,-2 8 1-16,-6 2-1 0,-5 3-1 15,-1 2 3-15,0 6 3 0,2 1 0 16,3 0 0-16,5 0 1 0,4-3-1 15,10 0 0-15,2-1-3 0,6-3-1 16,5-1-2-16,5 1 0 0,4-3 0 0,7-3 1 16,0 2-1-16,5-2 1 0,2 0-1 15,2-4 1-15,-3 0 0 0,2-2-1 16,-6-3-4-16,-2 0-7 0,-3-6-12 16,-7 0-11-16,-3-4 55 0,-11 0-179 15,-6 2-127-15,-2-1-323 0</inkml:trace>
  <inkml:trace contextRef="#ctx0" brushRef="#br0" timeOffset="15764.01">6030 6475 336 0,'-3'0'89'0,"-2"0"4"0,-1 0-47 16,4 0-8-16,2 0-7 0,-5 0-6 15,5 3-7-15,-2 2-4 0,2 2-3 16,-5 3 0-16,-1 3 1 0,1 2 1 0,-3 2 2 16,0 2 0-16,-4-1 2 0,0 3-2 15,3-6 0-15,-3 3-1 0,3-6-3 16,3-2-2-16,0-7-2 0,6-3-2 15,0 0-2-15,0-2 0 0,6-8-1 16,1-1 0-16,2-7-1 0,2 0 0 16,3-5 0-16,-1 0 0 0,0-5-1 0,0 3 0 15,-4 0 1-15,1 3-1 0,-3 4 0 16,-5 1 1-16,-2 4 0 0,0 5 0 16,0 3 1-16,-2 5-1 0,-4-5 1 15,-1 5 2-15,2 0-1 0,-1 6 1 16,3-2 0-16,-2 2 0 0,5-3-1 15,-6 3 0-15,6-3-1 0,7 3-1 16,0-1-1-16,4-3 1 0,4-2-1 16,3 0 1-16,3 0-1 0,4-7 1 0,1 1-1 15,0-4 1-15,-2-1-1 0,0-1 0 16,-2 0 1-16,-4-3-1 0,-3 2 1 16,-5-1 0-16,-7 1 1 0,-3 2 1 15,-3 2 3-15,-4 3 2 0,-6-2 2 16,-5 8 1-16,-2 0 2 0,0 10-1 15,-5-1-1-15,-1 2-2 0,-1 2-2 0,4 1-3 16,1 2-1-16,6-2-1 0,3 1-6 16,5 1-7-16,8-1-7 0,0-2-10 15,8-2-12-15,4-3-68 0,3-3-38 16,-1-5-90-16,5 6-192 0</inkml:trace>
  <inkml:trace contextRef="#ctx0" brushRef="#br0" timeOffset="17578.48">9683 5571 423 0,'12'-13'94'16,"-4"-3"1"-16,-2 3-75 0,2 0-6 16,-2 4 1-16,0 2 3 0,-1 0 1 0,0 3 1 15,-5-1 2-15,0 2 2 0,-9 3 2 16,2 0 0-16,-1 3-3 0,-6 4-4 15,-6 5-2-15,0 10-3 0,-12 11-2 16,-1 9-1-16,-8 15-3 0,-5 15 0 16,-7 14-2-16,0 12 0 0,-2 3-2 15,5 5-1-15,5-2 0 0,9-2 0 16,4-10-1-16,13-4-1 0,10-9 0 0,9-12 0 16,11-10-1-16,6-9-1 0,10-8 1 15,6-8-2-15,7-12-3 0,0-8-6 16,4-5-9-16,-2-7-11 0,-3 0-106 15,-5 0-107-15,-4 0-263 0</inkml:trace>
  <inkml:trace contextRef="#ctx0" brushRef="#br0" timeOffset="17978.99">9112 6108 458 0,'0'0'106'0,"0"0"2"16,0 0-77-16,0-5-8 0,0 5-4 16,0 0-5-16,0-4-4 0,2 4-3 0,-2-4 0 15,6 0 2-15,-6 1-1 0,5 0 2 16,-5-2 1-16,7 5 1 0,-7-4 2 16,0 4 1-16,0 0-1 0,0 0-1 15,0 0-2-15,-6 0-2 0,4 5-1 16,-3 0-3-16,0-2-2 0,2 3-1 0,-2-2-1 15,0 1-1-15,5 0-6 16,-2-3-9-16,2-2-15 0,0 6-103 0,7-6-106 16,-1 5-266-16</inkml:trace>
  <inkml:trace contextRef="#ctx0" brushRef="#br0" timeOffset="18601.74">10408 5930 520 0,'2'-30'129'0,"-2"0"6"16,-4-2-81-16,-1 5-8 0,-9 4-6 16,-3 3-7-16,-4 7-8 0,-5 5-6 15,-4 8-5-15,-1 0-4 0,-6 13-3 16,3 5-3-16,-1 6-2 0,-1 3-1 15,6 5 0-15,0 4 0 0,7 3 0 0,4-4 0 16,7-3-1-16,7-6 0 0,5-1-1 16,7-8 0-16,5-8 0 0,7-9-1 15,7 0 0-15,2-10-1 0,5-6-1 16,4-3-2-16,-2-5-1 0,4 1 0 0,-6 0 0 16,-7 7 1-16,0-3 1 15,-10 7 2-15,-4 7 1 0,-6 5 2 0,-6 12 1 16,-6 4 0-16,-1 6 0 0,-6 8 1 15,-2 5 0-15,-4 4 0 0,-5 4-1 16,1 1 0-16,-2-1 0 0,-2 3 1 16,-1-3 1-16,-2-1 3 0,2-2 0 15,3-1 2-15,-1-4 1 0,0 0 1 16,3-9-1-16,-2-3-1 0,0-5-2 0,3-6-1 16,-4-7-1-16,4-5-1 15,-3-4-1-15,1-4 0 0,2-3-1 16,-4-4-1-16,1-2-3 0,3-3-6 0,-2-1-5 15,4-2-5-15,6 4-6 0,-1 2-8 16,5 1-9-16,7 4-9 0,3 2-95 16,0 10-101-16,7 0-246 0</inkml:trace>
  <inkml:trace contextRef="#ctx0" brushRef="#br0" timeOffset="19040.76">10331 6396 533 0,'0'0'122'16,"-3"0"0"-16,3 0-91 0,0 2-9 15,3 2-3-15,-3 2-5 0,6-2-3 16,-1 1-3-16,2-2 1 0,0-3 0 15,2 4 0-15,3-4 0 0,2-6-1 16,1 3 0-16,2-4-2 0,-1-5-1 16,2-1-2-16,0-6-1 0,2 0-1 0,1-4 1 15,-2-4-2-15,2-4 1 0,1-2 0 16,-3-6 0-16,-1 2-1 0,-6-1 1 16,-6-2 0-16,-6 7 0 0,-6 6 0 15,-7 3 3-15,-6 4 3 0,-2 9 1 16,-4 8 1-16,-2 3 1 0,1 7 1 15,-2 9 0-15,1 2-2 0,-4 8-2 16,3 5-1-16,0 5-2 0,2 5-1 16,2-1 0-16,3 3-2 0,7 1-4 0,2-1-4 15,12-5-7-15,0-5-7 0,14-5-5 16,6-7-8-16,6-7-8 0,6-10-7 16,1-4 15-16,1-8-103 0,5-6-91 15,-2-4-230-15</inkml:trace>
  <inkml:trace contextRef="#ctx0" brushRef="#br0" timeOffset="19355.87">10906 6014 589 0,'-5'-5'145'15,"-9"9"3"-15,-4 5-90 0,-3 8-18 16,0 7-10-16,-3 1-10 0,0 8-9 16,-2 1-5-16,6 1-2 0,1-1 2 15,4-1 0-15,3-2-1 0,10-3 1 16,7-5 0-16,9-1-1 0,7-7 0 15,7-5-3-15,8-10 0 0,2 0-1 0,3-11 0 16,1-6-1-16,0-3-1 0,-4-4-1 16,-4-9-2-16,-2-2 0 0,-4-7-1 15,-5 0 1-15,-6 1 0 0,-8-3 1 16,-9 5 2-16,-3 4 1 0,-10 5 4 16,-9 7 1-16,-6 11 4 0,-6 4 1 15,-3 12 1-15,-7 11 1 0,-3 7-2 16,1 7-1-16,-1 12-3 0,2 1-2 0,5 3-6 15,7 4-9-15,12-2-12 16,5 0-12-16,11-8-14 0,5 1-23 0,9-4-92 16,7-9-109-16,1-10-246 0</inkml:trace>
  <inkml:trace contextRef="#ctx0" brushRef="#br0" timeOffset="21297.19">11202 6670 416 0,'16'-29'97'16,"8"-1"3"-16,5-8-70 0,5-8-4 15,7-6-1-15,7-8 2 0,2-6-3 16,6-7-4-16,-1 3-1 0,0 2-1 16,1 3-1-16,-7 5-3 0,-6 8-1 15,-10 7 0-15,-10 10-1 0,-9 2 1 16,-9 8 0-16,-12 9 0 0,-5 4 0 16,-9 6 1-16,-4 6-1 0,-5 0-1 0,-4 9-1 15,-2 4-3-15,-4 5-1 16,4 5-2-16,-1 6-1 0,4 6-2 0,0-1 0 15,4 7-1-15,2 0-1 0,3 3 1 16,0-2-1-16,1-2 1 0,5 2-1 16,5-6 0-16,4 0-1 0,3-2 0 15,6-9 0-15,8 0-2 0,2-6 1 0,4-4-1 16,0-5-1-16,2-3 1 0,0-7 0 16,-1 0 1-16,0 0 1 0,2-10 0 15,-5 4 1-15,-2 0 0 0,0 0 0 16,-5 2 0-16,-2 4 1 0,-3 0 1 15,0 10 0-15,-8 2 2 0,-4 6-1 16,-2 1 3-16,-6 4 1 0,1 1 1 16,-4-1 0-16,0-3 1 0,3 0-1 0,5-7 0 15,3-2-2-15,4-1-2 16,2-4-1-16,6-2-1 0,0-4-1 0,7 0 0 16,1 0-1-16,0-7 1 0,-3 4 1 15,3-2-1-15,1 2 0 0,-4 0-1 16,-1 3 1-16,-4 0-1 0,3 0 1 15,-3 0-1-15,0 0 0 0,0 3 0 16,0-3 1-16,0 0-1 0,0 0-1 16,0 0 1-16,0 0 0 0,9-6 0 15,-1-2-1-15,4-3 1 0,1-5 0 0,2-1 1 16,4-4-1-16,3-2 0 0,3-3 0 16,0 2 0-16,2 3 0 0,-2 2 0 15,2 4 0-15,-3 5 0 0,-3 7 0 16,-5 3 0-16,-3 11 0 0,-4 3-1 15,-3 6 1-15,-6 0 1 0,2 3-1 16,-2 0 1-16,0 0 0 0,0-1 1 0,5-4 0 16,2-2 0-16,0 0 0 0,5-9 0 15,6-2-1-15,4-5 1 0,4-4-3 16,7-4-5-16,1-9-8 0,1 0-9 16,0-5-8-16,-4 0-14 0,0-2-10 15,-5 1-99-15,-6 0-102 0,0 0-243 16</inkml:trace>
  <inkml:trace contextRef="#ctx0" brushRef="#br0" timeOffset="21944.27">12501 6122 495 0,'0'-5'123'0,"-6"-1"3"0,3 3-76 16,-1-2-12-16,-1 5-4 0,2 0-3 15,-3 0-8-15,0 0-6 0,1 6-4 16,3-4-2-16,-3 4-3 0,5-2-2 16,0 2-2-16,0 0-1 0,7-3-1 0,-1-3-1 15,3 6 0-15,1-6 0 0,-2 0 0 16,2 0 0-16,-3 0 0 0,-3 0 0 15,-4-4 1-15,0 4 1 0,0 0 1 16,-4 0 0-16,-6 4 2 0,1 0 0 16,-4 3-1-16,-1-2 1 0,-4 4-2 15,4-3 1-15,0 0-2 0,5 0-2 16,1-1 0-16,8-5 0 0,0 0 0 16,8 0-1-16,1-6 0 0,4 0-1 0,-2-4-3 15,1 2-4-15,-1-2-8 0,-1 2-7 16,-5 2-15-16,-5 4-111 0,0 2-114 15,0 2-278-15</inkml:trace>
  <inkml:trace contextRef="#ctx0" brushRef="#br0" timeOffset="23925.87">12990 5966 443 0,'-15'0'100'16,"4"-4"0"-16,0 2-77 0,9 2-8 16,2 0-2-16,-6 6 1 0,6 3 1 15,-2 5 1-15,-3 4 1 0,0 4 3 16,1 4 2-16,-5 5 0 0,1-1-2 15,1 0-4-15,1 1-2 0,0-6-2 0,3-3-3 16,-3 0-1-16,6-4-2 0,0-5-1 16,7-2-1-16,0-5 0 0,5-6-1 15,3 0 0-15,4-6 0 0,3-6 0 16,9-8 0-16,2-9-1 0,2-6 0 16,4 1-1-16,0-3 0 0,0-7 0 15,-6 2 0-15,-5 3-1 0,-8 5 1 16,-9 6 0-16,-11 3-1 0,-10 2 0 15,-10 8 1-15,-8 7 1 0,-6 8 0 0,-4 7 1 16,-1 4 1-16,-2 10 0 0,1 4 0 16,0 7-1-16,6 2 0 0,1-2-2 15,3 3 0-15,8 0-1 0,3-2 0 16,10-3-4-16,4-3-2 0,5-5-4 16,7-2-5-16,5-4-7 0,2-2-8 15,4-7-10-15,-1 0-95 0,3-7-99 0,2 5-241 16</inkml:trace>
  <inkml:trace contextRef="#ctx0" brushRef="#br0" timeOffset="24475.93">13374 6134 481 0,'0'0'119'0,"-5"-6"2"0,3 6-77 15,-4 6-9-15,0 6-3 0,-6 8-6 0,2 2-7 16,-9 7-5-16,0 7-1 0,-7 4-3 16,1 2-2-16,1 2-1 0,-6 0-3 15,4 3-2-15,3-4 0 0,-2 0-2 16,5-4-1-16,6-3-3 0,3-3-3 15,3-5-3-15,8-8-7 0,0-3-9 16,0-6-9-16,9-8-98 0,2-8-97 16,2-9-244-16</inkml:trace>
  <inkml:trace contextRef="#ctx0" brushRef="#br0" timeOffset="24841.88">13619 6065 499 0,'0'-12'103'0,"7"0"1"0,1-7-94 15,10 0-6-15,4-6-1 0,9-3 0 16,4-1 3-16,4-2 2 0,0-2 4 15,0 1 3-15,-1 6 2 0,-4 4 2 16,-7 4-2-16,-6 6 0 0,-2 4-2 0,-11 3-1 16,-2 5 1-16,-6 9 0 0,-6 4 1 15,-6 8 0-15,-5 9 0 0,-8 5-1 16,-2 11-2-16,-4 2-3 0,-2 0-2 16,0 0-3-16,5-2-1 0,1-3-1 15,6-7-1-15,3-3-2 0,5-6-3 16,5-5-6-16,3-4-6 0,5-7-9 15,0-2-11-15,11-4-15 0,-3-5-93 16,5 0-101-16,1-7-237 0</inkml:trace>
  <inkml:trace contextRef="#ctx0" brushRef="#br0" timeOffset="25438.08">14049 5991 447 0,'0'0'108'15,"0"-6"1"-15,0 3-68 0,8-6-14 16,3-2-3-16,2-2-3 0,8-8-5 0,5-3-2 16,4 0 1-16,7-4-1 0,2 1 0 15,2 2-2-15,-2 2-3 0,-1 3-1 16,-7 6-2-16,-5 3-1 0,-8 2-2 15,-5 6 1-15,-7 3 3 0,-6 3 1 16,-12 9 1-16,-6 8 1 0,-5 6 0 16,-3 6 1-16,-7 5-3 0,-1 4-3 15,1 2 0-15,0 1-2 0,3 0-1 16,1-3-1-16,9-5 1 0,-1-1-2 0,6-3-1 16,4-8-5-16,6-7-5 15,5-4-9-15,6-6-12 0,6-10 70 0,2-6-178 16,6-4-113-16,2 1-300 0</inkml:trace>
  <inkml:trace contextRef="#ctx0" brushRef="#br0" timeOffset="25833.37">14797 5700 436 0,'18'-8'103'0,"0"0"4"0,0-1-74 16,-1 7-2-16,-1 2 5 0,-4 0 1 15,1 0-5-15,-4 11 0 0,-6 2 0 16,-3 1-1-16,-13 9-3 0,-2 7-5 16,-7 4-4-16,-8 6-3 0,-5 2-5 15,-4 3-4-15,-4 5-3 0,0 0-2 16,6-2-1-16,4-3-1 0,4-6-2 0,6-6-2 16,11-8-3-16,8-6-2 0,4-6-3 15,8-7 0-15,4-2-1 0,2-4 0 16,3-4 3-16,3-4 1 0,0-8 4 15,3 0 2-15,-3-6 0 0,-6-6 2 16,0-1 1-16,-5-6 0 0,-9 1 1 16,0-2 1-16,-9-2 3 0,-3-3 2 0,-1 7 2 15,-3-1 2-15,3 2 2 0,3 6 0 16,3 4-1-16,7 2-2 0,4 3-3 16,9 1-3-16,2 4-1 0,6 2-1 15,5 2-1-15,5 3-5 0,2 6-5 16,0 0-8-16,-1 4-11 0,1 2-15 15,-3 2-56-15,-1 3-47 0,-2-5-92 16,-3 1-196-16</inkml:trace>
  <inkml:trace contextRef="#ctx0" brushRef="#br0" timeOffset="26751.04">15248 5548 390 0,'0'0'100'16,"0"0"4"-16,-3-5-52 0,3 5-11 15,0 0-6-15,0-4-2 0,0 4-4 16,0 0-2-16,0 0-2 0,0 0-3 16,0 0-4-16,0 0-4 0,0 0-3 0,0 0-3 15,3 0-2-15,-3 0-2 0,6-1-1 16,2 1-1-16,2-7-1 0,2 2 0 15,2 0 1-15,2-1-1 0,2 1 1 16,1-2 1-16,0 2 1 0,-2-1 2 16,2 3 2-16,1 3 1 0,-4 0 0 15,1 0 0-15,-3 5 0 0,-4 4 0 16,-3 2-1-16,-4 3 0 0,-6 5 1 16,-7 1-1-16,-4 2 0 0,-6 1 0 0,-6 5-1 15,-3-5-2-15,-2 0-2 0,0 0-1 16,7-5-1-16,3 0 0 0,8 2-2 15,4-4-1-15,9 2 0 0,7 1-1 16,5 1-1-16,2 5 1 0,5 2-1 16,-1-1 1-16,1 2 0 0,-3 1 1 15,-2 1 0-15,-2-1 1 0,-7-1 0 16,-5 0 1-16,0-1 0 0,-11-2 0 0,-8 1 1 16,-7-4 0-16,-2-6 0 0,-8 0 4 15,-1-4 1-15,-4-3 3 0,-2-5-1 16,8-4 1-16,2-6-1 0,2-1 0 15,4-7-4-15,3-2-4 0,5-1-4 16,2 0-6-16,5-1-8 0,4 2-7 16,8 0-7-16,0 2-11 0,11 2-10 15,2-2-99-15,7 2-103 0,8-1-247 0</inkml:trace>
  <inkml:trace contextRef="#ctx0" brushRef="#br0" timeOffset="27131.44">15898 5387 508 0,'15'-21'108'0,"-4"0"0"15,2 3-95-15,-1 0-3 0,-2 5 3 16,0 2 5-16,-4 0 1 0,-6 8 2 15,0 3 1-15,-5 0 1 0,-4 0-2 16,-6 14-3-16,-7 1-5 0,-4 8-1 0,-3 3-2 16,-7 7 0-16,-1 7 3 0,-6 6 2 15,2 0 1-15,4 4 2 0,1 3 0 16,6-3 0-16,4 5-3 0,9-1-1 16,3-4-4-16,7 1-3 0,7-4-3 15,0-3-1-15,0-2-2 0,7-4 0 16,3-5 0-16,1-4-1 0,3-5-1 15,5-4 1-15,6-6-1 0,-1 2-1 16,5-9-5-16,4-2-6 0,1-5-8 16,-1 0-5-16,0-5-6 0,-3-2-7 0,-3-4-8 15,-4-2-5-15,-3-4-92 0,-2-3-95 16,-9 1-238-16</inkml:trace>
  <inkml:trace contextRef="#ctx0" brushRef="#br0" timeOffset="27424.32">15422 5743 477 0,'-8'-5'113'0,"-2"5"3"0,6-6-78 0,4 6-6 15,0-3-2-15,7 3-3 0,4 0-4 16,4 0-2-16,3-5-2 0,5 5-2 16,2 0-1-16,6-3-5 0,5-2-2 15,0 1-3-15,0 4-2 0,-1 0-2 16,0 0-6-16,-5 0-7 0,-4 0-8 16,-9 8-9-16,-8-5-12 0,-9 1-59 15,-6 1-37-15,-8-2-86 0,-6 5-180 0</inkml:trace>
  <inkml:trace contextRef="#ctx0" brushRef="#br0" timeOffset="27596.86">15460 5838 459 0,'-29'10'123'16,"2"0"5"-16,0 2-57 0,4-5-19 15,3 2-12-15,5 0-9 0,3-1-11 16,6 2-6-16,1-2-3 0,5-2-2 0,6-1-1 16,4 1-2-16,5-1-1 0,3-1 0 15,5-4 0-15,4 0-1 0,4 0-1 16,2 0-3-16,0-6-6 0,0 3-7 15,0-3-8-15,-4 2-13 0,0 4-14 16,-1-4-95-16,-4 4-102 0,-1-6-239 16</inkml:trace>
  <inkml:trace contextRef="#ctx0" brushRef="#br0" timeOffset="28151.99">16717 5798 542 0,'0'-5'135'16,"0"1"7"-16,0 4-70 0,-5-4-21 16,3 4-5-16,-5 0 0 0,1 0-2 15,-2 0-2-15,-5 0-4 0,-6 0-2 16,-3 4-4-16,-5-1-4 0,-9 3-4 15,1-1-4-15,-4 3-5 0,0-1-2 16,-1-2-4-16,5 1-2 0,2 0-3 16,5-6-1-16,4 0-2 0,6 0-3 15,3 0-5-15,4-6-8 0,4 6-12 0,3-6-15 16,0 6-18-16,-2-3-17 0,4 3-114 16,2 0-128-16,-8 0-291 0</inkml:trace>
  <inkml:trace contextRef="#ctx0" brushRef="#br0" timeOffset="30245.7">17463 5718 254 0,'0'0'60'16,"0"0"7"-16,0-7-35 0,4 5 1 15,0-4 5-15,4 1 3 0,0-4 2 16,1 2 2-16,0-2-1 0,3-1-4 16,-1-1-4-16,-1-1-5 0,2 1-4 0,0-5-3 15,-1-1-4-15,-1 0-2 0,-5-2-2 16,-5 1-1-16,0 2-1 0,-11 0 0 15,-2 8 0-15,-6 1-1 0,-4 7 0 16,-7 8-3-16,1 5-1 0,-3 7-3 16,-1 2-1-16,0 2-2 0,5 4-1 15,3 2-1-15,7-4-1 0,4 0 0 0,7-6 0 16,7-1-1-16,11-7 1 0,3-1-1 16,5-11 2-16,7 3-1 0,2-6 1 15,4-4 1-15,-1-2-1 0,-2-6 1 16,-3 1-2-16,-4-3 0 0,-5-1 0 15,-7 5 0-15,-3-1-1 0,-7 3-1 16,0 7 0-16,-2 4 1 0,-5 13 0 16,-5 4 0-16,-1 2 1 0,-1 5-1 15,-19 41 3-15,13-28-2 16,0 1 1-16,-3-2 0 0,0 1 0 0,-2 0 0 16,3-3 1-16,-3-3 1 0,3-4 2 15,-2-1 0-15,0-4 0 0,2-4 0 16,1-4-1-16,1-5 0 0,0 0 0 15,1-7-3-15,5-2 1 0,0-7-2 16,-4-2-4-16,6-5-5 0,1-3-7 0,0 2-6 16,5-5-11-16,4 1-11 0,2-1-103 15,8 0-104-15,4-2-253 0</inkml:trace>
  <inkml:trace contextRef="#ctx0" brushRef="#br0" timeOffset="31467.49">18421 5239 444 0,'9'-23'108'15,"-2"1"3"-15,-1 5-67 0,-6 1-8 16,5 4-6-16,-5 6-6 0,-11 6-6 15,0 5-3-15,-6 7-4 0,-8 10-2 16,-6 5-2-16,-4 10 1 0,-2 8 1 16,-4 10 1-16,-1 9 1 0,3 1-1 0,4 5 0 15,4-2-1-15,7 3-2 0,2-8-2 16,11-2-1-16,8-6-1 0,6-8-1 16,7-7 0-16,11-6 0 0,7-5 0 15,6-9-1-15,8-3 1 0,6-8 0 16,3-4-2-16,-1-5-3 0,0 0-6 15,-2-9-6-15,-6 1-11 0,-6-3-10 16,-10-3-102-16,-6-1-102 0,-6-3-249 16</inkml:trace>
  <inkml:trace contextRef="#ctx0" brushRef="#br0" timeOffset="31880.32">17888 5558 489 0,'-7'0'109'0,"7"0"3"15,0 0-82-15,13 5-8 0,3 2-5 16,6-4-1-16,5 2 1 0,7-1-2 16,6-4-2-16,0 0 0 0,2 0-2 15,4 0-3-15,-3-6-1 0,1 1-2 16,-5 5-2-16,-6-4-1 0,-4 4-1 0,-7 0-2 15,-9 0 0-15,-5 0-2 0,-11 0-2 16,-9 0-2-16,-8 4 0 0,-5-4-1 16,-7 4 2-16,-4 3 0 0,-3-1 1 15,0 1 3-15,0 0 1 0,2 3 1 16,0 1 2-16,4-2 3 0,0 2 2 16,5 1 3-16,1 3 1 0,3 0 2 15,8-2-1-15,3 0-1 0,8-1-2 16,5 0-2-16,12 0-1 0,3-3-2 0,5 1 0 15,6-5 0-15,7 1-1 0,1-4 0 16,4-2 0-16,-2 0-2 16,0 0-3-16,-2-2-6 0,3 2-8 0,-4 0-13 15,-3 0-28-15,-6 4-80 0,-3 0-100 16,-4-4-230-16</inkml:trace>
  <inkml:trace contextRef="#ctx0" brushRef="#br0" timeOffset="32596.97">18920 5299 427 0,'0'-10'102'0,"-5"5"2"0,5-2-67 16,-4 7-8-16,4-3-4 0,0 3-3 15,-4 0-2-15,-2 11-1 0,0 3 1 16,-5 7 2-16,-5 11-2 0,-4 7 0 16,-12 15-2-16,-2 6-2 0,-7 6-3 15,0 5-3-15,2 5-4 0,-2-1-2 16,-2 2-2-16,8-9-2 0,5-4-2 15,3-3-5-15,7-9-7 0,-2-9-11 16,11-9 60-16,2-5-169 0,9-9-112 16,0-5-297-16</inkml:trace>
  <inkml:trace contextRef="#ctx0" brushRef="#br0" timeOffset="34748.82">18887 6071 354 0,'-5'0'81'16,"5"0"3"-16,0 0-61 0,0 0 0 15,0-4-3-15,5 1 1 0,1-3-1 0,2-2 2 16,0-3 0-16,5-3 0 0,3-5-1 16,2-3-3-16,4-6-3 0,2-1-4 15,4-7-3-15,3 0-2 0,1-5-2 16,0 0-2-16,-5 6-1 0,4-3 0 16,-2 9 0-16,-5 5 0 0,-9 4 0 15,-1 3 3-15,-4 7 3 0,-3 5 0 16,-14 2 1-16,-3 3 1 0,-6 4 0 15,-1 4-1-15,-3 5-2 0,-7 6-2 0,-4 2 0 16,7 8 0-16,-5 6 0 0,0 4-1 16,-3 5 1-16,3 2-1 0,-1 0-1 15,3 3 1-15,2-3-1 0,1-6 2 16,3-5 0-16,3-3 1 0,3-9 0 16,5-4-1-16,4-5 0 0,6-6 0 15,0-2-1-15,10-6-1 0,3-11 0 16,4 0 0-16,4-4-1 0,3-5 1 0,-2 0 0 15,3-4-1-15,-4 0 0 0,-2 3-1 16,-2 2 0-16,-8 2 1 0,-3 6 0 16,-2 4-1-16,-4 7 0 0,-8 6 1 15,-1 5 1-15,-6 7 1 0,-1 4-1 16,-1 5 2-16,0-2-1 0,0 2 0 16,7 0 0-16,2-3-1 0,8-1 0 15,5-6-1-15,6-3 0 0,9-7 1 0,9-7 0 16,7-9-1-16,3-7 1 0,14-3-1 15,0-7 1-15,8-3-1 0,4-5 0 16,1-1 0-16,-6-2 0 0,-2 0 0 16,-14 1 0-16,0-6-1 0,-18 4 1 15,-6 5 0-15,-8 6 4 0,-9 6 5 16,-3 3 3-16,-9 9 1 0,-4 9 1 16,-6 14 1-16,-2 1-1 0,-8 14-4 0,-9 8-5 15,-1 9-2-15,-1 7-2 0,-6 6-1 16,0 2-1-16,8-2 0 0,7 1-2 15,8-5 1-15,9-5-2 0,14-10-1 16,9-4 0-16,9-10 0 0,14-10 1 16,9-13-2-16,8-5-3 0,4-10-2 15,-2-10-2-15,1-5-1 0,4-2 0 16,-14 1 1-16,-7 3 1 0,-10 2 5 16,-5 6 8-16,-7 6 5 0,-6 7 2 0,-7 4 1 15,0 4 1-15,-7 6-1 0,0 3 0 16,-2 5-4-16,0 1-5 0,0 3 0 15,2 0-1-15,7-1-1 0,0-3-1 16,8-6 0-16,7-7 1 0,12-5-1 16,10-10-1-16,3-8 0 0,7-6-2 15,3-8 0-15,-1-1-1 0,-4-7 1 16,-6-3-1-16,-10-2 2 0,-6-5 2 0,-13-2 4 16,-4 4 5-16,-6-2 5 0,0 4 3 15,-5 6 2-15,-1 8 1 0,2 6 0 16,4 10-2-16,0 3-4 0,0 5-6 15,7 4-3-15,7-1-2 0,13-4-1 16,6 3-1-16,14-4-1 0,5 6-8 16,8 0-11-16,-1 4-12 0,1 0-16 0,-7 0-110 15,0 5-120-15,-9 1-281 0</inkml:trace>
  <inkml:trace contextRef="#ctx0" brushRef="#br0" timeOffset="36495.05">20137 6183 394 0,'0'-6'85'15,"0"-3"3"-15,-5 1-71 0,5 3 2 0,0 0 4 16,0 5 3-16,0 0-1 0,-2 0 0 15,-3 7 1-15,-2 4-3 16,0 9-2-16,-5 7-4 0,-3 10-4 0,-10 11-1 16,-2 9-2-16,-7 4-2 0,-8 9-2 15,-7-1-1-15,2 3-2 0,0-6 0 16,3-9 2-16,5-2 1 0,5-6 1 16,10-14 0-16,7-3 1 0,4-9-1 15,6-6-2-15,2-5-1 0,5-6-2 0,5-6-1 16,3-9 0-16,5-11-1 0,6-7 1 15,3-9-2-15,14-15-1 0,-1-9-2 16,9-6-1-16,3-6 0 0,1-2-1 16,-1-3 1-16,-1 5 1 0,-7 5 3 15,-6 11 0-15,-6 8 3 0,-8 15 2 16,-5 9 2-16,-7 13 1 0,-7 6-1 16,0 12 1-16,-6 7 0 0,-2 5-1 0,0 4-3 15,-2 6-1-15,6 1-1 0,-1 1 0 16,5-4 0-16,0 3-1 0,9-7 0 15,7-8 0-15,7-1-1 0,8-7 1 16,4-7 0-16,10 0 0 0,1-13 0 16,5-3-1-16,-2-2 1 0,-8-6 0 15,1-2-1-15,-8 1 1 0,-8 3 0 16,-6 3 1-16,-10 0 3 0,-4 6 4 16,-6 2 3-16,-7 9 2 0,-6-5 2 0,-7 7 1 15,-2 0-1-15,-4 4-2 0,-4 4-4 16,0 6-3-16,-1 3-2 0,4 1-1 15,6 3-2-15,10-1-2 0,9 4 0 16,4-2-1-16,12-2-1 0,11-7 0 16,3-1 0-16,9-3-1 0,1-9 0 15,5 0-1-15,-2-9 1 0,3-1-2 0,-2-3 0 16,1 2 0-16,-8-2 1 0,-3 4 1 16,-6-1 1-16,-5 4 2 0,-8-3 2 15,-5 3 4-15,-8-5 2 0,0 3 2 16,-7-2 1-16,-1-1 0 0,-4 0 0 15,-2 1-2-15,0 2-2 0,-4 1-3 16,4-1-1-16,0 2-1 0,6 2 0 16,-3 0 0-16,5-2-1 0,3 1 0 15,3 2 0-15,-5-1 0 0,5 4-1 16,0 0-1-16,-5 0 0 0,2 4 0 16,-4 3 0-16,-5 7 0 0,0 4 1 0,-4 5 1 15,-2 3 1-15,-2 4-1 0,1 3 1 16,4-2 0-16,3 0-2 0,3-5-2 15,9-5-3-15,0-2-2 0,14-8-2 16,2-11-2-16,8 0-4 0,-1-11 0 16,8-5 0-16,1-3 1 0,2-5 3 0,0-4 1 15,-2 3 2-15,-3 0 4 0,1 3 2 16,-8 4 4-16,-9 5 5 0,-6 2 3 16,-7 6 3-16,-14 5 1 0,0 3 0 15,-7 4 1-15,-3 4-2 0,-2 2-4 16,6 2-3-16,-1 3-2 0,2 0-2 15,6-1 0-15,6-3-2 0,2-1 0 16,10-5-1-16,3-4 0 0,11-4-3 16,6-8-1-16,14-7-3 0,2-6 0 15,10-4-1-15,-3-6 0 0,6-5 0 0,0-4 2 16,-5-6 3-16,-4 0 2 0,-1-5 1 16,2-6 1-16,-4-2 1 0,-5 2 1 15,0 4 1-15,-6 3 2 0,-7 9 5 16,-6 7 5-16,-10 8 5 0,-8 9 1 0,-6 13 1 15,-7 4-1-15,-6 9-3 0,-6 9-4 16,-8 10-5-16,-2 14-4 0,-4 13-2 16,-3 4-1-16,-2 8 0 0,-3 3 0 15,6-1-1-15,2-4 0 0,5-9 0 16,4-9-1-16,11-11 0 0,9-4-1 16,10-8 0-16,5-9 0 0,8-5 0 15,7-10 0-15,2 0-3 0,5-8-1 16,6-7-4-16,-1-3-1 0,-3-5-3 15,2-4-1-15,-5 4 1 0,5-1 3 0,-4 1 2 16,-4 0 3-16,1 5 3 16,-7 3 3-16,-3 4 5 0,-6 0 3 0,-8 4 1 15,-10 1 2-15,-8 6 1 0,-5 0 0 16,0 9 1-16,-4-1-4 0,-2 9-2 16,1-3-1-16,3 6-1 0,5 3 0 15,7 0-2-15,1-2 1 0,9-1-2 0,3 2 0 16,8 0 0-16,5-3-1 0,7-5 1 15,2-1-1-15,10-3 0 0,3-4-3 16,3-6-6-16,1 0-7 0,3 0-8 16,-4-9-9-16,-3 4-14 0,-7-4-108 15,-9-1-110-15,-9 0-266 0</inkml:trace>
  <inkml:trace contextRef="#ctx0" brushRef="#br0" timeOffset="37512.99">18893 6088 368 0,'0'-7'92'0,"0"2"3"0,0-4-49 16,3 6-18-16,-3-6-8 0,6 6-5 16,-6-3-3-16,5 2-2 0,-5 4 0 15,0-4 0-15,0 4 1 0,-5 5 1 0,-2 5 2 16,-4 2 0-16,-4 6-1 0,-5 2-1 16,-3 8-1-16,-3 1-1 0,-4 1-2 15,1 0 0-15,4 0-1 0,-1-4 0 16,6-2 1-16,5-6 0 0,7-3 1 15,2-5-1-15,1-3-2 0,5-7 0 16,0 3-2-16,0-3-1 0,5-7-1 16,-1-1 0-16,1-4 0 0,0 1 0 0,0-5 0 15,-1 0-1-15,-4 3 0 0,5-3 1 16,-5 4-1-16,0 2 2 0,-6 2 0 16,3 0 1-16,3 5-1 0,-5 3 0 15,5-4 0-15,0 4-1 0,0 0-1 16,3 4-1-16,6-4-1 0,5 0 1 15,4-9 0-15,5 5 0 0,5-6 1 0,4-1-1 16,4-1 1-16,0-2-1 16,-2-1 1-16,1-1-1 0,-3 2 0 0,-6-2 1 15,-1 1-1-15,-9 2 2 0,-4-1 1 16,-5 0 4-16,-7 1 2 0,0 3 4 16,0-1 2-16,-8 3 2 0,-3-1 1 15,-1 6-2-15,-4-2-3 0,0 5-3 16,-3 0-3-16,0 0-2 0,-1 11-3 15,1 0-1-15,-1 3-1 0,2 4 0 0,1 4 0 16,3 2 0-16,3 3-3 0,2 2-6 16,9-2-6-16,0-2-7 0,13-1-8 15,3-9-11-15,5 0 111 0,4-7-219 16,2-2-118-16,1-6-330 0</inkml:trace>
  <inkml:trace contextRef="#ctx0" brushRef="#br0" timeOffset="39027.01">22029 5747 416 0,'7'-18'97'0,"-7"4"2"0,0 4-66 16,-7 5-11-16,3 5-7 0,0 0-1 16,-5 9-2-16,-7 3 1 0,0 10 1 0,-7 3 2 15,-1 10 2-15,-6 4-1 0,-6 9-1 16,-1 3-2-16,1 5-3 0,-3 0-3 15,3-1-2-15,2-3-3 0,2 0 0 16,8-7-2-16,7-7 0 0,1-5-2 16,9-8-1-16,4-5-3 0,8-5-5 15,5-8-6-15,9-7-8 0,3-10-10 16,3-3-30-16,8-9-55 0,0-1-80 16,6-5-176-16</inkml:trace>
  <inkml:trace contextRef="#ctx0" brushRef="#br0" timeOffset="39345.5">22043 6077 362 0,'25'-24'101'0,"-10"0"7"15,-2 5-39-15,-8 5-12 0,-5 4-7 16,-9 8-8-16,-4 2-7 0,-3 7-6 16,-8 1-6-16,-2 7-7 0,-3 0-3 15,-2 6-4-15,1-1-2 0,3-1-2 16,4 2-2-16,4-2-1 0,6-2-1 16,6-2-1-16,7-4 0 0,10-4-1 0,4-3 0 15,11-4 1-15,5-4-1 0,3-5 1 16,3-3-1-16,3-4 0 0,-4-5 0 15,0 2 0-15,-5-2 0 0,-7 3 0 16,-3-2 1-16,-7 6 2 0,-7 5 2 16,-6 3 3-16,-6 6 3 0,-3 4 3 15,-5 7 2-15,-4 3 2 0,-3 6-2 16,-3 0 0-16,-1 5-2 0,1 0-3 0,-1-1-3 16,7-1-2-16,3-1-2 0,7-6-2 15,8 0 0-15,3-3 0 0,10-6 0 16,8-2-1-16,6-5 0 0,11-13-5 15,-1-1-9-15,4-2-9 0,1-5-15 16,-3 4-51-16,-5-3-63 0,-5 7-106 16,-11 2-226-16</inkml:trace>
  <inkml:trace contextRef="#ctx0" brushRef="#br0" timeOffset="43193.65">22065 6064 284 0,'0'0'74'0,"0"0"5"15,0 0-40-15,0 0-5 0,0 0-2 16,0 0-2-16,0-5-4 0,0 5-2 15,5-5-3-15,-5 1-2 0,5-3-2 16,-2 0-3-16,1-1-2 0,-1-2-2 16,1-3-2-16,-4-1-1 0,3-2 0 15,-3 2 0-15,0-3 1 0,-7 1 0 0,0 3 0 16,-5 1 1-16,-4 2-1 0,-5 5 0 16,-2 5-1-16,-6 4 1 0,-4 3 1 15,-4 5 1-15,1 4 2 0,-1 6 0 16,2 1 0-16,2 0 0 0,6 4-1 15,3 3-2-15,5-2-3 0,3-3-2 16,7 3 0-16,4-6-2 0,5 0 1 16,5-8-1-16,3-1 1 0,4-4 1 15,5-2 0-15,4-7 0 0,2 0 0 16,4-8 1-16,2-2-2 0,1-1 0 16,2-1-1-16,-4-1 0 0,0-3-1 0,-3 1-1 15,-5-2 1-15,-7-1 0 0,-1 3-1 16,-4-5 1-16,-3 5-1 0,-5 0 0 15,0 1 1-15,0 3-1 0,-6 3 1 16,1 2-1-16,5 6-1 0,-5-2 1 16,5 2 0-16,0 0-1 0,-3 0 0 0,3 2 0 15,5-2 1-15,-1 0-1 0,4 0 0 16,1 0 1-16,3-2-1 0,2-7 1 16,0 1 0-16,3-2 0 0,-1-1 0 15,3 0 0-15,-5 0 1 0,2 1-1 16,-3 1 0-16,0-2 0 0,-5 4 1 15,0 2-1-15,-5 1 2 0,2 0 0 16,-5 4 2-16,0-3 0 0,0 3 0 16,0 0 0-16,-7 0-1 0,1 5 0 15,0 0-1-15,-2 0 0 0,-1 3-1 16,1 3 0-16,0 1 0 0,1-1 0 0,-4 3-1 16,4 2 1-16,-5 1 0 0,0 1-1 15,1 0 0-15,0-1 1 0,-2-2-1 16,4-2 0-16,2-2 0 0,3 0-1 15,4-4 1-15,0-3-1 0,3-4 0 0,4 0 0 16,5 0-1-16,3-8 0 0,3-2-1 16,1-4-1-16,4 0-1 0,-2-4 1 15,-2 1-1-15,-4 1 1 0,1 0 1 16,-6 5 2-16,-3 2 0 0,-3 4 2 16,-4 5 0-16,-4 0 0 0,-3 4 0 15,-5 4 1-15,-3 2 0 0,0 1 1 16,-3 2 1-16,-1-2 0 0,2 2 1 15,1-2 0-15,1-1 0 0,7-5 0 0,-1 2-3 16,6-7 0-16,3 2-2 16,0-2 0-16,0 0 0 0,7-2 0 0,1-3-1 15,-1-1 1-15,3-1 1 0,-2 0-1 16,0-1 1-16,-2 3-1 0,-2 1 0 16,-4 4-1-16,0 0 1 0,0 0-1 15,-10 9-3-15,1 2-5 0,-4 0-6 16,-3 1-8-16,-1 3-12 0,0 2-107 0,-3-3-108 15,0 3-264-15</inkml:trace>
  <inkml:trace contextRef="#ctx0" brushRef="#br0" timeOffset="55123.81">22644 5148 339 0,'-4'-21'90'16,"4"1"6"-16,0 4-44 0,0 4-6 16,0 0-7-16,0 2-1 0,0 1-3 15,-3 4-2-15,3-1-2 0,0 1-2 0,0 2-4 16,0 3-4-16,0-4-4 0,0 4-3 15,4 6 0-15,1 1 0 0,0 10 0 16,-1 7 3-16,1 11 3 0,-1 14 0 16,-4 8-1-16,4 9-2 0,-4 8-4 15,-2 7-2-15,-3-2-3 0,-1 5-3 16,0-7-1-16,-3 2 1 0,-6-1 1 16,-3-6 0-16,-1-7 0 0,-8 2 1 0,-3-10-2 15,-6-2 1-15,-4-7-1 0,2-5-2 16,3-6 0-16,3-3-1 0,5-9-1 15,6-3-2-15,4-6-3 0,6-6-6 16,4-2-9-16,3-8-11 0,-1-5-8 16,5-8-14-16,9-6 66 0,0-6-173 15,5-4-112-15,0-5-295 0</inkml:trace>
  <inkml:trace contextRef="#ctx0" brushRef="#br0" timeOffset="67378.1">22875 5659 269 0,'0'0'75'16,"0"-5"7"-16,0 5-30 0,0 0-7 16,0 0-3-16,-3 0-2 0,3 0-3 15,0 0-4-15,3 0-1 0,2 0-2 16,6 0-2-16,3 0-3 0,5 0-3 16,7 0-2-16,3 0-2 0,6-4-4 15,2-1-4-15,1 0-4 0,-1 0-2 0,-2-1-1 16,-1 0-2-16,-1 0 0 0,-6-1 0 15,1 7-1-15,-3-5 1 0,-6 5-1 16,-3-3 0-16,-1 3-2 0,-5 0-3 16,-4 0-4-16,-4 0-7 0,-2 0-8 15,5 0-12-15,-5 0-91 0,0 0-95 16,-7 5-228-16</inkml:trace>
  <inkml:trace contextRef="#ctx0" brushRef="#br0" timeOffset="67696.88">22739 5930 411 0,'-6'8'99'0,"2"-6"3"0,4-2-63 15,-4 5-7-15,4 0-4 0,0-5-2 16,2 4-1-16,3-4-1 0,2 6 2 16,7-4-1-16,5 2-1 0,4 1-1 15,7-5-3-15,7 0-3 0,6 0-3 0,-2 0-4 16,3 0-2-16,-3-5-4 16,-2 1-1-16,-6 2-2 0,-3 2 0 0,-4-6 0 15,-7 6-4-15,-2 0-6 0,-3 0-8 16,-6 0-14-16,-2 0-52 0,-6 6-55 15,5-6-97-15,-5 3-212 0</inkml:trace>
  <inkml:trace contextRef="#ctx0" brushRef="#br0" timeOffset="70169.71">4414 8248 429 0,'-11'0'99'0,"0"-5"4"0,5 5-72 0,-1-1-3 16,3 1-6-16,4 0-1 0,0 0-3 15,0 0-1-15,6 0 1 0,2 0-1 16,3 0 0-16,4 0 1 0,6 0 0 15,5 0-1-15,6-7-3 0,4 3-3 16,6 0-4-16,3-3-2 0,-1 4-1 16,4-4-2-16,-5 4-1 0,-1 3 0 0,-5-9 0 15,-8 9-2-15,-4-2-2 0,-6 2-4 16,-6 0-5-16,-6 0-7 0,-3 4-7 16,-4 4-11-16,0 1-48 0,-4-4-43 15,-3 4-82-15,-5 2-181 0</inkml:trace>
  <inkml:trace contextRef="#ctx0" brushRef="#br0" timeOffset="70419.29">4280 8585 507 0,'-12'9'114'0,"3"-1"0"0,4 1-86 0,5 1-6 15,9-3-4-15,1-1-2 0,4-2 1 16,8-4 0-16,3 0 0 0,6 0-1 16,3-7-1-16,3-3-2 0,2-1-3 15,2 1-3-15,1 2-2 0,-1 0-2 16,-2-1-2-16,0 3-4 0,-4 1-8 16,-2 2-13-16,-3-4 46 0,-5 4-156 15,0 3-114-15,-8 0-294 0</inkml:trace>
  <inkml:trace contextRef="#ctx0" brushRef="#br0" timeOffset="71954.18">5883 7927 465 0,'-13'0'98'0,"0"6"1"0,1 4-88 16,-2 3-4-16,1 6 0 0,-1 1 0 15,-5 4 1-15,3 4 0 0,-2 1 3 0,-2 1 3 16,2-1 0-16,3-1 1 0,2-5-1 16,1-1-3-16,5-8-2 0,7-1-3 15,0-2-3-15,6-3-2 0,5-5 0 16,-1-3-1-16,8 6 1 0,-4-6 0 16,5 5 0-16,-1 3 0 0,-2 5 0 15,-2 1 0-15,3 9 0 0,-9 1 0 0,-2 7 0 16,-6-1 0-16,0-1 0 0,0 1 0 15,-8-4 3-15,-3-2 3 0,-4-2 3 16,-2-1 3-16,1-5 3 0,-4 0 2 16,-3-5 1-16,1-4-1 0,1-1-3 15,0-6-3-15,-2 0-2 0,2 0-3 16,1-9-3-16,4 0-1 0,-1 0-1 16,4 2-2-16,0-2-2 0,0 1-3 15,6 0-3-15,2 0-5 0,3-2-5 16,2 1-8-16,0 2-8 0,4-2-11 0,1-1-77 15,1-1-10-15,1-2-78 0,6 0-154 16</inkml:trace>
  <inkml:trace contextRef="#ctx0" brushRef="#br0" timeOffset="72137.18">5718 8131 470 0,'11'-37'117'0,"3"4"4"15,0-2-73-15,6 1-7 16,3 1-9-16,5 1-5 0,-1 4-7 0,1-2-6 15,4 4-3-15,0 3-3 0,-3 3-2 16,3 3-1-16,-5-2-3 0,1 8 0 16,-2 7-1-16,0-2-4 0,-2 6-4 15,-2 0-9-15,-2 7-13 0,0-1-104 0,1 1-104 16,-1 4-263-16</inkml:trace>
  <inkml:trace contextRef="#ctx0" brushRef="#br0" timeOffset="72573.15">6424 8321 488 0,'0'0'111'0,"0"0"2"16,0 0-82-16,0 0-9 0,0 3-3 15,0-3-3-15,-5 2-3 0,5-2 1 16,0 0 0-16,0 0-1 0,0 0-2 15,0-2-1-15,0-7-2 0,0 3-3 16,0-3-2-16,0 1-1 0,5 1 3 16,-5-1 3-16,0 6 2 0,0 2 1 0,0 0 1 15,-6 0-1-15,0 4-1 0,1 2-2 16,-1 2-4-16,0 3-2 0,2 5-1 16,-2-4-1-16,1 0 1 0,3-2-2 15,2 0-3-15,0-4-7 0,0-6-7 16,6 0-14-16,2 0-24 0,-1-8-83 15,4 0-102-15,4-7-233 0</inkml:trace>
  <inkml:trace contextRef="#ctx0" brushRef="#br0" timeOffset="74040.36">7087 8106 421 0,'12'-13'95'0,"1"-6"3"16,-2 1-74-16,3-4-3 0,-2-2 1 15,-1-3 0-15,-5 1-2 0,-3-2-1 16,-3 1 1-16,-6 0 1 0,-4 4 0 0,-3 3 1 16,-6 8-3-16,-1 6-3 0,-2 6-2 15,-3 7-3-15,-2 10-4 0,1 6-3 16,3 4-2-16,0 4-1 0,4-2 0 16,5 2-1-16,1-3 0 0,10-3 0 15,3-4 0-15,0-3-1 0,11-5 1 16,7-5-1-16,8-8 1 0,6-10 0 0,3 0 0 15,11-5 0-15,-2-6 0 16,-2-2 0-16,-2 2 0 0,-4 4-1 0,-8 1 0 16,-6 4-1-16,-9 7 0 0,-7 5 1 15,-6 9 1-15,-6 8 0 0,-4 5 1 16,-2 3 0-16,-6 10 2 0,-3 3-1 16,-4 3 1-16,2 2-1 0,-4 2 2 15,-1-3 0-15,0 3 2 0,1-2 1 16,1 0 1-16,2-6 1 0,2 1 2 15,1-5 0-15,1-2-1 0,2-6 0 16,4-4-2-16,0-6 0 0,0-3-2 0,2-4-1 16,4-5-1-16,-4-3-2 0,2-3-2 15,1-6-6-15,-2-2-5 0,3-3-4 16,2 0-5-16,3-5-6 0,3 2-9 16,0-1-5-16,2 2-1 0,5-4-93 15,4 2-95-15,3 1-231 0</inkml:trace>
  <inkml:trace contextRef="#ctx0" brushRef="#br0" timeOffset="74492.05">7516 7758 617 0,'-9'-11'142'0,"3"3"3"0,1 0-105 16,-1 5-10-16,6 3-10 0,0 0-7 0,6 0-6 15,-1 0-4-15,5 3-2 0,3 2 0 16,7-5 1-16,5 6 0 0,5-2 0 16,4-4-1-16,4 7 1 0,5-1-1 15,-2-2 0-15,-3 7 0 0,-3-1 0 16,-4 5-1-16,-9 6 1 0,-3 3 1 16,-13 9 1-16,-6 9 0 0,-14 3 1 0,-8 5-1 15,-7 8 1-15,-7 3-1 0,-2 2 0 16,-1-5-2-16,2-1 0 0,4-4-1 15,5-6 1-15,7-9-1 0,5-4-1 16,5-9-3-16,2-4-4 0,6-7-5 16,3-5-1-16,0-9-1 0,5-2-1 15,-3-9 1-15,-2-6 3 0,0-2 4 16,0-8 4-16,-2 0 2 0,-6 0 2 0,-3-3 7 16,1 4 6-16,1 0 4 0,3 8 4 15,-1 0 1-15,7 6 1 0,-2 2-1 16,2 4-6-16,9 6-5 0,0-7-5 15,6 7-3-15,5 0-2 0,4 0-1 16,5 0 1-16,2 0-6 0,4 0-11 16,0 0-12-16,-2 5-17 0,0-5-114 15,-5 2-122-15,-3 4-297 0</inkml:trace>
  <inkml:trace contextRef="#ctx0" brushRef="#br0" timeOffset="75635.79">7980 8390 487 0,'3'0'103'0,"4"-5"2"0,-1 12-88 0,-2 1-5 15,4 5 0-15,-4 3 4 0,-4 5 2 16,0 6 1-16,-7 3 1 0,-3 5 0 15,-6-2-2-15,-1 5-2 0,-5 0-3 16,-1-3-4-16,1-4-3 0,3 0-4 16,-3-2-6-16,8-5-7 0,0-10-7 0,3-2-10 15,6-2-12-15,5-10-88 0,0-10-94 16,8-2-220-16</inkml:trace>
  <inkml:trace contextRef="#ctx0" brushRef="#br0" timeOffset="76052.41">8459 7834 526 0,'0'-19'121'0,"0"3"1"16,0 3-89-16,0 5-7 0,0 4-6 15,0 4-3-15,-3 9-4 0,-1 3-2 16,0 4 0-16,0 7-1 0,-1 6-1 15,2 1 1-15,-1 3-1 0,4-1-2 16,0 0-2-16,0-4-1 0,4-1-2 16,4-5-1-16,-1-5-1 0,4-4 1 0,4-4-1 15,1-6 1-15,4-3-1 0,4-6 1 16,2-7-1-16,1-2-2 0,0 1 0 16,1-5-2-16,-2 1-2 0,-2-6 0 15,-3 0 0-15,-2 4 0 0,-6-4 2 16,-5 5 0-16,-2 5 3 0,-6 5 1 15,0 9 2-15,-7 16 1 0,-2 4 0 16,-4 10 1-16,-4 6 0 0,-1 7-1 16,-6 7 1-16,0 4-1 0,1 2-1 0,1-4-1 15,1 1 0-15,4-4 1 0,2-5-2 16,8-9 1-16,0-3-1 0,7-9-1 16,6-7-4-16,1-7-7 0,6-9-11 15,6-4-14-15,1-5-100 0,4-12-104 16,4-4-255-16</inkml:trace>
  <inkml:trace contextRef="#ctx0" brushRef="#br0" timeOffset="76498.82">8933 7750 598 0,'0'-15'131'0,"0"-2"0"0,7 2-103 15,7-2-12-15,5 1-6 0,8 0-5 16,3 0-2-16,5 6-1 0,0 6 0 15,4 4 2-15,0 0 2 0,-4 3 2 16,0 6 2-16,-1 4 1 0,-5 4 1 0,-3-1 2 16,-4 5 0-16,-3 0 1 0,-8 5-1 15,-9 5 0-15,-4 7-1 0,-10 1-1 16,-7 7-2-16,-3 6-1 0,-8 5-3 16,1 1-2-16,-3-2-2 0,4-6-1 15,3 0 0-15,0-3 0 0,5-6-1 0,6-2-1 16,5-11-2-16,1-3-4 0,4-3-3 15,4-4-5-15,-5-8-2 0,5-6 0 16,0-4-1-16,0-3 2 0,-5-7 2 16,3-9 4-16,-6-3 5 0,1-4 1 15,-4-4 2-15,4-1 1 0,-5-2 4 16,4 0 5-16,0 4 6 0,-1 5 4 16,4 8 3-16,0-3 2 0,-1 7-1 15,6 7-2-15,0-1-6 0,6 6-5 16,1-4-3-16,7 4-4 0,5-6-2 15,7 6 0-15,7-4 1 0,1 4-1 0,7-5-1 16,2 5-7-16,-2 0-11 0,-4 0-10 16,-1 0-12-16,-5 0-15 0,-4 7-106 15,-5 0-114-15,4 3-260 0</inkml:trace>
  <inkml:trace contextRef="#ctx0" brushRef="#br0" timeOffset="76708.36">9909 7998 680 0,'9'-6'144'15,"-1"0"1"-15,6 1-118 0,6 5-16 16,5-4-6-16,7 4 1 0,4-6-2 16,-2 6-1-16,2 6-1 0,-1-6 1 0,-3 5-2 15,-4-1 1-15,-2 2-2 0,-1 0-8 16,-6-6-9-16,-3 5-12 0,-5 1-15 15,-4-1-1-15,-7 5-103 0,0-2-105 16,-11 5-236-16</inkml:trace>
  <inkml:trace contextRef="#ctx0" brushRef="#br0" timeOffset="76873.92">9942 8245 579 0,'-28'11'160'0,"7"-8"1"15,3-3-44-15,9 6-67 0,3-1-18 16,12 1-10-16,4-3-13 0,7-3-5 15,8 8-2-15,4-6 1 0,9-2 0 16,8 0 0-16,2-2-1 0,10-4-5 16,2 1-17-16,-1-1-15 0,0 1-17 0,-5 1-112 15,-6 0-125-15,-3 4-295 0</inkml:trace>
  <inkml:trace contextRef="#ctx0" brushRef="#br0" timeOffset="78256.46">11137 7622 435 0,'12'-21'111'0,"-5"6"3"16,-4 10-68-16,-6 5-9 0,-4 8-5 15,-4 7-6-15,1 9-4 0,-2 7-6 0,-3 8-1 16,-2 5 2-16,3 8-1 0,1-3-1 16,3 1-3-16,4-7-2 0,3 0-2 15,3-9-1-15,7-5-3 0,4-10 0 16,5-6-1-16,8-5 0 0,6-8 0 15,8-11-1-15,4-4 0 0,7-9 1 16,0-5-2-16,1-4-1 0,-4-5 0 16,-2-5-2-16,-5 4 1 0,-8-4 0 0,-5 8-1 15,-8 2 1-15,-4 3 1 0,-6 12 1 16,-8 4 1-16,0 7 0 0,-13 14 1 16,1 7 0-16,-1 8 1 0,-6 8 0 15,-1 11-2-15,-2 6 1 0,1 4 0 16,1 2-1-16,0 4-1 0,1-2 0 15,6-5 0-15,0-3 0 0,6-5-1 16,1-7 1-16,6-2-1 0,0-5-1 16,0-4-5-16,3-6-5 0,2-5-8 0,0-4-11 15,2-1-14-15,2-8-97 0,9-24-598 16</inkml:trace>
  <inkml:trace contextRef="#ctx0" brushRef="#br0" timeOffset="78640.31">12056 7647 587 0,'29'-3'129'0,"-8"3"2"15,-1 0-99-15,-8 10-17 0,-7 5-4 16,-5 1-1-16,-9 3 1 0,-7 7-3 16,-10 5 1-16,-7 3 2 0,-10 6 0 15,-4 3 1-15,-6 1-2 0,-2 5-1 16,5-1-2-16,-1-3-3 0,12 0-1 15,9-3-3-15,11-7-2 0,10-4-1 16,9-6-2-16,11-4 0 0,9-8 0 0,4-4 0 16,5-9 0-16,4 0 1 0,0 0 2 15,0-17 0-15,0-3 1 0,-6-4 0 16,-1-4 1-16,-8-7 0 0,-5-6 0 16,-9-7 2-16,-4 0 3 0,-2-5 4 15,-10 3 4-15,0 4 4 0,-3-2 2 16,1 2 1-16,2 7-1 0,2 4-3 0,6 6-3 15,4 3-6-15,6 1-3 0,6 6-2 16,6 2-2-16,5 4-1 0,4 1 0 16,1 2-6-16,3 0-11 0,0 7-9 15,-1-2-8-15,0 5-12 0,-1 8-12 16,-3 2-99-16,-3 5-103 0,1 3-241 16</inkml:trace>
  <inkml:trace contextRef="#ctx0" brushRef="#br0" timeOffset="79057.3">12449 7535 612 0,'0'-10'135'0,"6"-1"1"0,2-1-99 16,7 1-20-16,8 2-9 0,3-2-3 0,1 3-2 16,1-1-2-16,3 7 0 0,-4 2 3 15,-2 6 2-15,-4 4 4 0,0 8 3 16,-2 3 2-16,-5 4 1 0,-8 2 2 15,-6 8-1-15,-11 0-3 0,-6 5-2 16,-9 2-3-16,-7 5-2 0,-5 1-2 16,0 0-2-16,3 0 0 0,1-3-2 15,2 0 0-15,7-10-1 0,5-1 0 16,5-7-2-16,7-7-5 0,0-1-8 16,4-8-6-16,4-5-1 0,0-6-4 0,0-4-2 15,0-5 1-15,0-6 4 16,0-6 8-16,0-3 5 0,0-2 2 0,-6-5 6 15,3 2 6-15,-2 1 9 0,-1 3 9 16,1 3 7-16,3 2 5 0,2 6 1 16,0 3-1-16,0 0-4 0,8 6-7 15,8-2-8-15,2 0-7 0,8 3-5 0,7 0-2 16,5 4 0-16,1-6-4 0,-4 6-10 16,-1 3-14-16,-3 4-11 0,-5 2-17 15,-9 3 7-15,-6 2-117 0,-4 6-112 16,-2-2-252-16</inkml:trace>
  <inkml:trace contextRef="#ctx0" brushRef="#br0" timeOffset="79222.92">12766 8132 624 0,'-7'6'138'0,"0"4"1"0,1 5-110 0,0 1-12 16,-7 5-2-16,-1 3-6 0,-5 6-5 15,-2 3-1-15,-3 0-7 0,-3 1-10 16,-1 1-16-16,3 2-110 0,4 2-113 16,4-4-284-16</inkml:trace>
  <inkml:trace contextRef="#ctx0" brushRef="#br0" timeOffset="80568.17">13290 7617 419 0,'0'-11'100'15,"5"0"3"-15,2-1-69 0,-1 1-4 0,0 0-2 16,3 1-1-16,1 2-4 0,-2-3-3 16,4 3-1-16,-3-2-1 0,4 4-1 15,5-1-2-15,-4 2-2 0,6-1-1 16,-4 6 0-16,1 0-2 0,-4 5 0 15,-5 1 0-15,-3 6 1 0,-5 4-1 16,-11 1 1-16,-4 3-1 0,-4 2 0 0,-3-1-1 16,-4 2-1-16,-1-1-4 0,1 1 0 15,6-4-2-15,3 0-1 0,9-4-2 16,8 2 1-16,0-3-2 0,11-1 1 16,4 1-1-16,3 1 1 0,4 2 0 15,0 5 0-15,0 0 1 0,-4 2 0 16,-1 4-1-16,-8 1 1 0,-3-2 0 15,-6 4 0-15,-6 2 0 0,-3 0 0 16,-10-7 1-16,-3 1 1 0,-4 1 2 16,-6-4 0-16,-1-3 2 0,-5-7 0 0,3-2 1 15,-2-2-2-15,2-5 0 0,1-5-1 16,2 0-3-16,6 0-5 0,4-9-3 16,2 1-6-16,4-3-5 0,7-2-5 15,9-6-8-15,7-3-6 0,6 1-7 16,7-3-44-16,7-1-47 0,6 0-86 15,6 1-193-15</inkml:trace>
  <inkml:trace contextRef="#ctx0" brushRef="#br0" timeOffset="81128.4">13897 7544 577 0,'-7'-14'136'0,"-1"5"1"0,0-1-95 16,-2 6-13-16,3-1-9 0,1 5-4 16,-4 0-6-16,-1 6-6 0,-1-1-2 0,-3 6-1 15,-2 5 0-15,2 0-1 0,-1 3 1 16,1 1-1-16,5 2 1 0,0 5-1 16,3-1-1-16,7-3 1 0,0 2-1 15,9 3 0-15,1 0 0 0,3-3 0 0,6 0 1 16,0 1-1-16,-4 1 1 0,4 2 0 15,-4-3 0-15,-2 0 0 0,-2 2 1 16,-4-1-1-16,-5-4 0 0,-2 0 0 16,-6 0 0-16,-2-4 0 0,-7-1 1 15,-4-1 2-15,-7-3 1 0,-2-3 2 16,-5-2-1-16,-3-5 1 0,1-1 0 16,3-3-1-16,3-3-1 0,2-1-3 15,4-3-3-15,8-2-3 0,0-2-3 16,4-3-4-16,6 1-5 0,5-2-5 15,0-4-5-15,11 0-5 0,2-1-5 0,2-2-7 16,4 1-11-16,5-3-29 0,-2-1-17 16,4 0-1-16,-5 3 9 0,4-3 25 15,-4 0 38-15,-1 3 31 0,-3-3 45 16,-8 1 33-16,3-6 15 0,-6 1 8 16,-4-2-9-16,3 4-21 0,-5-3-11 0,6 2-9 15,1 3-7-15,0 3-7 0,2 2-8 16,8 1-7-16,-1 0-5 0,9 2-5 15,1-1-2-15,2 2-3 0,3-1-1 16,-2 3-2-16,4 2-2 0,-1 2-6 16,1 4-10-16,0-1-10 0,0 7-13 15,0 9-18-15,-1-5-100 0,-3 6-113 16,1 2-258-16</inkml:trace>
  <inkml:trace contextRef="#ctx0" brushRef="#br0" timeOffset="81509.55">14845 7336 582 0,'10'-18'128'0,"-3"4"2"0,-3 1-103 15,1 7-7-15,-5 0 1 0,0 6 0 16,-3-5-2-16,-8 5-1 0,-4 5 4 16,-8 7 2-16,-6 0-3 0,-4 9-2 0,-5 4-2 15,-3 12-1-15,-6 7-3 0,1 5-4 16,0 5-3-16,0 4-2 0,2 5-1 16,6-2-2-16,7 1 0 0,5-4-1 15,11-3 0-15,7-5-1 0,8-1 0 16,16-9 1-16,3 0-1 0,6-8 0 15,4-4-1-15,4-3-2 0,7-2-3 16,-1-3-2-16,3-8-3 0,-1-1-5 16,-4-1-5-16,1-4-6 0,-4-6-6 0,-1 0-9 15,-5 0-6-15,-4-9-99 0,-7 1-100 16,-4-3-247-16</inkml:trace>
  <inkml:trace contextRef="#ctx0" brushRef="#br0" timeOffset="81801.22">14339 7606 536 0,'-19'-5'142'0,"5"-5"-1"0,2 5-31 15,12 5-80-15,0-4-13 0,12 4-6 16,2 0-7-16,11 0-3 0,3 6 1 16,4-6 0-16,3 0 0 0,4 2 0 0,1-2 0 15,-1 0 0-15,-2 0-1 0,-2 0-6 16,-5 0-6-16,-5 0-6 0,-5 5-8 16,-5 1-9-16,-5-1-11 0,-10 2-3 15,0 0-91-15,-14-1-90 0,-5 4-223 16</inkml:trace>
  <inkml:trace contextRef="#ctx0" brushRef="#br0" timeOffset="81969.32">14376 7792 479 0,'-41'12'130'16,"2"3"7"-16,4-3-63 0,2-1-11 15,7-3-7-15,6-4-11 0,6 0-12 16,2 4-8-16,8 0-8 0,4-4-4 16,10 2-4-16,8 0-3 0,4-1-1 15,15-1 0-15,8-4-1 0,5 0 0 16,8-6-1-16,2-1-4 0,3-1-8 15,-2 2-13-15,-7-1-12 0,-4 5-14 0,-6 2-111 16,-8-7-119-16,-6 7-279 0</inkml:trace>
  <inkml:trace contextRef="#ctx0" brushRef="#br0" timeOffset="84763.03">13547 8131 291 0,'6'-9'74'0,"-1"3"2"0,-3-4-38 16,5 5-11-16,-7-2-4 0,6-2 0 16,-6 5-2-16,2-5-2 0,-2 6 1 15,0-4 0-15,0 3-1 0,0-1-1 16,0 5-2-16,0-4-1 0,0 4-3 16,0 0-1-16,0-3-1 0,4 3 0 15,-4 0 0-15,0 0 0 0,-4 0 0 0,4 0 1 16,-3 4-1-16,-2-4 0 0,-1 6-1 15,4-3-2-15,-4 1-1 0,1 3 0 16,3-3-2-16,-4 3 0 0,6-5-2 16,-2 1 0-16,2 3-2 0,0-6 1 15,0 2-1-15,3-2 1 0,2 0-1 16,-3 0 1-16,3 0 0 0,-3 0 0 16,-2 0 0-16,6-4 0 0,-6 4 0 15,0-7 0-15,0 7 1 0,0-7 1 0,0 7 1 16,0 0 2-16,-3 0 1 0,-2 0 0 15,-1 0 0-15,0 7 0 0,-1-2-1 16,-1 1-2-16,1 1-1 0,1-1-1 16,0 3-1-16,1-5 0 0,2 2 0 15,3-3-1-15,-5 1 0 0,5-4 0 16,0 6-1-16,5-6 1 0,1 0 0 16,-2-4-1-16,5 0 1 0,-1-3 1 0,1-1-1 15,1-1 1-15,-2 1 0 0,-2 2-1 16,1-3 1-16,-5 7 0 0,-2 2 1 15,0-6 0-15,0 6-1 0,-3 6 1 16,-7 0 0-16,3 3-1 0,-1 2 0 16,1 1 0-16,-5 1-1 0,4 2 1 15,1-3 0-15,0-2 0 0,1-4-1 16,6 1 0-16,0-2 0 0,0 0 0 16,0-5 0-16,9 0-1 0,-2 0 1 0,2-7-1 15,-2 3 1-15,0-4 0 0,-4-1 1 16,2 2-1-16,-5 0 1 0,5 5 0 15,-5-3-1-15,0 5 0 0,0 0 0 16,-5 0-1-16,5 5 0 0,-6-3 1 16,0 5-1-16,4-1 0 0,-3 2-3 15,5-2-3-15,-3 2-9 0,3-4-11 0,0 2-106 16,2-6-106-16,5 0-264 0</inkml:trace>
  <inkml:trace contextRef="#ctx0" brushRef="#br0" timeOffset="85788.48">13831 7594 288 0,'0'-4'68'0,"0"2"1"15,0-3-43-15,0 1-6 0,0 2 1 16,5-4 1-16,-5 1-1 0,2-2-1 0,-2 4-1 16,7-2-1-16,-2-1-3 0,-1 2-2 15,0-3-2-15,2 3-1 0,2-2-1 16,-2 2 0-16,1-4-1 0,-2 2 0 16,1-1 1-16,0 0 1 0,-6 1 2 15,2 2 2-15,-2-1 2 0,0 2-1 16,0 3 0-16,-6-6-1 0,4 6-3 0,-4 0-2 15,1 6-2-15,-2-1-3 0,-2 5 0 16,-3 2 0-16,0 4-1 0,-2 1 1 16,-4 5 0-16,2 0 0 0,-2 2 1 15,-2 0-1-15,1 2 1 0,1-1 0 16,2 0 0-16,2-6 0 0,1 0-2 16,4-3 1-16,3-2-2 0,0-4 0 15,6-5-1-15,-7 0-1 0,7 0-1 0,0-5 0 16,2 0 1-16,4-5-1 15,0 0 1-15,1-3 0 0,1-7 0 0,4 0 0 16,-4-4 1-16,3-2-2 0,-3-1 1 16,0-3 0-16,-2 1 0 0,0 3-1 15,-1-1 1-15,1 1 0 0,-3 5 0 16,2-2 0-16,1 4 0 0,0 1 0 16,1 1 0-16,1 1 0 0,0 2 0 15,3 1 1-15,-2 0-1 0,2 3 1 0,2 5 0 16,0-5 0-16,1 5 0 0,5 0 0 15,1 0 0-15,0 0 0 0,6 4-1 16,0-4 1-16,1 0-1 0,1 0 0 16,-2-4 0-16,-1 4 1 0,-3-4-1 15,2 0 0-15,-7 4 0 0,-1-5 1 16,-8 5-1-16,-1 0 2 0,-1 0 2 0,-6 0 2 16,-6 0 1-16,-1 0 1 0,-6 0 2 15,0 0 0-15,-7 5 0 16,-1-1-3-16,-4-1-1 0,-1 1-1 0,-1 0-1 15,1 0-1-15,-1 0 0 0,1 2-1 16,0-3-1-16,5 0 0 0,3-3 0 16,3 6-1-16,3-6-2 0,6 0-3 15,6 3-3-15,5-3-1 0,2 0-3 16,9-3-4-16,1-1-6 0,8-1-7 16,1 2-7-16,0-4-95 0,3 1-99 0,0-1-242 15</inkml:trace>
  <inkml:trace contextRef="#ctx0" brushRef="#br0" timeOffset="86332.49">13797 7770 348 0,'-7'0'75'0,"0"4"1"16,-3-4-60-16,6 3-3 0,-2-3 4 15,0 7 4-15,1-7 3 0,-2 4 3 16,2-4 2-16,3 6 1 0,-3-3-2 15,2-3-3-15,-2 4-5 0,-1 1-4 0,-1-3-3 16,2 2-3-16,2 1-4 16,-2-5-1-16,0 5 0 0,3-5 0 0,2 6 1 15,-5-6 1-15,5 0 2 0,0 0 1 16,0 0 1-16,0 0 1 0,0 0-1 16,0 0 0-16,0 0-1 0,0 0-2 15,0 0-2-15,0 0-1 0,5-4-1 16,-5 4-1-16,6-5-1 0,-4-2-1 15,4 3 1-15,1 0-1 0,0 0 0 16,3 0 1-16,-2 4-2 0,0-4 1 16,4 4 0-16,-1 0 0 0,-1-4-1 15,2 4 1-15,0 0 0 0,-2-4 0 0,1 4 1 16,-4 0-1-16,-1 0 1 0,2 0 0 16,-2 5 0-16,-3 1-1 0,1-1 1 15,1 3-1-15,-5 3 0 0,5-1-1 16,-5 0-7-16,0 1-12 0,-4-3 71 15,-1 3-188-15,-2-2-120 0,-2-1-329 16</inkml:trace>
  <inkml:trace contextRef="#ctx0" brushRef="#br0" timeOffset="88935.13">2791 9639 428 0,'-17'0'98'0,"2"3"2"0,-3 6-69 0,4 2-10 0,0 6-5 0,1 7-2 0,0 7-3 0,-1 8 0 0,-1 8 1 0,-2 3 0 0,1 3 1 0,-3-1 0 0,-6 4-1 16,-1-4-1-16,3-2-2 0,-1-4-2 16,3-4-2-16,-3-2-2 0,9-4-1 15,1-5 0-15,3-8 0 0,4-3 2 16,-1-5 4-16,4-7 2 0,4-8 1 15,-3 0 0-15,3-15-1 0,0-3 0 16,7-11-3-16,2-9-2 0,4-10-4 16,6-8 0-16,6-5 0 0,3-3 0 0,10-4 0 15,-2 10-1-15,7 1 1 0,0 7-1 16,2 5 1-16,1 9-1 0,-2 7 0 16,-7 7 0-16,0 8 0 0,-8 4-1 15,-4 10 0-15,-5 11 1 0,-8 3-1 0,-4 4 1 16,-8 5 0-16,0 3 2 0,-8 5 1 15,-4 2 1-15,-4-4 1 0,-2 3 1 16,-6 1 0-16,1-4 0 0,-2-2 0 16,1-5 0-16,1-5-2 0,-2-3 1 15,4-6-2-15,3-4 0 0,3-4-2 16,2 0-4-16,1-8-4 0,6-3-3 16,3-5-7-16,3 0-6 0,0-2-8 15,2-2-7-15,5-1 4 0,5 1-99 0,0-2-92 16,2 8-227-16</inkml:trace>
  <inkml:trace contextRef="#ctx0" brushRef="#br0" timeOffset="89222.22">3063 9773 438 0,'7'6'107'0,"-2"7"4"0,-3 5-66 16,-2 5-11-16,6 4-6 0,-6 8-6 15,0 2-4-15,0 0-2 0,-5 1-2 16,2-2 0-16,-3-1 1 0,0-2 0 15,-1-8 0-15,1-1 0 0,0-5-2 16,6-8-1-16,-2 0-2 0,2-6-1 16,0-5 0-16,7 0 3 0,-1 0 2 15,1-7 1-15,0-5 0 0,2-5-1 16,5-4 0-16,3-7-3 0,2-8-4 16,1-7-2-16,6-6-2 0,2-5 1 0,4 0 2 15,1 1 0-15,1-1 1 0,-1 5-1 16,2 7 0-16,-3 7 0 0,-6 5-3 15,-5 6-7-15,-2 9-13 0,-6 4-14 16,-3 2-16-16,-5 9-113 0,0 9-122 16,-5 2-291-16</inkml:trace>
  <inkml:trace contextRef="#ctx0" brushRef="#br0" timeOffset="91236.13">3571 10507 444 0,'-6'-7'108'15,"1"-3"5"-15,-1 0-67 0,-2-2-6 16,2-2-5-16,-1 0-3 0,1 2-2 15,0-5-2-15,1 4-3 0,1-3-3 16,-1 1-3-16,-1-1-3 0,2 5-3 0,-5-1-3 16,2 1-3-16,-1 2-2 0,-5 5-3 15,-1 4-1-15,-4 0-1 0,3 2-1 16,-4 9 0-16,0 1 0 0,0 7 0 16,-1 1 0-16,4 2 0 0,-2 5 1 15,5-4-1-15,3 1 0 0,1-2-1 16,9-1-2-16,0-4 0 0,11-2-2 15,1-4 0-15,4-3 0 0,4-5 1 16,7-3 0-16,5-5 2 0,1-5 1 0,3-5 1 16,2 0 0-16,0-1 1 0,0 0 0 15,-7 0-1-15,-4 3 1 0,-4 4 0 16,-9 3 0-16,-1 0 2 0,-7 6 3 16,-6 0 0-16,-5 6 1 0,-3 5 0 15,-5 3 0-15,-1 0 0 0,-2 4-2 16,-1 1-2-16,-1 0-1 0,3-1-1 0,7-4 0 15,3-3-1-15,5 0 0 0,5-3-1 16,6-2 0-16,9-6 1 0,5 0 0 16,10-11 0-16,2-3 1 0,8-7 0 15,1-5 0-15,2-4 0 0,-2-2 0 16,5 2 0-16,-9-4-1 0,0 5 1 0,-6 4-1 16,-6 5 1-16,-6 5-1 0,-8 4 1 15,-6 3-1-15,-3 8 1 0,-7-4 0 16,0 4 0-16,-7 0 1 0,1 0-1 15,-1 3 1-15,0-3 0 0,-3 3 0 16,1 3 0-16,1 1-1 0,-5 1 1 16,1 1-1-16,1 6 0 0,-2 4-1 15,2 4 1-15,-3 2 0 0,2 3-1 16,0 0 1-16,-2 1 1 0,4-1-1 16,0-2 0-16,-3-2 0 0,5-5 1 0,0-4-1 15,1-4 0-15,4-2-1 0,3-7-1 16,0-2 1-16,5-4 0 0,6-5-1 15,2-8-1-15,5-3 1 0,7-3-1 16,0-4 1-16,4-2 0 0,3-1-1 16,2 2 1-16,-1 2 0 0,-4 2 1 15,-3 6 1-15,-2 0 0 0,-7 8-1 0,-2 3 1 16,-5 7-1-16,-5 0 1 0,-5 9 0 16,0 2 1-16,-5 4 0 0,-4 4 0 15,1 4 1-15,-3 0 0 0,2-1-1 16,0-3 1-16,3 1-2 0,3-5 1 15,3-3-1-15,0-2 0 0,7-2-1 16,1-4 1-16,4-4-1 0,1 0 0 16,7 0 1-16,1-6 0 0,4-5 0 15,4-4 0-15,3-3 0 0,2-4 1 16,2-1-1-16,0 2 0 0,-1 0 0 0,-2 4 0 16,-1-1 1-16,-3 2-1 0,-5 3 0 15,-6 2 1-15,-4 2-1 0,-4 4 1 16,-3-2 1-16,-7 7 2 0,3 0 1 15,-3 0-1-15,0 0 1 0,-5 4-1 16,5 1 0-16,-4-5-1 0,4 5-2 0,-6 0 0 16,6-5-1-16,0 3 0 0,0-3 0 15,0 0 0-15,0 3-1 0,0-3 1 16,0 0 0-16,0 0 0 0,5 0 1 16,-5 0 0-16,0 0-1 0,0 0 1 15,0 0 1-15,0 0-1 0,0 0 0 16,0 0 0-16,0 0 0 0,0 0 0 15,0 0-1-15,0 0 0 0,0 0-1 16,0 5 0-16,0-5-1 0,0 3 0 16,-5 2 0-16,2 1 1 0,-1 3-1 15,-3 3 1-15,-2 4 0 0,-1-1 0 0,-1 3 1 16,-1 2 0-16,1-2 1 0,-2 0-1 16,2-1 0-16,2-3 0 0,-1-4-1 15,3 0-2-15,2-2-4 0,5-8-1 16,0 3-1-16,0-3 0 0,6-5 0 15,3-2 1-15,4 0 2 0,1-2 3 0,6-4 0 16,3-2 1-16,0 0 0 0,3-1 0 16,0 0 1-16,-1 2-1 0,0 2 1 15,-4 3 0-15,-3 5 1 0,-3 4-1 16,-3 0 1-16,-2 1 0 0,-4 10 1 16,-6 0 0-16,0 1 1 0,0 3 1 15,0 2-1-15,-6-1 1 0,2 1-1 16,-1-3 0-16,5-2-1 0,0-2-2 15,5-4 0-15,2 0-1 0,6-6-2 16,1 0 1-16,6 0-1 0,2-9-1 0,3-3 0 16,6-1 0-16,-3-3 1 0,3 1 0 15,-4 1 1-15,0 2 0 0,-6 2 1 16,-3 3 2-16,-6 3 1 0,-4 4 2 16,-4 0 2-16,-4 0-1 0,3 0 1 15,-3 0 0-15,0 7 0 0,-3-2-2 16,3 5 0-16,0 0-2 0,-4 1-1 0,4 0 0 15,0-1-1-15,4-1 0 0,3-1-2 16,3-4 0-16,3-4-1 0,7 0 0 16,5-12 0-16,2 1-2 0,6-4-1 15,-1-1 0-15,-3-3 1 0,2 4 0 16,-5-1 0-16,-6 5 2 0,-6 5 1 16,-1 0 2-16,-7 6 2 0,-4 0 1 15,-2 7 0-15,0 5 0 0,0-1 0 0,-5 4 1 16,3 2-1-16,2-1 0 15,0 1-2-15,0-2-3 0,2-2-4 0,6-2-6 16,1-2-7-16,5-4 77 0,-1 0-181 16,2-2-108-16,3 1-294 0</inkml:trace>
  <inkml:trace contextRef="#ctx0" brushRef="#br0" timeOffset="91843.12">5710 10362 581 0,'-6'0'128'0,"3"-4"1"0,-1 8-98 16,-3 2-14-16,-3 4-5 0,0 2-6 15,-3 5-2-15,-4 0-1 0,3 2-1 16,0 3 0-16,4-1-5 0,5-3-6 15,0-3-10-15,5 1-12 0,0-5-5 16,5-2-95-16,2-6-98 0,0-3-228 0</inkml:trace>
  <inkml:trace contextRef="#ctx0" brushRef="#br0" timeOffset="92082.43">5797 10199 684 0,'-19'0'158'0,"0"0"0"0,3 0-108 16,-2 0-18-16,6 0-7 16,3 4-6-16,1-4-7 0,2 0-2 0,1 0-2 15,5 0-1-15,0 0-3 0,0 0-1 16,7-4-2-16,-1-5 0 0,0 5-1 16,1-3-1-16,-1-2-3 0,-4 3-4 15,-2-1-7-15,0 3-11 0,0 4-11 16,0-6-10-16,0 6-13 0,0 5-8 15,5 0-5-15,-5 2-79 0,0 4-87 0,0 4-203 16</inkml:trace>
  <inkml:trace contextRef="#ctx0" brushRef="#br0" timeOffset="92720.72">5805 10355 363 0,'25'-16'98'16,"1"-13"2"-16,7-5-8 0,8-6-58 15,0-6 0-15,6 0 2 0,3-6 0 16,3-5 3-16,-1 0-1 0,-5 0-3 0,-5-4-7 15,-2 5-4-15,-7 3-2 16,-7 8-4-16,-7 7-3 0,-4 12-1 0,-6 6-1 16,-9 16-1-16,0 7-2 0,-11 16-3 15,-4 8-2-15,-10 16-1 0,-2 13-3 16,-12 14 0-16,-1 9 1 0,-7 10-2 16,1-3 0-16,0 4-1 0,8-8 0 0,3-7 0 15,7-10 0-15,3-5 0 0,6-14 0 16,4-8 0-16,2-5-1 0,0-9 1 15,5-7 0-15,-1-6 0 0,3-5 0 16,3-6 0-16,-4 0 1 0,2-12 0 16,2-2-1-16,3-4 0 0,0-6 0 15,0-3 0-15,8-4 1 0,1-2-1 16,4 5 1-16,5 1-1 0,0 4 0 16,3 9 0-16,0 4-1 0,3 10-1 0,-2 0 1 15,0 14 1-15,2 4-1 0,-3 6 1 16,4-1 1-16,-2 1 0 0,1 0 0 15,2-3 0-15,2-6 1 0,3-8 0 16,1-7-1-16,-2-4 0 0,3-8-2 16,-1-6-1-16,1-5 0 0,-8-2-1 15,-4-4-1-15,-5-1 1 0,-5 1 0 16,-6 6 2-16,-5 7 0 0,-12 5 1 16,0 11 0-16,-2 11 1 0,-1 12 0 0,-3 13 1 15,-2 8 1-15,-1 12 1 0,1 10 0 16,-7 12 0-16,0 8 0 0,-3 5-1 15,-3 2-2-15,-1 3-2 0,1-4-1 16,-1-3 1-16,2-8-2 0,-1-11 1 16,0-5 1-16,6-10 4 0,1-9 5 15,0-7 4-15,5-13 3 0,1-4 3 16,0-12 5-16,1-10 2 0,5-3 0 0,-1-13-3 16,4-15-4-16,6-16-2 0,10-16-4 15,3-17-6-15,11-12-7 0,12-15-7 16,10-8-7-16,11 3-11 0,4 6-8 15,8 7-8-15,2 7-10 0,0 12-8 16,-1 7-103-16,-4 13-107 0,-2 9-258 16</inkml:trace>
  <inkml:trace contextRef="#ctx0" brushRef="#br0" timeOffset="95884">3044 9870 286 0,'-7'0'73'0,"-1"0"6"0,1 0-44 16,1 0 1-16,0 0-1 0,0-3-1 0,2 3-5 15,1-6-5-15,3 3-3 16,-5-6-5-16,5 3-2 0,0-4-4 0,0 1-1 15,0-3-3-15,0 1 0 0,0 0-1 16,0 0-2-16,0 0 0 0,0-1-1 16,0-2 0-16,0 0 0 0,0-3 0 15,0 3 1-15,5-2 0 0,-5 0 1 16,0 4 0-16,7 1 2 0,-7 0 0 16,6 2 0-16,-6 2 0 0,3 0-1 15,-3 4 0-15,4-2 0 0,-4 5-1 0,0-5 1 16,0 5-1-16,5 0 0 0,-5 0 0 15,3 8 1-15,3 0 0 0,-1 2 0 16,-2 8-1-16,2 4 0 0,1 2 0 16,0 1-1-16,1 3-1 0,-4 1-4 15,6 4-6-15,-4 0-12 0,3-3-100 16,-1-1-99-16,-3-2-250 0</inkml:trace>
  <inkml:trace contextRef="#ctx0" brushRef="#br0" timeOffset="97521.98">6958 9817 573 0,'-13'-7'133'0,"-1"1"0"0,6 3-95 0,5 3-13 16,3 0-9-16,0 0-7 0,7 5-6 15,2-5-2-15,8 6-1 0,4-6 1 16,4 0 1-16,6 0 0 0,8 0 0 15,4-8 1-15,4 4-1 0,0-2 0 16,0 1 0-16,-2-2-1 0,-5 1 0 16,-7-1-1-16,-4 7-3 0,-8-4-3 15,-5 4-4-15,-9 0-5 0,-7 0-9 0,-5 6-12 16,-4 5-12-16,-10 6-85 0,-7-1-93 16,-2 5-222-16</inkml:trace>
  <inkml:trace contextRef="#ctx0" brushRef="#br0" timeOffset="97704.95">6948 10088 442 0,'-23'17'114'0,"1"-3"6"0,8-4-61 0,1-2-13 16,7 1-10-16,6-2-6 0,6 0-6 15,7-2-4-15,4-1-5 0,8-4 0 16,10 0-1-16,6 0-1 0,6-5-2 16,6-1-3-16,6 1-1 0,1-2-2 15,-4 0-1-15,-1 1-3 0,-5 2-6 16,-6-2-6-16,-7 2-10 0,-7 4-13 15,-11 0-107-15,0 0-110 0,-12 7-270 16</inkml:trace>
  <inkml:trace contextRef="#ctx0" brushRef="#br0" timeOffset="99296.07">8224 9561 464 0,'0'-10'109'16,"-4"8"6"-16,4 2-73 0,0-4-8 15,-5 4-5-15,3 5-5 0,-4 5-2 0,-4 5-2 16,-2 5-3-16,1 7-4 0,-6 8 0 15,0 3-1-15,2 1-1 0,4 2-3 16,-1-6-2-16,12-1-2 0,0-8-1 16,5-4-1-16,7-2 0 0,4-9-1 15,7-6 1-15,3-5 0 0,3-14-1 16,5-7 1-16,3 1-1 0,4-9-1 16,-1-5-1-16,-6-7-1 0,-2 6-1 15,-4 1 0-15,-8 6 0 0,-4 1 0 0,-7 4 2 16,-3 11 2-16,-6 7 1 0,0 5 0 15,-9 12 2-15,-1 10 0 16,-4 2 1-16,-5 12 0 0,-3 8-1 0,-2 5 0 16,-2 6 0-16,3-2-1 0,-3-6 0 15,3 2-1-15,3-3-1 0,6-10 1 16,5-3-3-16,5-9-5 0,4-3-7 16,7-9-8-16,6-10-13 0,7-4-77 0,6-11-31 15,4-9-92-15,3-6-193 0</inkml:trace>
  <inkml:trace contextRef="#ctx0" brushRef="#br0" timeOffset="99682.68">8987 9457 597 0,'20'-7'124'16,"-7"3"0"-16,0 8-107 0,-6 7-11 0,-3 9 0 15,-8 4 1-15,-9 10 3 0,-7 9 2 16,-9 3 2-16,-13 10 0 0,-2 4-1 15,-7 6-2-15,3-6-3 0,1-2-2 16,4-3-2-16,9-3-1 0,9-9-2 16,11-10-1-16,11-8 0 0,7-1-1 15,12-8-1-15,8-6-2 0,8-10-2 16,7-5-1-16,1-7-2 0,4-5 1 0,-2-10-1 16,-4-2 2-16,-5-6 2 0,-11-3 1 15,-5-1 2-15,-9-5 2 0,-8 5 0 16,-13-2 1-16,-6-7 3 0,-8 3 5 15,-4 2 4-15,-3 4 5 0,-2 5 4 16,0 2 3-16,3 7 1 0,7 6-1 16,6 5-4-16,9 3-4 0,11 3-7 0,9 2-2 15,11-2-4-15,6 6-2 0,9 2-1 16,9-4-1-16,7 4-3 0,3 0-8 16,0 0-9-16,1 4-10 0,2-1-11 15,-3 4-14-15,-6-5-105 0,-2 5-111 16,-3-1-257-16</inkml:trace>
  <inkml:trace contextRef="#ctx0" brushRef="#br0" timeOffset="100235.57">9470 9387 566 0,'-9'-9'150'0,"0"3"6"0,5-1-64 16,-2 4-35-16,1 3-15 0,5-5-9 16,0 5-11-16,5-4-9 0,3 4-6 15,6-8-4-15,7 6-1 0,5-2-1 16,5-3 0-16,2 7 1 0,0 0-2 15,0 10 1-15,-5 0-1 0,-2 3 2 0,-6 9 2 16,-8 3 2-16,-10 7 2 0,-2 3 0 16,-15 4 1-16,-9 11 0 15,-5-1-1-15,-5 6-2 0,-3-1-3 0,1 1-2 16,0 0 0-16,7-1 0 0,4-5-1 16,5-3 0-16,6-5-2 0,2-5-4 15,5-4-6-15,2-6-8 0,5-6-9 16,0-3-9-16,5-7-6 0,1-4-3 0,1-6-4 15,0-6 2-15,1-4 4 0,-3-7 9 16,-5-3 8-16,0-6 6 0,-6-2 7 16,-2 0 11-16,-4-2 13 0,-3 0 12 15,-4 3 12-15,-2 4 11 0,-4 0 9 16,2 1 6-16,-1 7-2 0,3-1-4 16,3 2-7-16,4 5-9 0,7 1-11 0,7-1-10 15,3 1-5-15,15 2-5 0,7 0-3 16,9 1-2-16,6-4-2 0,6-1-3 15,6-1-10-15,1 3-14 0,-6 3-15 16,-1-2-14-16,-6 7-64 0,-7 0-56 16,-6 7-109-16,-12 2-224 0</inkml:trace>
  <inkml:trace contextRef="#ctx0" brushRef="#br0" timeOffset="101888.71">9929 9919 447 0,'0'-4'116'0,"0"-1"9"15,0 5-65-15,0-4-9 0,0 4-6 16,0 6-4-16,0 3-5 0,-3 6-7 15,-3 6-7-15,-2 5-6 0,-4 3-3 16,-6 10-2-16,1-1-4 0,-5 3-3 16,4-4-2-16,0-4-7 0,0-4-9 15,5-2-8-15,5-7-16 0,3-2-55 0,5-6-54 16,0-5-100-16,6-2-212 0</inkml:trace>
  <inkml:trace contextRef="#ctx0" brushRef="#br0" timeOffset="102548.69">10412 9503 479 0,'-6'-14'118'0,"2"-3"1"16,4 1-38-16,0-2-60 0,7 2-7 0,7-5 1 15,5 0 2-15,6 1 1 0,3 0 3 16,5 4 1-16,0 2-1 0,3 9-3 16,0 5-2-16,-3 5-3 0,-5 6-3 15,-3 8-2-15,-10 1-1 0,-4 7-1 16,-11-2 0-16,-5 6-1 0,-8-5 0 15,-7 2-1-15,-6 3-1 0,-2 1-2 0,1-6-3 16,2 2-6-16,5-5-4 0,3 2-2 16,8-2-3-16,9-3-2 0,6-3 0 15,1 1 3-15,7-2 5 0,1 6 3 16,1-1 2-16,-2 0 2 0,-1-1 2 16,-5 3 0-16,-2 3 1 0,-6 0 0 15,-6-2 1-15,-7 1 2 0,-1 3 2 16,-6-4 5-16,0 0 4 0,-6-3 4 0,-1-4 4 15,1-1 1-15,-2-5 2 0,-1-5-2 16,1-6-3-16,4 0-4 0,0-6-5 16,0-2-2-16,9-2-6 0,-3 1-4 15,8-3-6-15,-2 4-5 0,6 1-7 16,4 2-5-16,2 2-6 0,0 3-5 16,3-5-4-16,7 5-5 0,4 0 60 15,0 0-153-15,8-5-101 0,4 5-273 16</inkml:trace>
  <inkml:trace contextRef="#ctx0" brushRef="#br0" timeOffset="102921.26">11091 9469 610 0,'0'-26'133'0,"0"0"1"16,0 6-105-16,-4 4-11 0,4 5-1 15,0 5-3-15,0 2-2 0,-6 4-1 16,-1 7 0-16,-3 4 0 0,-3 7-4 16,-2 3-3-16,-3 7-1 0,0 3-2 15,2-2 1-15,-1 2-1 0,5-5 0 16,5 1-1-16,3-4 0 0,4 2-2 16,7-1 0-16,1 0 0 0,4-3 0 0,5 1 0 15,3-1 0-15,-3 6 0 0,2-2 1 16,-6-1 0-16,-3-1 0 0,-1 8 0 15,-9-4 1-15,-5 3-1 0,-3-4 1 16,-7 0 1-16,-3-2 2 0,-2-3 1 16,-5 0 1-16,1-8 1 0,-2-2-1 15,2-3 1-15,0-8-5 0,3 0-5 16,0-5-6-16,3-2-7 0,3-4-8 0,2-2-12 16,0-6-13-16,5-1 27 0,0-3-119 15,5-3-98-15,3 1-243 0</inkml:trace>
  <inkml:trace contextRef="#ctx0" brushRef="#br0" timeOffset="103075.89">10985 9513 542 0,'16'-29'137'0,"1"3"5"0,-4 3-79 0,7 0-13 16,5 1-11-16,3 2-8 0,5 3-9 16,2-3-6-16,5 7-4 0,3-1-3 15,-2 3-2-15,-2 2-10 0,1 5-12 16,-4 0-11-16,-3 4-17 0,0 0-111 15,-1 4-118-15,1-4-285 0</inkml:trace>
  <inkml:trace contextRef="#ctx0" brushRef="#br0" timeOffset="104605.36">12249 9265 187 0,'-14'-4'57'0,"2"-2"6"16,1 2-9-16,2 0-12 0,-2-1 0 16,3 1 0-16,-5-2 0 0,1 1-3 15,4-1-5-15,-5 2-5 0,5 0-4 16,-3-3-4-16,2 4-2 0,3-4-2 15,0 4 1-15,0-2 0 0,-1 5 2 16,-1 0 0-16,-3 0 1 0,-4 9 0 16,0 4-1-16,-9 5-2 0,-3 8-3 0,-8 8-2 15,-5 10-2-15,-4 9-1 0,-4 0-3 16,-5 8 0-16,0 8-1 0,9-6 0 16,2 5-1-16,8-7 0 0,9-1-1 15,8-6-1-15,17-4-1 0,0-12 0 16,17-5-2-16,5-7 0 0,10-4-3 15,6-5-3-15,4-7-3 0,1-2-4 0,6-5-6 16,-2-3-8-16,-3-3-10 0,-3-6-99 16,-7-2-98-16,-2 0-247 0</inkml:trace>
  <inkml:trace contextRef="#ctx0" brushRef="#br0" timeOffset="105035.39">11509 9661 422 0,'-22'-16'110'16,"2"2"4"-16,9 3-28 0,2 3-55 15,4 1-8-15,5-1-4 0,6 4-4 16,5-3-2-16,7 3-1 0,5-2-2 16,4 1 0-16,7-4-1 0,5 7 0 15,3-1-2-15,4-3-1 0,-2 4-2 0,-2 2-1 16,-2 0-2-16,-3 0-1 0,-8 0-2 15,-5 0-3-15,-8 0-6 0,-3 0-5 16,-7 2-4-16,-6 4-7 0,-6-3-5 16,-8-3-3-16,-4 8 0 0,-6-4 5 15,-6 5 4-15,-4-1 8 0,-4-2 10 16,-2 6 11-16,0-1 9 0,1 1 8 16,1 0 5-16,2 1 5 0,4 0 2 15,4 4 1-15,7-3-2 0,1-1-2 16,6-3-2-16,6 2-4 0,3-2-4 0,5 1-4 15,0-8-3-15,6 2-2 0,5-1-1 16,7-4-2-16,6 4 0 0,5-4-1 16,4 0-1-16,7 0 0 0,6-5-2 15,-3 5-2-15,0-6-3 0,0 6-4 16,-5 0-6-16,0 0-6 0,-4-4-10 16,-7 4-13-16,1 0-103 0,-3 4-104 0,0-4-256 15</inkml:trace>
  <inkml:trace contextRef="#ctx0" brushRef="#br0" timeOffset="105820.95">12925 9622 499 0,'-6'-4'113'16,"-2"-3"3"-16,3 2-82 0,-1-1-8 16,1 1-1-16,0 2-4 0,-5-2-2 15,2 1-2-15,1 4-2 0,0 0-3 16,-4 0-3-16,3 4-3 0,1 3-1 15,0-1-1-15,0 1-2 0,1 4 0 16,0-3-1-16,6 0 0 0,-5 1 0 0,5 1 0 16,6-1-1-16,-1-4 0 0,7 2-1 15,-2-2-1-15,3 0-2 0,4-5 1 16,-3 0-2-16,1 0 1 0,1 0 0 16,-5-8 1-16,-1 6 0 0,-3-4 3 15,-2 2 0-15,-5 2 1 0,0 2 3 16,-10-7 1-16,2 7 2 0,-7 0 2 0,-2 0 1 15,-3 0 1-15,0 0-1 16,2 0-1-16,2 6-2 0,2-6-2 16,4 0-2-16,6 3-1 0,4-3-1 0,0 0-1 15,8-4 0-15,1-4-1 0,4 5 0 16,4-6-1-16,-4 1 0 0,-1 2 0 16,-2-2 0-16,-3 4-3 0,-2 0-3 15,-5 4-5-15,0 0-7 0,-7 0-10 16,2 7 114-16,-3-2-222 0,1 7-118 0,-3 3-332 15</inkml:trace>
  <inkml:trace contextRef="#ctx0" brushRef="#br0" timeOffset="107419.67">13386 9733 457 0,'0'0'95'0,"7"-5"0"0,-1-4-85 0,5-4-5 0,6-4-3 0,3 0 2 15,0-5 1-15,6-2 1 0,0-2 3 16,0-2 2-16,-3 1 2 0,4-2 1 16,-3 3 1-16,-2 2 0 0,-2 3-2 15,-3 4 0-15,-3 6 1 0,-7 6 3 0,-2 5 2 16,-5 7 1-16,-12 8 0 0,-2 6 0 15,-4 6-2-15,-3 9-3 0,-6 7-4 16,0 6-4-16,-4-3-2 0,4 1-2 16,5-1 0-16,-1-5-1 0,6-2-1 15,1-7 0-15,7-3 0 0,1-2-2 16,3-7-4-16,5-6-4 0,5-3-6 16,4-7-7-16,3-4-9 0,2-9-10 0,7-8-95 15,3-4-96-15,3-5-235 0</inkml:trace>
  <inkml:trace contextRef="#ctx0" brushRef="#br0" timeOffset="107787.8">14022 9422 579 0,'-5'0'134'16,"-2"0"0"-16,-1 10-93 0,-5 2-18 16,0 1-6-16,-6 8-5 0,2 0-4 15,-5 0-2-15,2 4-1 0,5-2-1 16,-3-4 0-16,9 1 0 0,4-2-2 15,5-3 0-15,6-3-1 0,8-1-1 16,2-6 0-16,6-1 0 0,4-4 0 16,1-7-1-16,3-2-1 0,1-5-2 15,2-2-2-15,0-4-1 0,-3-3 1 0,0 1 0 16,-4 1 0-16,-2 3 2 0,-8 0 2 16,1 3 3-16,-10 4 6 0,-2 0 4 15,-5 1 5-15,0 2 2 0,-9 8 2 16,2 0-1-16,-5 9-2 0,-3 5-3 15,1 9-4-15,-5 7-5 0,1 6-3 16,2 5 0-16,-2 0-1 0,4 0 0 16,2-3 0-16,3 3 0 0,2-6-1 15,1-4 1-15,1-4 0 0,1-8-4 16,4-1-9-16,-3-4-10 0,3-4-10 0,0-6-14 16,0-4-108-16,6-4-117 0,-1-3-269 15</inkml:trace>
  <inkml:trace contextRef="#ctx0" brushRef="#br0" timeOffset="108241.08">14438 9856 588 0,'-7'7'137'0,"-6"3"2"0,-2 6-83 0,-2 3-33 16,1 7-9-16,-4 1-3 0,-1 1-4 15,0 2-3-15,-1-3-2 0,-3 1 0 16,1-4-6-16,2-1-9 0,2-4-14 16,6-1-67-16,1-1-47 0,7-2-100 15,6-4-222-15</inkml:trace>
  <inkml:trace contextRef="#ctx0" brushRef="#br0" timeOffset="109721.09">15089 9195 410 0,'18'-12'104'0,"-2"3"4"0,1 6-60 0,-4 3-9 15,-6 11-1-15,-7 2-3 0,0 9-4 16,-11 11-3-16,-6 3-2 0,-5 9 0 16,-5 4-3-16,-6 2-5 0,-2-1-4 15,-5 4-3-15,6-6-3 0,-2 0-3 16,2-4-2-16,6-6-1 0,7 2-2 16,9-7 0-16,8-7 0 0,8-2-1 15,7-5 1-15,5-6-1 0,7-3 1 0,1-10 1 16,1 0 0-16,1-9 0 0,-2-4 0 15,1-3 0-15,-6-1 1 0,-1-8-1 16,-6-5 1-16,-5 0-1 0,-7-1 1 16,0-4-1-16,-12-3 0 0,-2-1 1 15,-6 4 1-15,-4 1 4 0,-1 0 0 16,2 3 2-16,3 4-1 0,8 1 0 16,6-1-1-16,11 2-1 0,7 2-4 0,5 5-2 15,7-2-2-15,4-1-3 0,5-2-4 16,3 4-5-16,0 3-5 0,3-1-9 15,2 6-13-15,-3 4-31 0,4 7-73 16,-9 3-98-16,-5 7-228 0</inkml:trace>
  <inkml:trace contextRef="#ctx0" brushRef="#br0" timeOffset="110171.1">15502 9229 606 0,'0'-12'132'0,"0"0"1"0,6 1-106 15,2 1-11-15,1 5-5 0,6-2-3 0,-1 4-1 16,4 3 1-16,1-7 3 0,2 7 1 16,2 5 2-16,0-1 1 0,0 7 0 15,1 1-2-15,-3 8-1 0,-2 3-2 16,-3 5-2-16,-10 6-2 0,-6 7 0 15,-6-2-1-15,-14 8-1 0,-9 8-1 16,-5 3 0-16,-5 3 0 0,-2-4 0 16,-4 3-2-16,5-4 1 0,4-5-2 15,6-7 0-15,5-10-2 0,7-6-5 0,7-1-6 16,3-11-4-16,8-5-3 0,0-11-1 16,6-6-1-16,3-10 3 0,-1-7 4 15,4-9 5-15,-2-2 5 0,-1-4 4 16,0-5 6-16,-3 6 5 0,-1 0 8 15,-1 6 3-15,-4 7 5 0,3 0 1 16,-3 6 0-16,4 8-4 0,0 2-5 0,2 0-7 16,6 8-4-16,0-3-4 0,5 3-2 15,3 0 0-15,6 0-2 0,3 0-6 16,0 3-10-16,4-3-12 0,-5 11-10 16,6-6-16-16,-2 2-25 0,0-3-83 15,-5 6-99-15,-1-2-225 0</inkml:trace>
  <inkml:trace contextRef="#ctx0" brushRef="#br0" timeOffset="110601.94">16323 9344 572 0,'9'-34'137'0,"-1"-4"5"0,-8 6-95 15,0 9-10-15,-8 2-4 0,-4 8-2 16,-7 1-9-16,-3 12-8 0,-8 0-4 0,0 12-2 15,-3 2-2-15,0 7-4 0,1 5 0 16,3 5-1-16,7 2 0 0,7-2 0 16,5-5-1-16,10-1 0 0,3-4-1 15,11-8 1-15,4-4-1 0,9-9 0 16,1-7 0-16,6-2 0 0,4-5 0 16,2-4-1-16,-7-4 1 0,-1-1 0 15,-9 3 0-15,-4 1 0 0,-2 4 3 0,-10 1 0 16,-7 6 0-16,0 5 0 0,0 3 0 15,-12 6 0-15,-2 12 0 0,-5 5-1 16,-1 4-1-16,0 7 1 0,-5 9 0 16,1 3 0-16,-4 6-1 0,6-1 1 15,-5 0 0-15,1 1 0 0,1 1 0 16,1-3 2-16,0-4 1 0,1 1 2 16,-1-6 1-16,-1-5 2 0,-1-2 1 15,-2-8 0-15,-5-2-2 0,-5-5 0 16,3-8-2-16,0-7-1 0,-1-4-7 0,2-2-7 15,2-8-12-15,6-5-12 0,5-5-14 16,8-2-11-16,5-2-108 0,8-1-112 16,0-4-260-16</inkml:trace>
  <inkml:trace contextRef="#ctx0" brushRef="#br0" timeOffset="111954.2">16677 9528 566 0,'0'-8'130'0,"-6"3"1"0,6 5-95 0,0-4-12 0,6 4-7 0,1 0-3 0,4 0-4 0,4 4 0 0,4-2 2 16,8-2 1-16,5 7 1 0,1-7 0 16,1 0-2-16,2 4-2 0,1-4-2 0,-4-4-4 15,-5 4-5-15,-2 0-7 0,-2-6-7 16,-8 6-8-16,-3 0-15 0,-1 0-14 15,-10 6-95-15,-2-2-102 0,-7 4-243 16</inkml:trace>
  <inkml:trace contextRef="#ctx0" brushRef="#br0" timeOffset="112117.76">16705 9692 509 0,'-30'11'127'16,"5"-1"3"-16,5-1-74 0,12 1-19 15,8-4-11-15,0 0-7 0,7-1-7 16,8-5-5-16,6 5-1 0,9-5 0 15,5 0 0-15,9 0 0 0,-1 0-1 16,7 0-4-16,-4-6-9 0,-3 6-12 16,0-4 120-16,-10 4-236 0,-4 0-129 0,-8 0-359 15</inkml:trace>
  <inkml:trace contextRef="#ctx0" brushRef="#br0" timeOffset="113889.51">17734 9011 378 0,'-5'-12'110'0,"-1"0"4"15,-1 1-7-15,7 1-64 0,0 2-6 16,0 3-3-16,14-3-3 0,4 5-4 15,9-4-2-15,4 3-3 0,4-3-1 16,4 4-3-16,2 3-3 0,-2-3-2 0,2 3-3 16,-4 4-3-16,-3 5-1 0,-6-1-1 15,-2 7 2-15,-7 0 1 0,-6 11 1 16,-13 5 1-16,-6 11-1 0,-11 3 0 16,-6 2 0-16,-7 9-1 0,-6 2-2 15,-1-1-1-15,1-3-1 0,-3-4-1 16,5-3 0-16,2-1 0 0,8-9-2 15,2-2 0-15,4-6-3 0,2-6-4 0,3-3-5 16,6-3-6-16,1-6-6 0,0-1-3 16,6-8-2-16,0-2 1 0,0-2 1 15,0-8 4-15,0-1 4 0,-2-3 5 16,-4-5 4-16,0 0 2 0,-1-3 2 16,0 1 7-16,-6 1 8 0,6 4 8 15,-4-2 9-15,4 6 6 0,-1 1 2 16,3 7 1-16,5-5-4 0,10 5-6 15,2-2-7-15,10 6-8 0,5-2-7 0,7 2-2 16,4-6-4-16,2 2-8 0,0 1-8 16,5 3-9-16,-4-10-8 0,-3 6-9 15,0-4-13-15,-4 2-16 0,1 1-79 16,-1-2-93-16,-4 1-225 0</inkml:trace>
  <inkml:trace contextRef="#ctx0" brushRef="#br0" timeOffset="115147.67">18636 8995 509 0,'-14'0'117'15,"3"-6"1"-15,3 6-85 0,-1 0-7 16,3-3-3-16,-1 3-2 0,1-8-3 15,6 5-1-15,-3-5-1 0,3 2 0 0,0-2-3 16,0-3-1-16,3 0-3 0,2-2-3 16,2 2-1-16,1 0-2 0,1 0 1 15,4 2 1-15,-2 2 2 0,2 1 0 16,6 6 2-16,-2 0 0 0,2 0 0 16,-1 8 0-16,-2 4-1 0,0 2-1 15,-5 8-1-15,-3 3-1 0,-8 7-1 16,-3 2 1-16,-13 8-2 0,-4-2 0 15,-6 5 0-15,-5-3-1 0,-1 0-1 0,-2 0 1 16,-2-4-1-16,4 1 0 0,0-9 1 16,-1 1 1-16,0 0 1 0,3-6 1 15,5-3 0-15,3-4 0 0,8 0-1 16,3-5 0-16,11-3-2 0,5 1-1 16,8-3 0-16,7-4-1 0,6-2 1 15,1 4 0-15,7-6 1 0,4 0-1 16,-2-6 0-16,0 4 0 0,2-2 0 0,2-3 0 15,-5 4-1-15,-4-4 1 0,-4 7-1 16,1 0-1-16,-9 0-4 0,-5 0-5 16,-4 0-6-16,-1 0-7 0,-7 5-6 15,-2-5-9-15,0 0-11 0,5-5 12 16,-5 3-113-16,4-1-102 0,-4-6-256 16</inkml:trace>
  <inkml:trace contextRef="#ctx0" brushRef="#br0" timeOffset="115514.22">19357 8901 629 0,'0'-14'144'0,"-14"-1"1"0,2 7-106 15,0 8-13-15,-5 5-9 0,-3 3-5 16,-3 9-7-16,0 5-3 0,-6 4-1 15,1 6 1-15,1 1-1 0,7 2 1 16,5-1-1-16,5-3-1 0,10-1 0 16,0 1-1-16,12-4 0 0,2-3-1 15,5 0 0-15,-3 3 0 0,8 0 0 16,-3-4 1-16,-1 0 0 0,-4 6 0 16,-2 0 1-16,-4-4 0 0,-2 0 0 0,-17-4 1 15,-4 1 3-15,-2-1 3 0,-7-3 5 16,-1-3 2-16,-3-1 3 0,-4-1 1 15,4-2-1-15,2-4-2 0,-1-7-4 16,4 0-5-16,0-10-10 0,2 1-10 16,6-4-9-16,0 1-8 0,6-2-9 15,4-4-10-15,3 4-9 0,3-5 106 16,3 2-195-16,2-4-108 0,4 0-301 0</inkml:trace>
  <inkml:trace contextRef="#ctx0" brushRef="#br0" timeOffset="115680.77">19179 9068 456 0,'6'-32'129'16,"2"4"5"-16,10-4-38 0,-3 6-41 16,5 3-13-16,1 2-9 0,7-1-11 0,2 5-8 15,0 2-5-15,-7 5-3 0,2-1-3 16,-1 4-3-16,1 1-5 0,-4 6-6 16,1 0-6-16,-1 6-8 0,-1 0-11 15,5 3-12-15,-3 2-93 0,4-1-99 16,-4 1-236-16</inkml:trace>
  <inkml:trace contextRef="#ctx0" brushRef="#br0" timeOffset="116047.85">19681 9113 636 0,'-20'16'143'16,"0"5"2"-16,1 4-103 0,0 3-19 15,-1-2-6-15,8 2-1 0,4 1-4 16,8-4-2-16,0-1-1 0,12-3-2 16,3-1-1-16,9-4-1 0,-2-1 0 0,5-8-2 15,5 1 0-15,6-6-1 0,-2-2 0 16,-3 0 0-16,-1-5 0 0,2-3-1 16,2-7 1-16,-7-6-1 0,-2-5 0 15,-2-6-1-15,-4-7 0 0,-1-2 0 16,-1-8 0-16,-11 0 0 0,-3 2-1 15,-5-3 2-15,-7 6 2 0,-5 4 2 0,-8 11 1 16,-1 7 0-16,-4 7 0 0,-2 7-1 16,-6 8 0-16,-5 12-2 15,0 7-2-15,3 4-1 0,4 6-1 0,2 11-4 16,7 0-5-16,7 5-10 0,7 1-10 16,8-1-10-16,5-2-14 0,6-3 121 15,3-6-225-15,6-2-120 0,7-8-328 16</inkml:trace>
  <inkml:trace contextRef="#ctx0" brushRef="#br0" timeOffset="116422.36">20965 8594 562 0,'3'-15'133'0,"-3"3"2"15,-4 5-81-15,-2 1-23 0,-2 6-13 16,-5 0-1-16,-6 13-2 0,-6 3-1 16,-14 8 1-16,2 7 3 0,-6 10 0 15,-3 7-1-15,5 6-2 0,-4 4-4 16,11 2-2-16,5-1-2 0,-2 3-3 0,7-5-2 15,2-1 0-15,8-6 0 0,3 0-1 16,9-2-1-16,2-5 1 0,8-2-1 16,6-6-1-16,4-4-1 0,4-5-2 15,4-5-2-15,1-7-3 0,2-3-4 16,0-8-5-16,4-3-6 0,0 0-6 16,0-7-10-16,5-8-12 0,-2-1-96 0,2-6-104 15,-6-3-250-15</inkml:trace>
  <inkml:trace contextRef="#ctx0" brushRef="#br0" timeOffset="116695.03">20448 9001 460 0,'-11'0'121'0,"3"0"8"15,1 0-64-15,1-2-8 0,1 2-8 16,5 0-8-16,0 0-8 0,11 0-8 16,2-4-4-16,2 4-6 0,10 0-4 15,4-7-1-15,8 5-2 0,2-5-1 0,8 3-1 16,0-2-2-16,6 3-1 0,-5 3-2 16,-4-2-3-16,-6 2-5 0,-5 0-7 15,-11 2-7-15,-10-2-6 0,-12 8-13 16,-13-5-6-16,-11 3-104 0,-4 0-103 15,-11 4-253-15</inkml:trace>
  <inkml:trace contextRef="#ctx0" brushRef="#br0" timeOffset="116864.48">20364 9140 582 0,'-28'9'142'0,"3"-1"6"0,4-2-89 16,9 2-16-16,4-1-5 0,8-1-7 15,8 4-7-15,9-3-3 0,10-3-5 16,6-1-1-16,6-3-3 0,10 0-3 15,4-5-3-15,-1-4-7 0,-1-1-10 16,-5 0-14-16,-4 4-10 0,-7 0-13 0,-5 6 142 16,-8 0-258-16,-9 0-134 0,-7 7-360 15</inkml:trace>
  <inkml:trace contextRef="#ctx0" brushRef="#br0" timeOffset="138212.97">2413 12149 401 0,'0'-6'88'0,"0"3"2"15,-5-3-70-15,5 1-4 0,0 3 0 16,0-2-1-16,0-1-1 0,0 3 1 15,-4-2 1-15,4 4-1 0,0-6 0 0,-2 3-2 16,2 3-1-16,0-7-1 0,0 7-2 16,0-2-1-16,0 2-2 0,0 0-2 15,0 0-1-15,0 0 1 0,0 5-1 16,-6 7 0-16,4 5 2 0,-3 6 0 16,1 8 0-16,0 2 1 0,-2 5-1 15,2 1 0-15,1-1-1 0,3-6-2 16,0-4 0-16,0-6-1 0,0-5 0 0,0-8-1 15,8-9 0-15,0 0 1 0,3-12-1 16,3-10 0-16,5-5 0 0,7-13 1 16,0-5-1-16,2-3 1 0,-1 2-1 15,4-2 0-15,-4 4 1 0,0 7-1 16,14-20 2-16,-23 36-2 16,-4 8 1-16,-1 4 0 0,-4 9 0 0,1 4-1 15,-4 10 1-15,-6 4 0 16,0 9 0-16,-6 5 0 0,-4 3 0 0,2 4 1 15,0-2 2-15,-5-3 2 0,6-1 1 16,1-6 1-16,1-5 0 0,5-1-1 16,0-9 0-16,0-2-3 0,6-4-1 15,2-6-2-15,4 0 0 0,5-7 1 16,0-7-1-16,8-9 0 0,2-9 0 0,8-6 1 16,2-6-1-16,1-9 1 15,2-2 0-15,0-3 0 0,-5 8 0 0,-2 5-1 16,-6 8 1-16,-4 7-3 0,-7 9-4 15,-7 11-11-15,-6 10-14 0,-3 10-103 16,-6 6-106-16,0 2-266 0</inkml:trace>
  <inkml:trace contextRef="#ctx0" brushRef="#br0" timeOffset="138666.75">3335 11960 568 0,'-26'25'116'15,"-1"2"0"-15,-1 7-110 0,-3 4-4 0,2 7 0 16,-2-1 1-16,4 0 0 0,1 1 3 16,4 0 2-16,-1-6 1 0,5-5 2 15,7-8 0-15,-1-3-1 0,6-4-2 16,4-9-2-16,2-6-1 0,2-4-3 15,4-4-1-15,1-13 0 0,4-8 0 16,2-9 0-16,2-13 0 0,4-9 0 0,3-7 0 16,8-9-1-16,-1 0 1 0,5-1-1 15,3 7 0-15,-1 6 0 0,2 6 0 16,0 9 0-16,-4 13 0 0,-4 12 0 16,-3 10 0-16,-4 10-1 0,-3 9 1 15,0 10-1-15,-7 6 1 0,0 9 0 16,-6 8 0-16,-2-1 0 0,-5-1 1 15,-7 3-1-15,-4-3 2 0,-8-1 2 16,-2-3 2-16,0-5 0 0,-5-5 1 16,-1-8 0-16,0-1-1 0,-1-9-2 0,3-8-5 15,0 0-7-15,-1-8-6 0,4-5-3 16,3-3-5-16,2-1-6 0,8-3-5 16,1-1-5-16,8 4-85 0,3-3 2 15,8 0-74-15,3 1-146 0</inkml:trace>
  <inkml:trace contextRef="#ctx0" brushRef="#br0" timeOffset="139010.69">3874 11748 559 0,'0'0'126'0,"-3"5"2"0,-4 0-89 15,0 1-15-15,0 4-5 0,-3 3 0 16,1 7-2-16,-1 2 0 0,0 2-2 15,4 1 0-15,-2 5-3 0,5-2-1 16,3 1-3-16,0-3-1 0,0 3-3 0,0 0-1 16,0 4 0-16,-4-1-1 0,-1 2 0 15,1 3 1-15,0-2-1 0,-1 2 0 16,0 2 0-16,5-5 0 0,-3-3 0 16,3-4-1-16,3-4 1 0,2-5-1 0,1-3 1 15,1-8 1-15,4-7 1 16,4-4 2-16,3-16 1 0,10-9-1 0,9-13 0 15,6-13 0-15,9-3-1 0,2-10-2 16,5-10-1-16,3 5-1 0,-5 2-1 16,-4 5-1-16,-10 7-8 0,18-36-39 15,-44 67-3-15,-9 12-106 16,-8 9-119-16,-10 7-280 0</inkml:trace>
  <inkml:trace contextRef="#ctx0" brushRef="#br0" timeOffset="140398.38">4775 11900 573 0,'5'6'122'0,"2"-6"-1"16,4 4-94-16,2-2-21 15,7 4-4-15,0-2-1 0,1 0 0 0,4 2 0 16,2-6-1-16,-3 3 1 0,2-3 0 16,0 0 0-16,1 0-1 0,2 0 1 15,-3 0-2-15,2-3-6 0,-2-1-8 16,-2-2-12-16,-5 1-95 0,-3-1-99 16,-3-2-244-16</inkml:trace>
  <inkml:trace contextRef="#ctx0" brushRef="#br0" timeOffset="140604.03">4734 12155 585 0,'-8'6'126'0,"2"-2"-1"0,6 0-101 0,6 2-11 16,4 4-7-16,5 1-2 0,4 1-1 15,5 1 0-15,4-2 1 0,3 0 0 16,4-5-1-16,3-2 0 0,5-4-1 15,-1 0 0-15,3-10-5 0,1 4-10 16,0-1-13-16,1-4-55 0,-2 0-49 16,-3 0-94-16,-1-4-206 0</inkml:trace>
  <inkml:trace contextRef="#ctx0" brushRef="#br0" timeOffset="140847.52">5649 11918 606 0,'0'0'129'0,"5"0"3"0,5 0-103 16,-1 0-12-16,9-4-3 0,2 4-2 15,6 0-1-15,4-4 0 0,1 0-2 16,4-1-4-16,3 1-2 0,5-4-4 15,-1 2-10-15,3-2-15 0,-3-1-18 16,3-3-96-16,-4-1-108 0,-3 1-260 16</inkml:trace>
  <inkml:trace contextRef="#ctx0" brushRef="#br0" timeOffset="141503.6">6459 11468 652 0,'-13'-9'138'0,"5"-3"0"15,3 3-116-15,10 2-9 16,4 2-8-16,9-2-4 0,3 0 0 0,7 0-1 16,5 3 1-16,5-1-1 0,2 5 0 15,5 0 1-15,-5 5-1 0,-2 4 1 16,-4 7 1-16,-2 0 1 0,-9 6 1 16,-5 7 1-16,-10 4 0 0,-8 7 0 0,-2 5 0 15,-11 3-1-15,-6 4-1 0,-3 2 0 16,-4 2-2-16,-4-1 0 0,2-5 0 15,1-7-1-15,1-3 1 0,0-9-1 16,1-3 0-16,4-10-3 0,7 0-5 16,3-7-9-16,3-5-8 0,6-6-12 15,5 0-12-15,7-6-97 0,-2-6-100 16,0-6-239-16</inkml:trace>
  <inkml:trace contextRef="#ctx0" brushRef="#br0" timeOffset="141697.68">6527 11898 524 0,'-10'0'120'0,"2"-4"3"0,-1 4-85 16,6 0-8-16,3 0-5 0,0 0-2 0,2 0 0 15,4-5 1-15,6 5-1 0,1-3-2 16,4-4-2-16,6 7-3 0,4-4-3 16,6-5-3-16,6-1-4 0,0 2-3 15,2-3-4-15,0 2-12 0,0-4-10 16,-2 3-16-16,-1 1-43 0,-4 5-67 15,-1-2-106-15,-5 6-224 0</inkml:trace>
  <inkml:trace contextRef="#ctx0" brushRef="#br0" timeOffset="142227.16">7418 11421 556 0,'-8'0'124'16,"-4"5"0"-16,-1 6-90 0,-2 6-14 15,-4 7-12-15,-2 2-4 0,-3 3-2 16,2 2 0-16,-3-2-1 0,5 0 1 15,6-3-1-15,4-3-1 0,7 0 0 16,3 0-4-16,13-4-3 0,1-4-2 0,11 5-3 16,-2-1-1-16,5 1 0 0,-1 2-2 15,-4 2 1-15,2 7 3 0,-9-2 2 16,-4 1 2-16,-5-1 2 0,-7-2 4 16,0-3 5-16,-7-2 6 0,-3-1 4 15,-7-5 2-15,-4 0 3 0,-4-3 1 16,-1-4-2-16,0-3-4 0,-2-3-4 15,-2-3-5-15,1-5-7 0,2-4-9 0,1-3-13 16,0 0-31-16,1-4-73 0,8-2-96 16,3-6-220-16</inkml:trace>
  <inkml:trace contextRef="#ctx0" brushRef="#br0" timeOffset="142416.32">7364 11510 681 0,'0'-12'144'0,"6"1"0"0,2 2-119 16,5 1-15-16,7 2-6 0,6-3-2 15,0 5-1-15,1 0 0 0,5-1 0 16,2 5-1-16,1 5-4 0,3-5-8 16,-2 6-11-16,1 0-16 0,4-1-106 15,-6 1-113-15,-2-6-274 0</inkml:trace>
  <inkml:trace contextRef="#ctx0" brushRef="#br0" timeOffset="143051.33">7900 11591 570 0,'-20'25'119'0,"-4"7"2"0,1 2-104 16,3 7-6-16,-2 1 1 0,6 2 0 15,3-6-1-15,5-2 0 0,8-5-1 16,0-2-1-16,8-7-3 0,7-5-2 16,3-8-1-16,4-3-1 0,4-6-2 15,1-11-1-15,1-5-1 0,3-3-1 16,-4-9-1-16,2-4-1 0,-1-5-1 16,0-8 0-16,-3-2 2 0,-2-5 0 0,-5 0 2 15,-7 3 5-15,-11 1 5 0,-4 6 7 16,-9 8 5-16,-5 9 2 0,-7 8 2 15,-5 12-1-15,-3 8-2 0,0 10-5 16,-6 11-6-16,3 7-5 0,2 4-3 16,1 10 0-16,6 2-2 0,2 5 1 15,12 0-1-15,7 0-1 0,11-1 0 0,6-6-1 16,12-7-1-16,6-5-2 0,7-10-1 16,6-11-3-16,6-7 0 0,4-11-1 15,1-5 2-15,0-5 1 0,0-8 1 16,-2-4 2-16,-6 0 2 0,-6-3 2 15,-6 6 3-15,-10 0 7 0,-7 4 7 16,-7 4 5-16,-9 7 4 0,0 4-1 16,-11 6 1-16,-3 2-3 0,-1 9-7 15,-2 9-7-15,1 3-5 0,2 2-3 0,4 5-1 16,0-1 0-16,6 2-1 0,8-5 0 16,4-5-4-16,5-3-3 0,7-4-6 15,2-6-3-15,5-8-4 0,4-6-4 16,3-6 0-16,3-8-1 0,-1-7 1 15,1-8 3-15,-2-8 4 0,-4-4 2 16,-2-7 4-16,-7 0 3 0,-9-7 3 16,-8 2 8-16,-11 2 8 0,-7 6 6 0,-8 9 2 15,-6 10 0-15,-6 15 1 0,-2 12-2 16,-2 21-3-16,-2 7-8 0,-2 15-4 16,2 8-7-16,1 11-10 0,-2 2-13 15,5 8-78-15,6-2-42 0,9-4-104 16,5-2-227-16</inkml:trace>
  <inkml:trace contextRef="#ctx0" brushRef="#br0" timeOffset="144363.97">9078 11104 443 0,'5'-7'110'0,"-5"2"2"0,-3 9-49 15,-9 4-38-15,-3 6-6 0,-5 10-4 16,-2 3-1-16,-3 12-1 0,-7 10 2 16,-2 6 1-16,-1 5 1 0,-1 1 1 0,3 4-1 15,2 5-2-15,2-2-3 0,9-1-3 16,3-5-2-16,8 1-2 0,9-4-3 16,9-9 0-16,7-5-1 0,4-7 0 15,7-7-1-15,5-5 0 0,2-9 0 16,1-5 0-16,3-3 0 0,2-9-3 15,1 0-4-15,3-9-6 0,-5-3-6 16,1 1-10-16,-4-3-9 0,-3-3-25 16,-6 1-70-16,-5-4-88 0,-8-4-204 0</inkml:trace>
  <inkml:trace contextRef="#ctx0" brushRef="#br0" timeOffset="144750.47">8697 11471 484 0,'-25'-7'117'15,"0"2"5"-15,1-1-67 0,4 6-20 16,2-5-5-16,8 5-4 0,-1 5-6 16,11-3-4-16,0 3-3 0,13-5-1 15,4 5-1-15,10-5-2 0,8 5 0 0,9-5 0 16,4-6-1-16,3 1-2 0,-1-1-1 15,2-4-2-15,-6 4-2 0,-6-1 0 16,-2 3-4-16,-9-1-6 0,-3 5-8 16,-6 0-10-16,-7 0-12 0,-8 5-29 15,-10 1-74-15,-7 3-95 0,-4 2-213 16</inkml:trace>
  <inkml:trace contextRef="#ctx0" brushRef="#br0" timeOffset="144928.72">8631 11618 531 0,'-37'8'130'0,"6"1"2"15,7-6-80-15,9 7-16 0,9-3-11 16,6-2-7-16,8 1-5 0,7-2-4 16,5-1-3-16,6 4 0 0,7-5-1 15,3 3-1-15,5-5 0 0,0 4-2 16,2-2 0-16,-2-2-1 0,-2 0-1 0,-6 0-1 16,-4 0-5-16,-4 0-7 0,-4 0-12 15,-2-2 150-15,-7 2-265 0,2 0-130 16,-6-4-376-16</inkml:trace>
  <inkml:trace contextRef="#ctx0" brushRef="#br0" timeOffset="147118.37">9715 11676 556 0,'-12'0'129'15,"4"0"0"-15,2 0-93 0,6 0-10 16,0 0-8-16,6 6-6 0,6-3-7 16,3 4-2-16,5-3 0 0,7 3 2 15,4 0 1-15,8 0-1 0,-2-5 1 16,6-2-1-16,-2 0-1 0,4-4-1 0,-4-1-1 15,0 0-3-15,-4 0-3 0,-3 1-6 16,-7 4-6-16,-1 0-10 0,-11 0-12 16,0 0-94-16,-11 0-3 0,-4 0-81 15,-4 0-159-15</inkml:trace>
  <inkml:trace contextRef="#ctx0" brushRef="#br0" timeOffset="147348.86">9979 11459 534 0,'0'-7'114'16,"0"-2"-1"-16,0 9-95 0,0 0-9 15,5 12-4-15,-5 4 0 0,0 5 1 16,0 5 2-16,-5 3 3 0,-1 10 2 16,-5 3 1-16,2 1 0 0,-4 3-1 0,-1 4-2 15,2-3-4-15,3-1-1 0,-3-7-3 16,6-5-1-16,-1-3-1 0,1-6-3 15,1-10-5-15,2-2-10 0,3-2-12 16,-5-4-101-16,5-7-103 0,0-7-256 16</inkml:trace>
  <inkml:trace contextRef="#ctx0" brushRef="#br0" timeOffset="148098.96">10480 11341 600 0,'-5'-13'129'0,"5"0"0"16,7 2-105-16,6 6-10 0,8 5-8 16,8-6-4-16,6 6 0 0,5 0-1 15,1 0-1-15,4 0 1 0,-4 5 1 16,-2 0 4-16,-5-1 3 0,-1 6 2 15,-9 4 2-15,-4 4 3 0,-7 5 0 0,-7 4-1 16,-6 6-3-16,-11 5-3 16,-2 1-1-16,-7-1-4 0,-6 6-1 0,-5 1-1 15,-4-5-1-15,2 1 0 0,0 2 0 16,0-7 0-16,1-2-1 0,7-2 0 16,3-7 0-16,8-3-4 0,0-8-5 15,7-1-7-15,1-5-5 0,6-4-5 16,-3-4-6-16,3-5-6 0,0-3-3 15,0-5-1-15,0-1 1 0,0-6 3 0,0-1 5 16,0 1 5-16,0-2 11 0,-3 6 14 16,-2-2 14-16,3 6 14 0,-6-2 12 15,1 6 10-15,-3-1 7 0,2 1 1 16,-2 1-2-16,6 2-7 0,-1-2-9 16,5 1-9-16,0-1-8 0,13 0-8 15,6 0-3-15,8 1-3 0,6 0-1 16,11-3-1-16,5 5 0 0,4-3-1 0,-1 4-4 15,0 3-9-15,-5-5-13 0,-7 5-12 16,-6 0 125-16,-5 0-249 0,-5 0-137 16,-11 5-375-16</inkml:trace>
  <inkml:trace contextRef="#ctx0" brushRef="#br0" timeOffset="148741.77">11400 11315 501 0,'-7'-11'131'0,"2"0"-1"0,5-2-12 15,0 2-98-15,9 3-11 0,5-1-5 0,2-1-1 16,4 2 0-16,0 0 1 0,3 5 1 16,1 3 2-16,-2 9 2 0,-2 2 1 15,-1 6 0-15,-2 9-1 0,-9 3 0 16,-3 5-2-16,-5 6-1 0,-10 1-1 15,-8 4-2-15,-3 2 0 0,-4-5-1 16,-3 1-1-16,-4-2 0 0,-1-6 0 16,-2-1 0-16,5-5-1 0,1-3 1 15,1-2-1-15,4-3 1 0,4-4-1 0,5-2 0 16,7 0 0-16,8-4-1 0,0-2 1 16,12-2 0-16,2 0 0 0,7-2 1 15,7 0-1-15,3-2 1 0,2-3-1 16,5 0 1-16,3 0 0 0,3 0-1 15,0-5-1-15,3 5-5 0,0-6-5 16,-1 4-7-16,-4-2-7 0,-6 4-13 16,-5-5 15-16,-2 5-121 0,-9 0-103 0,-9-6-257 15</inkml:trace>
  <inkml:trace contextRef="#ctx0" brushRef="#br0" timeOffset="149129.7">12126 11185 627 0,'-9'-7'141'15,"-6"7"0"-15,-1 0-105 0,1 12-11 16,-1 2-14-16,-1 6-4 0,-3 2-4 15,1 0-1-15,0 3 0 0,5 3-1 0,0-3 0 16,7-3 0-16,7-1-1 0,0 0 0 16,7 0 0-16,7 0 0 0,2-2-2 15,2 0-1-15,1 1 0 0,1 3 1 16,-1 0-1-16,-5 0 0 0,-1 5 1 16,-7 1 1-16,-4 1 1 0,-2-2-1 15,-2 4 0-15,-4-1 0 0,-4-3-1 16,0 1 1-16,-4-4 0 0,-2-4 0 15,-3-3 0-15,-1-2 1 0,-4-4 0 16,-1-6 0-16,0-6-1 0,-1 0-5 16,1-7-7-16,0-9-11 0,3-2-12 0,2-9-102 15,4-2-108-15,3-2-260 0</inkml:trace>
  <inkml:trace contextRef="#ctx0" brushRef="#br0" timeOffset="149289.74">12042 11246 646 0,'14'-23'146'16,"1"1"1"-16,0 2-103 0,4 6-19 16,7 2-10-16,0 4-7 0,5 3-4 15,-1-2-2-15,3 7 0 0,-1-3-2 16,-5 6-9-16,-1 5-11 0,-7 3-12 16,-1 8-1-16,-4 2-116 0,-2 3-113 15,-1 0-272-15</inkml:trace>
  <inkml:trace contextRef="#ctx0" brushRef="#br0" timeOffset="149598.91">12495 11504 655 0,'-14'19'147'15,"0"2"0"-15,0 2-106 0,-2 3-19 16,3 4-9-16,3 2-6 0,0 0-4 16,5-2 0-16,5-3-1 0,0-2 0 0,9-2 0 15,4-6 0-15,3-7 1 0,9-4-1 16,5-6 1-16,1 0-1 0,7-11 0 15,0-7-1-15,2-4-1 0,0-5-3 16,-1-3-1-16,-5-7-1 0,-2-6 0 16,-6-5 1-16,-5-8-1 0,-9-3 2 15,-12-3 6-15,-4 0 3 0,-10 5 3 16,-7 10 2-16,-9 4-1 0,-4 18 1 16,1 7-1-16,-7 12-3 0,1 14-3 0,0 11-2 15,3 7-1-15,-1 13-1 0,3 7 0 16,5 6 0-16,2 2-5 0,5 0-7 15,7-4-11-15,8 3-10 0,7-10-12 16,7-5-12-16,12-13-101 0,5-6-105 16,11-10-245-16</inkml:trace>
  <inkml:trace contextRef="#ctx0" brushRef="#br0" timeOffset="149866.46">13579 10920 614 0,'-12'0'139'16,"-2"6"2"-16,-5 8-81 0,-8 10-36 15,0 6-5-15,-6 6 3 0,-7 10 1 0,0 9 1 16,-5 3 0-16,-1 1-3 0,6 8-3 16,1 0-4-16,7-1-6 0,8-4-3 15,5 1-2-15,8-10-2 0,9-1 0 16,5-7-2-16,9-4 0 0,7-3-1 15,7-7-5-15,3-4-4 0,4-5-7 16,5-7-6-16,-4-4-9 0,2-7-9 16,-3-4-13-16,-4-4-102 0,-3-7 2 15,1-4-87-15,-5-3-171 0</inkml:trace>
  <inkml:trace contextRef="#ctx0" brushRef="#br0" timeOffset="150152.05">13095 11187 716 0,'-17'-8'153'15,"10"2"0"-15,1 2-124 0,6 4-17 16,6 0-5-16,1 6-5 0,10-2-1 15,4 4-1-15,7 4 1 0,9 1 0 16,3 4 0-16,3-4-1 0,6 2 0 0,-6-1-1 16,1-1-7-16,-9-4-5 0,-5-3-6 15,-8-1-5-15,-7 1-5 0,-5-2-8 16,-10-4-11-16,-5 7-16 0,-10-2-76 16,-9 3-94-16,-3 0-225 0</inkml:trace>
  <inkml:trace contextRef="#ctx0" brushRef="#br0" timeOffset="150319.74">13149 11410 391 0,'-52'11'200'15,"6"-2"-56"-15,7 1-45 0,7-1-25 0,8 0-11 16,6-2-11-16,5 2-14 0,7-1-12 16,6 0-9-16,7 0-4 0,6 1-4 15,12-2-3-15,3 0 0 0,11 0 0 16,7-2-1-16,9 2-1 0,2-3-2 16,3 3-4-16,-2-2-10 0,-4 1-13 15,-8-1-12-15,-5-5-16 0,-9 0-113 0,-7 2-122 16,-10-2-284-16</inkml:trace>
  <inkml:trace contextRef="#ctx0" brushRef="#br0" timeOffset="152427.62">13874 11505 595 0,'-3'-9'137'15,"-3"0"1"-15,3 1-96 0,3 1-17 16,0 7-11-16,12 0-6 0,4 0-5 15,4 0-2-15,6-5 0 0,7 2 0 16,2-3 0-16,5 0-1 0,5-3 1 0,-4 4 0 16,6-1 0-16,-3 3-1 0,-5-1 1 15,-3 4-1-15,-6 0-4 0,-6 0-3 16,-6-5-5-16,-6 5-6 0,-5 0-7 16,-7 0-7-16,0 6-8 0,-8-2-8 15,-9 4-51-15,-4 2-27 0,-6-3-74 16,-6 3-159-16</inkml:trace>
  <inkml:trace contextRef="#ctx0" brushRef="#br0" timeOffset="152642.3">13897 11614 347 0,'-25'11'94'15,"4"-1"4"-15,0-2-23 0,4 2-34 16,3-1-8-16,6 5-2 0,3-2-2 16,5 1-1-16,5 1 0 0,7-1-1 15,3-1-1-15,4-1-2 0,7-2-1 0,2-5-2 16,4-4-2-16,6 0-2 0,3 0-3 15,1-11-3-15,4 7-2 0,-1-3-1 16,2 5-2-16,-3-2-1 0,-5 4-2 16,-5 0-2-16,-6 5 0 0,-5-5-7 15,-5 6-11-15,-6-6-12 0,-6 4-23 16,-6-4-94-16,0 0-109 0,-8 0-259 16</inkml:trace>
  <inkml:trace contextRef="#ctx0" brushRef="#br0" timeOffset="154319.54">14944 11483 603 0,'-4'0'136'16,"-1"0"1"-16,1 0-103 0,4 0-12 16,0 0-9-16,7 0-4 0,4 4-5 0,1-4-2 15,2 5 1-15,5-5 0 0,4 0 1 16,0 0 0-16,3-5-1 0,2 3 0 16,1-4-1-16,0 2-1 0,1 4-1 15,-4 0-6-15,-1 0-8 0,-1 0-10 16,-3 6-13-16,-3-1-104 0,0 1-108 15,-5-6-263-15</inkml:trace>
  <inkml:trace contextRef="#ctx0" brushRef="#br0" timeOffset="154881.73">15797 11057 638 0,'-9'-10'135'0,"-2"4"0"0,-2-5-116 16,13 11-9-16,-3-2-5 0,3 2-2 16,10-4-2-16,3-1-1 0,4 1 1 0,6 4-1 15,2-7 2-15,0 7 0 0,2 0 1 16,0 6 0-16,-6 1 1 0,0 7 0 16,-5 4 0-16,-1 5 0 0,-7 4 0 15,-5 5-2-15,-3 2 1 0,-10 1 0 16,-4 7-1-16,-6-1 0 0,-6-2 0 0,-7 2 2 15,-7-7 2-15,-2 1 2 0,-2-3 1 16,-2-4 1-16,4-2 0 0,0-4 1 16,9 0-3-16,6-2-2 0,6-5-1 15,7 0-3-15,6-3-1 0,8-1 0 16,0-2-1-16,13 1 0 0,6-6 1 16,8 4-1-16,9-5 1 0,8 2-1 15,4-5 1-15,1 5 0 0,2 1-1 0,-1-1 1 16,-7 1-1-16,-2-1 1 0,-9 1-1 15,-4 0 0-15,-3-4 0 16,-5-2-1-16,-2 0-5 0,-7 4-7 0,-1-4-6 16,-2-4-9-16,-3 2-9 0,0-5-12 15,-5 0-13-15,3-3-85 0,-3-1-97 16,5 1-228-16</inkml:trace>
  <inkml:trace contextRef="#ctx0" brushRef="#br0" timeOffset="155214.54">16288 11499 512 0,'-9'12'116'0,"-5"-1"2"0,2 1-90 0,3 3-6 15,-1-2-2-15,5-2-1 0,5 1-5 16,0-3-1-16,4 1 0 0,4 0-1 15,5-5 1-15,7 1-2 0,-1-5-1 16,6-1-2-16,0 6-2 0,-2-6-1 16,-2-6-2-16,-1 6-1 0,-4-4-1 15,-6 4 0-15,-1-4 1 0,-9 4 0 16,0 0 0-16,-4 0 1 0,-9 5-1 16,-3-2 1-16,-6 7-1 0,1-2-1 0,-5-2-1 15,4 3 1-15,-2-3-1 0,7-2-1 16,1-4-5-16,8 2-6 0,2-2-9 15,0-2-11-15,6-2 5 0,0-1-111 16,12 2-103-16,-5-4-246 0</inkml:trace>
  <inkml:trace contextRef="#ctx0" brushRef="#br0" timeOffset="155748.81">16484 10980 520 0,'-5'-11'115'0,"3"2"0"0,2 0-92 16,-5 7-5-16,5 2-2 0,0-5 0 15,0 5 1-15,0 0 3 0,0 7 3 16,-5 3 1-16,-1 3 0 0,-3 5 0 15,-1 4-3-15,-7 1-3 0,3 2-5 16,-5 2-2-16,3 0-4 0,-1-4-1 16,4-2-3-16,-1-2-1 0,5-2-2 0,5-5 1 15,4-2-1-15,0-4 0 0,4 0 0 16,5-6 0-16,5 0 0 0,-1 0 0 16,4-6 0-16,-1 3 0 0,-2 3 0 15,3 0 0-15,-1 9 0 0,-3 3 0 16,0 0 0-16,-1 3-1 0,-4 5 1 15,0 3-1-15,-3 0 1 0,-5 3 0 16,0-2-1-16,0 5 1 0,-4-3-1 16,2-1 0-16,-5-3 0 0,1 0-1 15,-1-5-1-15,-1 0-2 0,-4-4-1 0,0-1-1 16,-4-1 0-16,-2 1 0 0,-4-5 1 16,-3 0 1-16,-3-2 2 0,-4-1 1 15,-1-4 3-15,0 4 1 0,2-4 2 16,6 4 0-16,2-4 1 0,4 3 1 15,6-3-1-15,4 0 0 0,3 0-2 0,6 0-2 16,0-4-4-16,0-2-7 0,8 0-9 16,5-3-12-16,3 0 97 0,2-4-211 15,7 2-125-15,-2-2-332 0</inkml:trace>
  <inkml:trace contextRef="#ctx0" brushRef="#br0" timeOffset="155999.13">16458 11019 516 0,'-13'-23'120'0,"1"1"2"0,2 3-75 16,1 3-19-16,4 2-2 0,5 3-1 15,0 5-3-15,0-1-4 0,10 5 0 16,3 2-3-16,2 0-3 0,9 0-3 0,2 0-3 15,3 0 0-15,8 0-2 0,-2 4-1 16,4 1-4-16,3-2-5 0,2 0-5 16,-4 1-7-16,0 2-11 0,-7-1-13 15,-6 2-100-15,-7-4-106 0,-3 1-252 16</inkml:trace>
  <inkml:trace contextRef="#ctx0" brushRef="#br0" timeOffset="156413.91">16824 11359 619 0,'-21'32'133'15,"-4"0"0"-15,3 5-112 0,1 1-9 16,3 0-3-16,4-3-4 0,6-1-4 16,8-3 1-16,0-6-1 0,8-1 0 15,10-4 2-15,6-3 0 0,7-4 1 16,2-6 0-16,1-2 1 0,5-11-1 16,3-2-1-16,1-8 0 0,-4-5-1 0,-4-3-1 15,-2-2 1-15,-5-6-1 0,-3-3 0 16,-7-4 0-16,-9-5 3 0,-9-1 5 15,0-3 6-15,-3 0 5 0,-14 3 5 16,-2 4 1-16,-8 7 0 0,-5 10-3 16,-2 7-5-16,-5 12-6 0,-3 8-5 15,1 13-6-15,-4 5-2 0,5 8-4 16,1 10-7-16,6 2-12 0,7 4-11 0,10-2-15 16,6-1-41-16,10 1-74 0,6-5-106 15,12-3-235-15</inkml:trace>
  <inkml:trace contextRef="#ctx0" brushRef="#br0" timeOffset="157849.59">18177 10766 399 0,'3'-5'113'0,"-3"-2"4"0,0 0-8 0,0 1-77 16,-3 6-5-16,-2 0-6 0,-1 0-5 15,-1 9-4-15,-5-2-3 0,-2 4 0 16,-2 6 0-16,-3 4 2 0,-6 2 0 15,-4 8 1-15,-6 6 0 0,-4 5 0 16,-4 8-1-16,-9 2 0 0,-1 5-3 16,6 5-1-16,2 1-2 0,10-3-2 15,8 1-1-15,8-7 0 0,12-3-1 0,7-10-1 16,7-7 1-16,6-6-1 0,2-9 0 16,13-4 1-16,3-5 0 0,8-5 0 15,1-5 0-15,2 0 0 0,-2 0-1 16,2 0-3-16,-8-5-4 0,-6 0-10 15,-5-1-12-15,-5 0 94 0,-5 0-206 16,-2-3-122-16,-6 1-329 0</inkml:trace>
  <inkml:trace contextRef="#ctx0" brushRef="#br0" timeOffset="158252.52">17590 11006 537 0,'-7'-4'129'0,"1"-2"3"0,0 6-89 0,6-2-10 16,0 2-7-16,7 0-7 0,5 0-8 15,8 2-3-15,5-2-2 0,9 5 1 16,12-5 0-16,4 4 0 0,3-4-1 16,-1 0-1-16,-1 0-2 0,-5 3-1 15,-12-3 0-15,-9 6-1 0,-5-6-1 16,-6 4 0-16,-5-4 0 0,-1 7 0 15,-8-4 0-15,0 0-3 0,0 3-4 0,-5-2-4 16,-5 2-5-16,-3-2-5 0,-2 2-6 16,-5-1-7-16,-1-1-9 0,-2 3-85 15,-4-4-2-15,-2 7-75 0,-8-2-154 16</inkml:trace>
  <inkml:trace contextRef="#ctx0" brushRef="#br0" timeOffset="158523.79">17478 11311 494 0,'-11'4'120'0,"2"-4"3"0,3 3-73 16,3-3-17-16,-1 8-6 0,4-8-4 15,0 8-4-15,5-4-1 0,2 2 0 16,6 0 2-16,7 3 2 0,7-4 1 16,6 0 0-16,7-2-4 0,12 1-2 15,3-4-3-15,4 4-5 0,-5-4-4 0,-3 0-4 16,-2 3-10-16,-9-3-12 0,-9 0-12 15,-6 6 110-15,-7-6-232 0,-2 0-133 16,-3 0-361-16</inkml:trace>
  <inkml:trace contextRef="#ctx0" brushRef="#br1" timeOffset="-164401.56">15365 11994 313 0,'-5'-4'77'0,"-1"-4"-1"16,3 2-34-16,3 1-27 0,0 5-7 16,0-4-6-16,5 1 1 0,-1-2 5 15,0 3 5-15,0-2 6 0,1-1 3 16,-3 3 3-16,-2-2 1 0,7 4-2 15,-7-6-4-15,6 6-5 0,-1 0-4 0,2 0-4 16,-1 0-3-16,2 6-1 0,-1-6 1 16,3 4 1-16,1-4 1 0,0 4 2 15,2-4 1-15,4 0 1 0,0 0 0 16,6 0-1-16,0 0-1 0,4-4-2 16,5 4 0-16,5 0-2 0,6 0-1 15,6 0 0-15,1 0 0 0,2 0-1 16,2 0 0-16,5 0 1 0,2-3-1 15,-1 3 1-15,6-6 0 0,0 6 0 16,3-2 1-16,-2 2-1 0,-4-6 0 0,1 6 0 16,-3-6-1-16,-2 6 0 0,6-5 0 15,0 5 0-15,1-7 0 0,1 5 1 16,0 2 0-16,1-8 1 0,-2 6 0 16,-1-3 0-16,2 5-1 0,-1-3 1 15,-2 3 0-15,-5 0-1 0,-3 0-1 0,0 0 0 16,-8 0 0-16,-7 3-1 0,-1-3 1 15,4 6 0-15,0-6 1 0,-1 5 1 16,-3-5 0-16,0 4 0 0,0-4 2 16,-2 0 0-16,-6 0 0 0,-4 0 1 15,-3 0-1-15,-3-8 1 0,-3 6 0 16,1-3 0-16,-4-1 0 0,-1 2-2 16,-1-4 1-16,-3 5-2 0,-3-4 1 15,0 3-2-15,-2-3 0 0,-6 3 0 16,4-3-1-16,-4 4-1 0,0-4-1 15,-3 3-7-15,-3 0-9 0,1 4-16 0,-3-5 13 16,1 5-126-16,-7 0-115 0,-2 0-278 16</inkml:trace>
  <inkml:trace contextRef="#ctx0" brushRef="#br1" timeOffset="-161769.63">3796 13597 245 0,'-5'-13'59'0,"-1"4"6"0,4 2-37 0,2-1 5 15,-6-1 0-15,6 4 1 16,-5-2 2-16,0 2 0 0,2-2-4 0,3 5-5 16,-6-2-5-16,6 4-6 0,-3-5-6 15,3 5-4-15,0 0-4 0,4 6-1 16,-4-1-1-16,0 7 1 0,0-1 1 16,0 10 2-16,0 1 2 0,-4 4 1 0,-1 5 1 15,-3-4 0-15,3 5 0 0,-1-6-1 16,6-4 0-16,-5-2-1 0,5-8 0 15,10-5 0-15,-1-7 1 0,4-7-1 16,6-9-1-16,1-7 0 0,6-9-1 16,0-3-1-16,2-8-1 0,1-6-1 15,1-3 0-15,0-3-1 0,-1 6 1 16,-2 3-1-16,-1 5 0 0,-5 7 0 0,-1 8 0 16,-5 13-2-16,-3 13 0 0,-6 5 1 15,-1 15 1-15,-5 10 1 16,-5 6-1-16,-1 9 1 0,-3 1 2 0,-3 2 0 15,0-3-1-15,-2-3 1 0,3-9 1 16,1-5 2-16,1-5 0 0,5-2 0 16,4-9 2-16,7-7 0 0,6-5 0 15,1-9-1-15,8-9 1 0,3-3-1 16,1-5 0-16,7-12 0 0,0-5 0 0,0-11 0 16,3 0 0-16,-1-2-1 0,-2-2-1 15,1 1 0-15,-5 7-1 0,-1 8-2 16,-3 8-1-16,-3 5-4 0,-5 9-5 15,-2 7-10-15,-3 3-12 0,-2 10 71 16,-3 5-174-16,-3 10-111 0,0 5-291 16</inkml:trace>
  <inkml:trace contextRef="#ctx0" brushRef="#br1" timeOffset="-161328.64">4671 13280 527 0,'-7'4'121'16,"-5"7"0"-16,-2 3-59 0,3 9-48 16,-1 9-9-16,-1 6-3 0,-2 6 1 0,-5 3 0 15,0-1 0-15,0 0-1 0,0-1 0 16,2-4 0-16,3-11 1 0,5-1-1 16,2-9-1-16,8-5 0 0,0-8 0 15,0-7 1-15,6-4 0 0,1-9 0 16,5-8 1-16,1-7-1 0,4-5 2 15,-1-10-1-15,1-10-1 0,-1-8 0 16,2 0-1-16,-2-4 0 0,3-2-1 16,-4 6 1-16,3 2-1 0,0 11 1 0,-1 8-1 15,1 12 1-15,1 7-1 0,-4 7 0 16,3 7 0-16,1 7-1 0,3 0-1 16,-3 13 1-16,1 3-1 0,-5 5 1 15,3 6 0-15,-4 2 0 0,-6 3 1 16,-2 0 1-16,-1-4 4 0,-5 2 1 15,0 0 0-15,-8-1 1 0,-1-4-1 16,-3 1 1-16,-1-7-1 0,-3 2-2 0,0-8-1 16,-2-6 0-16,0-7-1 0,1-7 0 15,-1-4-1-15,2-5-2 0,-1-6-4 16,2 0-2-16,1-2-5 0,3 2-5 16,-1 1-8-16,1 3-11 0,2 4-98 15,2 7-99-15,4 1-249 0</inkml:trace>
  <inkml:trace contextRef="#ctx0" brushRef="#br1" timeOffset="-160709.16">5229 13047 431 0,'-7'-7'111'0,"-1"0"1"0,2 3-31 16,0 4-59-16,3 0-6 0,3 0-3 15,-8 12 0-15,3 4 0 0,-4 7 1 16,1 9 1-16,1 11 1 0,-5 7 2 16,4 9 0-16,-3-2-3 0,3 1-4 15,4-1 0-15,4-5-2 0,-4-7-2 16,4-9 1-16,0-9-3 0,7-5 1 0,-2-5 0 16,1-5 0-16,3-7 2 0,3-5 0 15,2-6 0-15,0-8 0 0,9-3-1 16,2-14 0-16,6-7-1 0,1-15-2 15,1-6-1-15,2-7-1 0,4-4-1 16,-2 1 0-16,-7 2-1 0,-2 8 1 16,-4 9 1-16,-4 6-1 0,-7 8 0 0,-5 8-2 15,-2 9-4-15,-1 2-8 0,-5 8-10 16,2 5-10-16,-2 6-12 0,-4 8-10 16,0 8-94-16,-1 0-97 0,5 5-229 15</inkml:trace>
  <inkml:trace contextRef="#ctx0" brushRef="#br1" timeOffset="-159570.04">6346 13007 424 0,'0'0'107'0,"0"0"3"15,0 0-48-15,0 0-31 0,0 0-6 16,0 0-4-16,-7 0-3 0,1 5-3 15,-1 4 0-15,-6-1 0 0,0 0-1 16,-6 7 0-16,-2-1-1 0,-3 2-1 16,-3 4-3-16,-1 1-1 0,-5 1-3 15,0 1-3-15,-2 2 0 0,1 0-1 16,3-6 1-16,-1 2 1 0,6-3 0 16,5 2 1-16,1-5 0 0,3 4 0 0,3-3 0 15,5 2-1-15,3-2-1 0,1 1-2 16,5-2 0-16,5-3-1 0,1-2 0 15,6-1 1-15,3-1-1 0,4-1 0 16,3-1 1-16,4-1 1 0,5 1 0 16,-2 1 0-16,3 1 0 0,0 2 0 15,-3-5-1-15,1 4 0 0,-2-5-2 0,-3 5-2 16,-4-9-4-16,0 2-4 0,-1-2-5 16,-3 5-6-16,-2-5-8 0,0 0-8 15,-2 0-92-15,0 0-96 0,0-5-232 16</inkml:trace>
  <inkml:trace contextRef="#ctx0" brushRef="#br1" timeOffset="-159186.08">6666 13533 546 0,'0'7'115'0,"-4"3"0"16,4-2-98-16,0 3-10 0,0-1 0 0,7 1 0 16,0-3 0-16,2 2 2 0,5-3 1 15,4-3 2-15,7-4 2 0,3 0 0 16,0 0-2-16,4-6 0 0,3-3-3 16,-2-2-1-16,0-3-3 0,-2-4-2 15,0-3-2-15,-3-3 1 0,-3-5-1 16,-3-10 1-16,-4 0-1 0,-4-8 1 15,-6-5-1-15,-3 3 0 0,-5-1 1 16,-9 5 4-16,-7 6 5 0,-3 4 4 0,-4 9 2 16,-8 7 1-16,-1 12-1 0,-3 7 0 15,-5 5-5-15,0 9-5 0,-2 13-5 16,-2 9-1-16,3 3-1 0,-3 11 0 16,7 3-2-16,7 3-6 0,9-3-7 15,8-4-7-15,8-7-10 0,11-4-13 16,9-8-108-16,11-5-109 0,-1-9-264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19-10-30T10:23:46.97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9-10-30T10:23:52.304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11436 14796 0,'0'0'0,"0"0"16</inkml:trace>
  <inkml:trace contextRef="#ctx1" brushRef="#br0">5875 6782 499 0,'-5'0'118'0,"-1"0"5"0,-2 0-82 15,2 4-5-15,-1 0-3 0,0 3-4 16,-4 5-6-16,3 0-1 0,0 3-1 15,-4 6-2-15,0 6-1 0,0 4-2 16,-2 6-3-16,-1 5-2 0,-5 7-1 16,-1 5-4-16,-2-5-2 0,2 3-1 0,0-3-1 15,3-1-2-15,2-4 1 0,4-6-1 16,2-4-4-16,2-3-7 0,5-6-7 16,-2-6-10-16,3-3-15 0,2-5-107 15,0-3-113-15,2-8-268 0</inkml:trace>
  <inkml:trace contextRef="#ctx1" brushRef="#br0" timeOffset="651.7">5942 7386 325 0,'0'0'96'15,"0"0"4"-15,-6 0-2 0,6 0-56 16,-5 0-8-16,5 0 0 0,-8 5-2 16,3 0-2-16,1 3-2 0,-5 2-1 15,1 2-3-15,-1 4-2 0,-3 3-4 16,0 2-4-16,-2 0-3 0,2 1-2 16,3 0-3-16,-1 1-2 0,7-4-1 15,3-4-2-15,0 1-1 0,9-7 0 16,3 0 0-16,2-4 0 0,4-5 0 0,-3 0 1 15,4-5-1-15,0-1 0 16,1-5 1-16,-1-4-1 0,-5 0 0 0,0 1 0 16,-5-6 1-16,-4 3-1 0,-5-2 0 15,-5-2 1-15,-4 1 2 0,-4 4 5 16,-1 3 2-16,-4 2 3 0,-2 6 0 16,1 5 0-16,-3 5-1 0,-3 6-2 0,4 1-4 15,-4 5-7-15,4 2-10 0,3 2-11 16,7-3-17-16,2 0-112 0,9 3-117 15,0-5-290-15</inkml:trace>
  <inkml:trace contextRef="#ctx1" brushRef="#br0" timeOffset="2271.95">6604 7336 502 0,'-18'-7'111'0,"4"2"1"15,5-3-91-15,2 5-5 0,2 3-5 16,5-6 0-16,0 6-2 0,0-3-1 15,7 3 0-15,0 3 1 0,5 2 3 16,1 0 0-16,2 4 1 0,3-1-1 16,3-1-1-16,1 1-3 0,3-1-2 0,2-3-2 15,3-4-1-15,-2 4-2 0,3-4 0 16,-3 0 0-16,-1 0 0 0,-1-4-1 16,-5 4-2-16,-1-6-3 0,-1 6-6 15,-6-3-8-15,1 3-11 0,-7-3-91 16,-1 3-8-16,0-10-82 0,-1 4-164 15</inkml:trace>
  <inkml:trace contextRef="#ctx1" brushRef="#br0" timeOffset="2638.29">6900 7125 401 0,'-5'0'96'0,"2"0"2"16,-1 0-65-16,-1 0-5 0,3 0-1 15,-4 6-1-15,4 3-3 0,-3 7-1 16,-1 4 0-16,0 4-1 0,-2 3-2 0,-4 5-1 16,0 3-3-16,-2 2-3 0,0-3-2 15,-1 0-2-15,-1-1-2 0,2-2-2 16,4-6-1-16,0-4-1 0,3-1 0 16,4-8-5-16,3-1-5 0,0-5-9 15,0-1-10-15,0-5-7 0,3 0-94 16,3-6-97-16,0 0-229 0</inkml:trace>
  <inkml:trace contextRef="#ctx1" brushRef="#br0" timeOffset="4607.04">8197 7086 296 0,'0'0'83'16,"0"-3"5"-16,3 3-25 0,-3 0-21 0,0 0-9 16,0-5-4-16,0 5-3 0,0 0-4 15,-3 0-2-15,3 0-2 0,-4 0-3 16,4 0-3-16,-6 0-2 0,3 0-1 16,-1 0-3-16,1 0-1 0,0 0-1 0,-4 0-1 15,1 0 0-15,0 0 0 0,-1 0 0 16,-1-3-1-16,-4 3 2 15,2 0-1-15,-3 0 0 0,2 0 1 16,0 0-1-16,-1 0 0 0,2 3 0 0,-3-3-1 16,3 0 0-16,0 0-1 0,-5 0 0 15,4-4 0-15,-1 4 0 0,1 0-1 16,-1 0 1-16,0 0-1 0,2 0 0 16,-1 0 0-16,-1 0 0 0,2 4 1 15,-1-4-1-15,0 6 0 0,1-4 0 0,0-2 1 16,0 8-1-16,0-8 0 15,1 4 0-15,-2 0 0 0,2-4 1 0,2 5-1 16,-2-2 0-16,-1 1 0 0,3-4 0 16,1 6 1-16,-1-2-1 0,0 0 0 15,1-1 1-15,-1 1-1 0,1 1 1 16,2-5-1-16,0 6 1 0,-2-1-1 16,3-5 2-16,0 3 0 0,-1-3 1 0,1 5 0 15,-1-5 1-15,4 5-1 0,-6-5 1 16,6 3 0-16,-7-3-1 0,7 3-1 15,-3-3 1-15,3 0-1 0,-4 0 0 16,4 5 0-16,0-5-1 0,0 0 1 16,0 0 0-16,0 0 0 0,0 3-1 15,0-3 1-15,0 0-1 0,0 3 0 16,4 2 0-16,-4-2 1 0,6 1-2 0,-2 3 1 16,0 1 0-16,-1-2 0 0,0 4 0 15,3-3 0-15,-3 0 0 0,1 0 0 16,4-1 1-16,-2 0 0 0,3 0 0 15,1 2 1-15,4 0 0 0,-1 3-1 16,6 2 0-16,-2-3 0 0,3 4 0 16,0-1-1-16,-1 1-1 0,1-2 1 15,0-1-1-15,0-2 1 0,2 2-1 16,-1-2 0-16,-2-1 1 0,2-2-1 0,-1 3 0 16,1-3 0-16,-3 0 0 0,-3 5 0 15,0-5 1-15,0 1-1 0,-4 0 0 16,-2-2 0-16,-2 0 0 0,-1-1 1 15,-2-4-1-15,-4 0 2 0,0 0 0 16,0 0 2-16,0 0 0 0,-4 0 1 16,-1 0 0-16,0 0 0 0,-1-7 0 15,-1 3-2-15,-2 1-1 0,-1 3 0 16,0-7-2-16,-4 5 1 0,1 2-1 0,-4 0 0 16,-2 0 0-16,-3 4 0 0,2-4 0 15,0 7 0-15,-3-1 0 0,-2 0 0 16,0 4 0-16,-2-3 0 0,2 2 0 15,-2 1 1-15,0 1-1 0,0 0 0 16,0 1 0-16,2 1 0 0,4-1 0 16,2 1 0-16,2-3 0 0,5 1 0 0,2 0 0 15,4 1 0-15,3-1-1 0,3-1 1 16,0 2 0-16,0 3 0 0,5 0 0 16,-1-2 0-16,2-2 0 0,1-1 0 15,2-2-1-15,4-1 1 0,0 1 0 16,4-8-1-16,3 5 1 0,4-5-1 15,4 0 1-15,2 0 0 0,4 0 0 16,7-2 0-16,4 2 0 0,5-9 1 16,4 9-1-16,-2-10 0 0,4 7 1 0,2 0-2 15,-5-2-2-15,-7 5-6 0,-5-3-5 16,-5 3-11-16,-8 0-9 0,-7 0-103 16,-7 4-105-16,-6-4-253 0</inkml:trace>
  <inkml:trace contextRef="#ctx1" brushRef="#br0" timeOffset="6605.32">7794 6775 318 0,'-4'0'80'0,"-1"3"4"15,2-3-45-15,-1 0-7 0,4 0-5 16,0 0-3-16,-3 0-5 0,3 0-2 15,0-3-3-15,0 3-1 0,6 0-2 16,-3 0-2-16,1-5-1 0,3 5 1 16,-1-7-1-16,3 7 0 0,-2 0-1 15,0-4 0-15,2 4 0 0,1 0 1 16,-2 0-1-16,2 4 0 0,0 0 1 0,-1 4-1 16,0 2 0-16,-3 2-1 0,0 1-1 15,-1 6 0-15,-5-2-1 0,0 3 0 16,-6 3 0-16,-4-2 0 0,0-1-1 15,-3 1 0-15,-4 0 0 0,0-2-1 16,-1-3 0-16,1 1-1 0,1-5 0 16,2-3 0-16,1 2 1 0,5-4-1 15,-1-4 1-15,3 2 0 0,3-5 1 16,3 3-1-16,0-3 0 0,0 0 0 0,0 0 0 16,9 0 1-16,1 0 1 0,2 0 0 15,5 0 2-15,1-3 0 0,4 3 0 16,2 0 0-16,-1 0-1 0,2 0-2 15,-2 3 0-15,-1-3-2 0,-3 0 0 16,1 0 0-16,0 0-1 0,-5-6-1 16,0 6-2-16,0-5-4 0,-4 5-5 15,1-4-4-15,-4 4-8 0,1-6-5 16,1 6-8-16,6-4-152 0,-8-5-11 16,-2 7-182-16</inkml:trace>
  <inkml:trace contextRef="#ctx1" brushRef="#br0" timeOffset="7077.29">8119 6907 399 0,'0'6'96'0,"-4"-2"4"16,4 2-60-16,-5 5-7 0,5 0-3 15,0 0-2-15,-3 0-2 0,3 1-3 0,0 0-1 16,0-1-3-16,0-2-4 0,5-2-2 16,-2 2-3-16,1-3-2 0,2-1-1 15,1-2-3-15,1-3 0 0,4 0-1 16,1 0 0-16,3-5-1 0,0-3-1 0,2-2 0 15,-1-4 0-15,2-5 0 0,-2 2-1 16,-2-6 1-16,-1 0 0 0,-2 2-1 16,-4-4 1-16,-3 3-1 0,-5 1 1 15,-5 3 0-15,-2 6 0 0,-6-1 1 16,-4 8 2-16,-4 1 2 0,0 4 2 16,-3 0 1-16,0 9 0 0,-2 2 0 15,0 2 0-15,2 2-2 0,4 3-3 16,0 2-1-16,7 2-2 0,4 2 0 15,9-1-1-15,0-2 1 0,0-4-2 16,7-1-2-16,3-4-4 0,4-4-5 0,-1-3-5 16,1 2-12-16,0-2-10 0,-1-5-99 15,-2 0-100-15,-4 0-246 0</inkml:trace>
  <inkml:trace contextRef="#ctx1" brushRef="#br0" timeOffset="7581.54">7956 7025 377 0,'-6'3'97'0,"-1"1"5"0,-2 2-51 16,2-6-11-16,-3 5-4 0,2-1-3 16,-1-4-5-16,-2 5-3 0,2-5-3 0,-1 4-3 15,0-4-2-15,3 0-4 0,0 4-4 16,2-4-1-16,1 0-4 0,4 3-1 15,0-3-1-15,6 0-1 0,-1 0-1 16,4 0 0-16,4 0 0 0,1 0 1 16,2 0-1-16,0-3 1 0,2 3-1 15,-3-7 0-15,3 4 1 0,-5-3-1 16,4 1 0-16,-3 1 0 0,-3 0 0 16,-1 0 1-16,-4 1-1 0,-3 3 1 0,-3-6 2 15,-6 6 0-15,-1-3 1 0,-8 3 2 16,2-4 0-16,-5 4 1 0,-1 0 1 15,-2 0-1-15,-1 4-1 0,-1 1 0 16,0 0-1-16,-3 1-2 0,5 1-4 16,1-1-8-16,1 0-10 0,6 0-14 15,2 1-104-15,5-2-108 0,6 2-267 16</inkml:trace>
  <inkml:trace contextRef="#ctx1" brushRef="#br0" timeOffset="8626.29">7724 8021 441 0,'-3'-7'99'16,"-2"5"1"-16,3 2-76 0,-3-6-9 15,1 6-3-15,1 0-1 0,-1 0-3 16,0 0-2-16,-2 8 0 0,0 2 2 16,-4 2 2-16,1 4 2 0,-2 6 1 0,-3 8 0 15,-1 2 0-15,0 6-2 0,-2 2-1 16,2 2-4-16,2 4-1 15,0-2-1-15,7-6-2 0,2-2 0 0,4-6 0 16,4-5-1-16,4-5 1 0,4-5-1 16,3-4 0-16,2-1 0 0,2-1-1 15,4-7 1-15,2-2-1 0,1 0-2 16,1-2-3-16,0-7-4 0,-2-2-5 16,2-1-5-16,-4 0-9 0,-1-1-8 0,-6 1-82 15,-1 0-84-15,-5 0-205 0</inkml:trace>
  <inkml:trace contextRef="#ctx1" brushRef="#br0" timeOffset="9008.68">7503 8219 421 0,'-10'3'103'0,"1"2"5"0,2-1-63 16,1-2-9-16,0-2-5 0,6 5-4 15,0-5-6-15,0 0-4 0,6 0-1 16,1 0-3-16,5 0-1 0,1 0-1 0,1 0-1 16,6-5-1-16,-1 5-2 0,4-2-2 15,-2 2-2-15,2 0-2 0,-1 4-2 16,1-4-4-16,-2 7-3 0,-3-7-7 16,-3 3-6-16,1-3-6 0,-2 0-9 15,-4 6-24-15,-1-6-64 0,0 3-81 16,-4-3-189-16</inkml:trace>
  <inkml:trace contextRef="#ctx1" brushRef="#br0" timeOffset="9265.13">7859 8160 437 0,'0'0'104'0,"0"0"3"15,0-6-65-15,2 6-11 0,4-3-4 0,0 3-3 16,1 0-4-16,2 0-1 0,2 0-2 16,1 0-2-16,-1 0-4 0,2 0-2 15,1 0-3-15,2 0-2 0,-2 0-2 16,3-3-1-16,-1-2-2 0,-1 1-2 16,-1 1-2-16,0 3-7 0,-4-7-6 15,-1 7-7-15,-2-3-13 0,-3 3-86 16,-4 0-91-16,0 0-220 0</inkml:trace>
  <inkml:trace contextRef="#ctx1" brushRef="#br0" timeOffset="9456.71">7909 8272 460 0,'-8'5'108'0,"0"3"2"0,2-4-76 15,6 3-6-15,0-3-2 0,0-2-4 16,5 4-3-16,0-6-2 0,4 6-1 15,-1-6-3-15,3 7-2 0,1-7-3 16,3 0-1-16,0 0-4 0,4-8-5 16,0 1-7-16,1 1-10 0,0-2-11 15,0 1-97-15,0-2-99 0,-4 1-243 16</inkml:trace>
  <inkml:trace contextRef="#ctx1" brushRef="#br0" timeOffset="10352.38">8232 8206 271 0,'0'0'76'16,"0"0"4"-16,0 0-23 0,0 0-19 0,0 0-6 16,0 0 1-16,0 0-3 0,0 0-3 15,0 0 0-15,0 0-2 0,0 2-2 16,0-2-2-16,0 0-3 0,0 3-3 15,0-3-4-15,0 0-2 0,0 0-2 16,0 0-3-16,0 0-1 0,0 6-1 16,0-6 0-16,0 0-1 0,0 0-1 15,0 0 1-15,0 3 0 0,5-3 0 16,-5 0 0-16,0 0-1 0,0 2 1 0,0-2 0 16,0 0 0-16,0 0 0 0,3-2 0 15,1-1 0-15,0-4 0 0,1-2 0 16,3 1 0-16,4-7 0 0,-1 0-1 15,6-5 0-15,-1-3-1 0,4-2-1 16,2-1 0-16,-3-7 0 0,2 1 0 16,0 3 1-16,-3-1-1 0,0 4 2 0,-3 2 0 15,-1 5 1-15,-6 1 1 0,2 10 1 16,-5 0 2-16,-2 4 1 0,-3 4 1 16,0 0 0-16,0 0 0 0,0 8 0 15,-7 3 0-15,1 8-2 0,-1 4 1 16,0 3 0-16,-4 6 1 0,2 3 1 15,-4 5 1-15,0 0-1 0,1 3 0 16,-1-4-1-16,3-3-1 0,-1-1-1 0,3-3-3 16,2-2 0-16,0-6-2 0,6-8-4 15,0 1-6-15,0-4-9 0,0-3-11 16,6-7 37-16,-6-3-143 0,6-3-106 16,-6-7-269-16</inkml:trace>
  <inkml:trace contextRef="#ctx1" brushRef="#br0" timeOffset="12135.43">9455 6933 405 0,'-6'-10'95'0,"0"4"2"0,1 2-67 0,-1-1-8 15,3 5-7-15,-3 6-3 0,0 3-4 16,0 6 1-16,-3 4 2 0,-2 5 3 15,-1 4 2-15,-2 6 2 0,0 7-1 16,-1 2-1-16,-1-2-3 0,1 5-3 16,6-2-2-16,-1-5-2 0,8-2-2 15,2-8 0-15,6-6 0 0,3-3 0 16,7-8 0-16,0-3 0 0,5-9 0 16,3-5 0-16,2-3-1 0,1-10 0 0,1-7 0 15,4-1-2-15,0-8 0 0,-2-6-1 16,1 0-1-16,-4-2 0 15,-5 0-1-15,-5 1 0 0,-9-6-1 0,-8 3 1 16,-7 6 0-16,-6 6 1 0,-6 0 2 16,-2 10 1-16,-6 9 1 0,1 13 1 15,-1 8 0-15,0 9 0 0,2 8 0 16,3 5-1-16,-2 6-1 0,3 5-1 0,2 6-3 16,4-1-5-16,3 0-7 0,6-2-10 15,6 0-13-15,0-3-89 0,12-8-96 16,1-9-225-16</inkml:trace>
  <inkml:trace contextRef="#ctx1" brushRef="#br0" timeOffset="12751.97">10276 7356 457 0,'2'0'107'15,"-2"4"3"-15,0-4-78 0,-2 0-7 16,-3 0-1-16,-4 0-5 0,-3 0-6 16,-3-4-4-16,-2-4-3 0,-4-5-1 0,-5 0-2 15,1-3-1-15,-2-2 0 0,0-9-2 16,0-3 0-16,0-3-1 0,1-6 0 16,6-2 0-16,0-5-1 0,5-4 0 15,5 5 1-15,8 4-1 0,2 1 2 16,8 8 0-16,4 1 0 0,2 12-1 15,5 4 1-15,-3 2 0 0,4 6 0 16,-1 3 0-16,-1 4 0 0,-3 0 1 16,-3 0-1-16,-5 11 1 0,-7-1-1 0,0 3 1 15,-6 1 1-15,-3 7 0 0,-8 1 3 16,2 4 1-16,-6 4 2 0,-4 1 2 16,0 7 1-16,-1 3 0 0,-1 3 0 15,0 2-2-15,1-3-1 0,3 2-3 16,4-4-1-16,2-2-1 0,9-7-1 0,4-6-1 15,4-3 0-15,11-6-1 0,2-4 2 16,6-7 0-16,1-6 1 0,1 0 0 16,5-6 1-16,0-2 0 0,1-3 0 15,-1-1-1-15,1-2-1 0,0-2-1 16,-2 2-5-16,-3-4-6 0,2 6-8 16,-5 0-10-16,-3 2-6 0,-1 4-100 15,-4 0-99-15,-5 6-239 0</inkml:trace>
  <inkml:trace contextRef="#ctx1" brushRef="#br0" timeOffset="13306.79">10447 7257 486 0,'0'5'115'0,"-5"1"4"16,5 0-75-16,-5 2-17 0,5 1-2 15,0 1 0-15,0-4-4 0,0 4-4 16,0-1-2-16,6-6-1 0,0 3-2 16,1-6-3-16,0 0-2 0,5-9-2 15,3-4-2-15,3 0 0 0,3-9-2 16,3-7 0-16,-1-3 0 0,3 1-1 0,2-2 1 16,-1-3-1-16,-2 1 0 0,0 2 0 15,-2 4 0-15,-6 3 1 0,-5 4-1 16,-3 3 1-16,-4 6 1 0,-5 6 0 15,0 7 0-15,0 0 0 0,-6 9 0 16,-2 7 1-16,-2 6-2 0,0 4 1 16,-4 4-2-16,-1 2 1 0,-1 6 0 15,3-4 0-15,6 0-1 0,1-5 1 16,6-2-1-16,3-1 0 0,7-8 0 16,8-8 0-16,3-10 0 0,10 0-2 0,3-3 1 15,6-11-2-15,1-10 0 0,3-5 0 16,1-4-1-16,-3-3-1 0,-3-8 0 15,-3-1 1-15,-3 3 1 0,-4 2 0 16,-8 6 1-16,-6 5 4 0,-3 4 2 16,-6 6 2-16,-6 10 1 0,-5 5 0 0,-2 9 0 15,-5 7 1-15,-3 10-3 0,-1 8-2 16,-4 7-1-16,0 6-1 0,-2 4 1 16,2 2-1-16,5-5 1 0,0-1 1 15,4-4-1-15,5-2 0 0,6-6 0 16,4-8-1-16,5-7 1 0,5-2-5 15,5-7-5-15,5-7-8 0,5-8-11 16,4-6 163-16,1-4-279 0,2-5-135 16,0-4-387-16</inkml:trace>
  <inkml:trace contextRef="#ctx1" brushRef="#br0" timeOffset="15437.14">11663 7004 380 0,'5'-7'102'0,"-5"7"4"15,0-3-26-15,0 3-45 0,0 0-7 16,0-3-5-16,0 3-4 0,0 0-4 15,0 0-3-15,-6 3-1 0,2 2-3 16,-3 0-1-16,-2 6 0 0,0 5 0 16,-3 3 0-16,-4 6 0 0,-3 7 0 15,0 2-1-15,-1 1-1 0,0 1-2 16,3 3 0-16,0-1-1 0,5-3 0 16,2-7-1-16,3-3 0 0,7 1-1 0,0-8 0 15,0-3 1-15,12-3-1 0,-1-6 0 16,5 0 0-16,4-6-2 0,0 0-2 15,4-8-4-15,2-2-6 0,-3 3-9 16,2-6-10-16,-1 2-94 0,-7 1-94 16,3 0-232-16</inkml:trace>
  <inkml:trace contextRef="#ctx1" brushRef="#br0" timeOffset="15782.64">11466 7202 430 0,'-9'0'105'0,"3"4"3"0,2-4-61 16,-1 0-20-16,5 0-5 0,0 4-1 16,0-4-3-16,0 5-3 0,6 0 1 0,2-1 0 15,2-1 1-15,2-3 0 0,4 6-2 16,4-6-2-16,2-5-2 0,1 1-3 16,3-3-2-16,-2 0-2 0,2 3-2 15,-2 4-1-15,-5-5-4 0,2 5-7 16,-4 0-10-16,-4 0-11 0,-2 0-100 15,-4 0-104-15,-7 5-254 0</inkml:trace>
  <inkml:trace contextRef="#ctx1" brushRef="#br0" timeOffset="16585.39">9240 7724 373 0,'-8'4'93'0,"1"-4"4"0,-1 0-55 16,1 4-8-16,2-4-2 0,-1 6-2 15,6-6-5-15,-3 0-2 0,3 2-2 16,0-2 0-16,4 3-2 0,2-3-1 16,1 6-1-16,5-6-1 0,1 4-1 0,8-4-1 15,5 0-2-15,4 6-1 0,5-6-1 16,6 0-1-16,11 0 1 0,3-5-2 15,9 5 1-15,5 0-1 0,9 0 0 16,8-4-2-16,6 4 0 0,12 0-1 16,3 0-1-16,6 0-1 0,2-3-1 15,8-2-1-15,2 5 0 0,2-13 0 16,-1 1 0-16,2-1 0 0,-3 1-1 16,-5 1 1-16,-9-4 0 0,-5 0-1 0,-12 7 0 15,-9 1 1-15,-15 3-1 0,-12-2 0 16,-12 6 0-16,-13 0 0 0,-10 3 2 15,-12-3 2-15,-7 6 0 0,-4-6 0 16,-10 5 0-16,-1-5 0 0,-1 7-7 16,-5-7-11-16,-1 5-15 0,0-5 79 15,0 0-198-15,2 0-127 0,0 0-337 16</inkml:trace>
  <inkml:trace contextRef="#ctx1" brushRef="#br0" timeOffset="18069.14">9629 8358 428 0,'-5'6'99'0,"2"-6"1"15,3 0-66-15,-6 0-17 0,6 0-4 16,9-8-1-16,1-3-1 0,-1-2-3 0,8-4-2 16,0-1 1-16,6-7 0 0,0-4 0 15,7 0 0-15,0 1-2 0,2-4 0 16,1-1 0-16,-1 5-1 0,0-1 0 15,-6 7 0-15,-4 4 0 0,-8 3 1 16,-2 6 1-16,-4 1 3 0,-8 5 2 16,0 3 0-16,0 4 1 0,-3 5 0 15,-8 6 0-15,2 7-1 0,-8 8-3 0,2 4 0 16,-9 3-1-16,0 9-1 0,-5 4 0 16,1 3-1-16,2-3-1 0,-1 0 0 15,1-4-1-15,4-4 0 0,4-4-1 16,4-8 0-16,6-3-1 0,2-10-1 15,6 0-3-15,0-6-6 0,0-4-7 16,7 0-7-16,0-7-7 0,0 0-9 16,1 0-51-16,2-7-40 0,-3 4-79 15,0-1-177-15</inkml:trace>
  <inkml:trace contextRef="#ctx1" brushRef="#br0" timeOffset="18451.31">10481 8415 420 0,'0'-4'111'0,"6"4"3"16,-6-7-29-16,2 7-55 0,-2-3 0 15,0-2 0-15,6 5-2 0,-6-4-4 16,0 4-2-16,-5-8-2 0,3 8-1 16,-6-3-4-16,-3 3-3 0,-3 0-4 15,-6 0-1-15,-6 7-3 0,-1-2-1 16,-5 2-1-16,-3 0-1 0,-2 3-1 0,3-1 0 15,1-2-2-15,2-2-2 0,4 0-3 16,5 1-4-16,2-6-4 0,7 0-7 16,2 0-12-16,8 0-9 0,3 0-94 15,3-9-98-15,8-2-240 0</inkml:trace>
  <inkml:trace contextRef="#ctx1" brushRef="#br0" timeOffset="18749.07">10422 8163 371 0,'-6'0'105'0,"0"0"2"16,0 7-1-16,-1 0-78 0,-1 5-4 15,1 7-1-15,-2 0-2 0,-1 8 0 16,-4 4 1-16,1 5 0 0,-2 0-2 16,-2 1-3-16,2 4-3 0,-2-4-3 15,2-2-4-15,2 0-3 0,-1-5-2 16,2-3-4-16,5-5-5 0,0-3-9 16,2-5-11-16,5-1-7 0,0-8-98 15,0 0-101-15,9-5-241 0</inkml:trace>
  <inkml:trace contextRef="#ctx1" brushRef="#br0" timeOffset="19020.7">10787 8302 561 0,'0'0'117'0,"-3"-2"2"16,3 2-104-16,0 3-8 0,0 6 1 16,0 3 2-16,0 7 1 0,0 0 2 0,-8 8 2 15,-1 0 1-15,-4 4 0 0,0-3-2 16,-1 0-2-16,1-2-4 0,0-3-3 16,0-1-4-16,6-4-7 0,1-4-6 15,4-6-9-15,2 2-11 0,0-1-2 16,0-4-102-16,2 0-98 0,-2-3-239 15</inkml:trace>
  <inkml:trace contextRef="#ctx1" brushRef="#br0" timeOffset="19410.93">10991 7982 425 0,'-10'8'118'16,"1"-5"2"-16,2 5-2 0,0-3-91 15,1 3-9-15,2 2-4 0,0-5-5 16,4 4-3-16,0-1-2 0,0-3 0 15,0 2 0-15,0-3-1 0,5 1-1 16,-1-5 0-16,2 0 0 0,0 0-1 16,1 0 0-16,2-8 0 0,-2 5 0 15,-1-4 2-15,-2 1 3 0,-4-1 2 0,0 3 3 16,0-2 1-16,-4 6 0 0,-2-2 1 16,-1 2-2-16,-3 0-3 0,2 2-3 15,-3 2-4-15,-2 2-5 0,4-2-6 16,-1 2-6-16,2-3-13 0,6 0 36 15,2-3-146-15,0 0-110 0,9 0-281 0</inkml:trace>
  <inkml:trace contextRef="#ctx1" brushRef="#br0" timeOffset="20008.78">9680 7980 487 0,'-11'0'112'0,"-1"-4"3"16,-3 4-82-16,1 6-8 0,-5 5-4 15,-3 10-2-15,-2 8-3 0,-3 9-1 16,0 1-1-16,-1 13 1 0,-4 7 1 16,0 9-1-16,5 0-2 0,2 2-2 15,10 3-2-15,2 0-2 0,8-10-2 16,12 1-3-16,10-11-1 0,4-3-4 16,5-9-6-16,8-7-8 0,6-5-11 0,0-7 99 15,5-5-207-15,0-5-118 0,2-4-321 16</inkml:trace>
  <inkml:trace contextRef="#ctx1" brushRef="#br0" timeOffset="21488.2">11302 7854 301 0,'-4'-5'88'16,"4"-2"5"-16,-4-1-10 0,4 3-41 15,0-3-10-15,0 2-6 0,-4 0-5 16,4 4-3-16,0 2-1 0,0 0 0 0,5 4-2 16,-2 6 0-16,1 7-2 0,1 8 1 15,-3 7 1-15,-2 6 0 0,0 11 2 16,0 11-1-16,-13 7-1 0,-2 10 0 15,-5-4-1-15,-5 5-2 0,-6 0-2 16,-1 0-2-16,-3-4-3 0,2-9-1 0,2-7-2 16,0-1 0-16,0-6-1 0,5-7-2 15,3-9-3-15,-1-5-5 0,5-6-8 16,3-9-9-16,-1-4-9 0,2-3-21 16,3-8-78-16,1-9-92 0,2-3-212 15</inkml:trace>
  <inkml:trace contextRef="#ctx1" brushRef="#br0" timeOffset="22056.72">11661 7854 382 0,'-6'0'92'16,"-3"0"1"-16,4 0-59 0,-1 0-5 15,1 0-2-15,3 0-4 0,-3 4-2 0,1 2 0 16,0-3-1-16,-1 6 0 0,1 1-2 15,-2 3-2-15,-1 2 0 0,-3 4-1 16,2 4-1-16,-6 0-1 0,0 2-1 16,1 5 0-16,1-1-3 0,-1 2 0 15,0 2-2-15,4-4-1 0,2 1-1 16,3-5-1-16,4-4-2 0,0-1 0 16,4-5-1-16,2-5 0 0,4-2-1 0,5-8 1 15,1 4-1-15,4-4-3 0,0-2-2 16,1-5-3-16,0 2-4 0,-2-1-5 15,-5 2-6-15,-1 0-6 0,-2 0-4 16,-2 4-10-16,-2 0-81 0,0-3-86 16,-2 3-208-16</inkml:trace>
  <inkml:trace contextRef="#ctx1" brushRef="#br0" timeOffset="22368.57">11411 8108 418 0,'-7'0'112'0,"1"-4"4"15,2 4-22-15,0-5-62 0,4 5-5 16,0-5-3-16,0 3-2 0,5-4-4 15,1 3 0-15,4 1-2 0,2-4 0 16,1 3-2-16,2 3-1 0,1-3-2 16,4 3-3-16,0 0-2 0,0 0-1 15,0 0-3-15,0 0 0 0,2 2-2 16,-1-2-4-16,2 3-8 0,-1-3-10 16,-3 5-14-16,3-5-104 0,0 0-108 0,-6 3-264 15</inkml:trace>
  <inkml:trace contextRef="#ctx1" brushRef="#br0" timeOffset="36088.27">5347 9152 275 0,'0'0'67'0,"0"0"4"16,0 0-35-16,0 0-10 0,0 0-3 16,0 0 0-16,2 0-1 0,-2 0-1 15,5 5-2-15,-5-5-2 0,5 0-3 16,-3 0-1-16,3 3-2 0,0-3-1 0,2 0 1 15,2 0-2-15,-2 3 1 0,5-3-1 16,1 0-1-16,2 0 1 0,1 0-2 16,2-3 0-16,1 3 0 0,6-4-1 15,1-1 0-15,2 5 0 16,3-4-2-16,-2 4 1 0,4-3-2 0,4 3 1 16,-3 0-2-16,0 0 0 0,-1 0-1 15,0 0 0-15,1 0-1 0,-1 0 1 16,1 0 0-16,3-6 0 0,-2 2 1 15,3 4 1-15,2-5 1 0,-1 5 0 0,1-4 0 16,0 4 0-16,1 0 0 0,0 0-1 16,4-3 0-16,-1-4-1 0,-1 4-1 15,4-4 1-15,-2 3-1 0,5-3 0 16,-3 5 1-16,0 2-1 0,1 0 0 16,-3 0 1-16,2 0-1 0,-1 0 1 15,1-4-1-15,1-2 0 0,1 3 1 16,-1-1-1-16,4-1 0 0,1 5 1 0,-1-5 1 15,1 5-1-15,-2-5 1 0,2 5 0 16,-1-4-1-16,3-4 0 0,-4 8 0 16,1-4-1-16,2 4 0 0,1-2-1 15,-1 2 1-15,-4 0-1 0,0 0 1 16,3-6-1-16,-1 2 0 0,1-2 1 16,0 2-1-16,2 2 1 0,2-3 0 15,0 1 1-15,-1 3-1 0,2 1 1 0,-2-7 0 16,-1 2 0-16,-2-3-1 0,2 8 0 15,1 0 0-15,-2 0-1 0,1 0 0 16,-2 0 1-16,-2 0-1 0,0 5 0 16,1-10 0-16,-1 2 0 0,-2-3 0 15,4 6 0-15,0-5 1 0,4 1-1 16,-3-1 0-16,0 3 1 0,-2-2-1 0,1 4 1 16,-1-8 0-16,1-1-1 0,-3 7 1 15,3-5-1-15,3 7 1 0,-1-4-1 16,-2 4 1-16,-2-4 0 0,-3 4 0 15,5-8 0-15,-6 6 1 0,5-5 1 16,2 7-1-16,3-6 1 0,-1 2 0 16,3 0-1-16,0 4 0 0,-1-3-1 15,-2 3 0-15,2-9 0 0,0 7-1 16,-3 2 1-16,3-7-1 0,1 7 1 16,-4 0-1-16,0 0 0 0,-3 0 0 0,1 0 1 15,-2 0-1-15,0-3 0 0,0 3 0 16,4 0 0-16,0 0 1 0,0 0-1 15,0 0 0-15,-4 0 0 0,-2 0 0 16,0-5 0-16,-5 5 0 0,3 0 1 16,-3-5-1-16,0 5 0 0,0 0 0 15,4 0 1-15,-8 0-1 0,0 0 1 0,-1 0 0 16,-6 0 2-16,0-4 0 0,-4 4 0 16,-1 0 1-16,-5-5 1 0,3 5-1 15,-4-3 0-15,2 3 0 0,-5-3-2 16,-1-2 1-16,-1 5-2 0,-3-3 1 15,-2 3-1-15,-1-4 0 0,-2 4-1 16,-5 0 0-16,0 0 1 0,0 0-2 16,-4 0-1-16,0 0-4 0,0 0-4 15,0 0-8-15,0 0-11 0,0 0-105 0,-4-6-106 16,4 3-259-16</inkml:trace>
  <inkml:trace contextRef="#ctx1" brushRef="#br0" timeOffset="38035.56">4555 9102 404 0,'-7'-8'96'15,"-3"6"3"-15,2 2-58 0,-3 0-15 16,-1 0-3-16,2 0-2 0,-1 3 0 16,-3 3-1-16,4-6 0 0,-2 4 0 15,1 1 0-15,0-5-1 0,3 3 0 16,-1-3-1-16,1 0-1 0,1 2-3 0,7-2-2 15,-6 0-2-15,6 0-3 0,0 0-3 16,0 0-1-16,0 4-2 0,5-4-1 16,0 0 0-16,3 0 0 0,6 0 0 15,3-5 1-15,5-2-1 0,2 1 1 16,3-3 0-16,-1-1 0 0,7 4-1 16,-5-2 1-16,-1 1-1 0,-1 4 1 0,-7 3-3 15,2-2-3-15,-6 2-4 0,-3 0-7 16,-4 0-8-16,-3 0-9 0,-5 4-12 15,-4 5-87-15,-6 2-94 0,-4 3-223 16</inkml:trace>
  <inkml:trace contextRef="#ctx1" brushRef="#br0" timeOffset="38241.94">4402 9324 416 0,'-10'9'98'0,"-1"1"2"0,3-1-63 16,2-3-14-16,1 3-4 0,5-2-2 15,0-2-2-15,-3 3 1 0,3-5 2 16,4 1 2-16,3 1 1 0,4-5 1 16,1 0-2-16,3 0-2 0,8-10-3 0,2 1-4 15,5-3-3-15,-1-1-4 0,3 1-2 16,-2 0-6-16,-2 1-12 0,0 1-14 16,-5 6-99-16,-5-3-103 0,-3 5-257 15</inkml:trace>
  <inkml:trace contextRef="#ctx1" brushRef="#br0" timeOffset="39527.73">1967 8976 363 0,'-3'-2'93'0,"3"-4"3"0,-6 6-38 0,6-3-32 16,-5 3-7-16,5-4-5 0,0 4-3 15,0 0 0-15,0-5 2 0,0 5 2 16,0 0 3-16,0 0 2 0,0 0 1 16,0 0-2-16,0 9-2 0,-4 2-2 15,-4 5-3-15,0 10-3 0,-5 3-1 16,-1 6-2-16,-5 8 1 0,2 0-1 16,-3 2-1-16,3-3 1 0,-3 0 0 0,7-7-1 15,-3 0 1-15,6-6-1 0,0-3 0 16,5-6-2-16,5-6 0 0,0-2 0 15,2-1-2-15,8-4 0 0,1-1 0 16,7 1-1-16,-1-2 1 0,6-5 0 16,3 3 0-16,1-3-1 0,7 0 1 15,0 0-1-15,3-3 1 0,0-1-1 16,-1-2 1-16,-4 1-1 0,-3 0-1 0,-3 2-1 16,-2 3-3-16,-4-3-3 0,-7 3-5 15,-3 0-6-15,2 0-8 0,-6 3-9 16,-1-3-1-16,-5 5-92 0,0-5-90 15,0 6-218-15</inkml:trace>
  <inkml:trace contextRef="#ctx1" brushRef="#br0" timeOffset="40021.68">2680 8978 428 0,'0'0'101'0,"0"-4"1"16,0-2-46-16,0 2-42 0,0-4-5 16,6 3-2-16,-6-3 1 0,7 0 2 15,-7 1 4-15,0-2 3 0,5 1 4 16,-5 1 2-16,-5-1 3 0,0 1-2 16,3 2-3-16,-4 5-4 0,-2 0-2 15,-5 0-5-15,-1 10-3 0,-5 0-3 16,-5 8 0-16,-3 10 0 0,-6 7 2 15,-1 5 2-15,2 10 1 0,4-1 1 0,-2 6 1 16,8-2-1-16,7 0-1 0,8-7-2 16,7-3-3-16,0-9-1 0,14-4-1 15,2-7-2-15,9-5 1 0,7-8 0 16,1-5 0-16,7-5 0 0,2 0-2 16,1-8-4-16,-3 0-5 0,0-4-4 15,-6-3-7-15,-3-1-9 0,-4 3-11 16,-5-6-13-16,-3 3-87 0,0-4-96 0,-5 0-234 15</inkml:trace>
  <inkml:trace contextRef="#ctx1" brushRef="#br0" timeOffset="40396.61">2923 9271 574 0,'-11'24'123'0,"3"-1"0"15,3-1-102-15,5 3-11 0,5-1-2 16,4-3-3-16,2-7-3 0,3-3 0 16,5 0 1-16,3-7 2 0,3-4 3 15,0 0 1-15,2-6 1 0,1-5 0 16,4-3-1-16,-4-4-1 0,3-5-3 0,-4 0-2 16,0-12-2-16,-1 0 0 0,-6-7 0 15,0-5-1-15,-5 1 1 0,-5-2 0 16,-7-5 1-16,-3 7 6 0,-7 6 7 15,-6 5 5-15,-6 6 4 0,-3 7 1 16,-6 12 0-16,-4 6 0 0,-1 10-7 16,0 7-6-16,-1 9-6 0,2 7-3 15,1 12-2-15,3 4-1 0,6 4 0 16,4 5-1-16,5-5-3 0,8 1-7 16,5-5-7-16,6-1-8 0,11-11-6 15,2-4-7-15,2-4-7 0,1-1-5 16,5-10-6-16,-2-3-86 0,2-6-92 0,-2-5-229 15</inkml:trace>
  <inkml:trace contextRef="#ctx1" brushRef="#br0" timeOffset="41238">3745 8885 377 0,'5'0'89'0,"-3"0"2"0,3 0-59 15,-3 0-4-15,-2 4 2 0,5-4 2 16,-5 0 2-16,0 0 3 0,0 0 1 15,0 0-2-15,0 0-3 0,0 0-4 16,0 0-7-16,-5-4-6 0,5 4-5 16,-2 0-4-16,2-2 0 0,-5 2-1 0,5 0 0 15,0-7 0-15,-4 7 0 0,4-4 0 16,0 3-2-16,-4 1 1 0,4-8-2 16,-5 6-1-16,5-2 0 0,-3 4 0 15,-2-7 0-15,5 7 1 0,-6-7 0 16,0 7 0-16,2-4 2 0,-5 4 1 15,2-2 0-15,0 2 0 0,-5 0-1 16,-3 0 0-16,1 5 0 0,-6 2-2 16,-5 2-1-16,-1 5-1 0,1 2 0 0,3 3-1 15,-1 2 0-15,3 4 1 16,4-2-2-16,4-1 1 0,4-1-1 0,6-3 0 16,2 1 0-16,5-5 0 0,4-1-1 15,4 3 0-15,3-5 0 0,3-3-1 16,3 1 0-16,-1 1 0 0,1-2-1 15,-1-3 1-15,-1 2-1 0,-7-4 2 0,-1 1 0 16,-1-4 1-16,-5 5 0 0,-3-5 1 16,-3 0 1-16,0 0 0 0,0 0 0 15,-6 0 0-15,0-6-1 0,0 6 1 16,1-3-1-16,0-1 0 0,0 4 1 16,-1-5-1-16,6 5 0 0,-3-2 0 15,3 2 0-15,0 0-1 0,0 0 1 16,0 0 0-16,0 0-1 0,0 0 1 15,0 0-1-15,0 0 1 0,0 0 0 0,0 0 0 16,0 0 1-16,0 0-1 0,-4 0 1 16,4 0-1-16,-7 0 0 0,4 0 1 15,-2 0-1-15,-1 2 0 0,-5 3 1 16,-2-1-1-16,-1 0 2 0,0 4-1 16,-2 8 1-16,-1 2 0 0,-2 3 1 15,0 1 0-15,1 4 0 0,2 5 0 16,-1-4-1-16,2 3 0 0,1-4-1 0,7 2 0 15,3-2-1-15,4-4-1 0,4-3 1 16,8 1-1-16,1-6 1 0,2 1 0 16,5-3 0-16,6-2 0 0,3-4-1 15,1 1-1-15,2-7-5 0,1 0-8 16,2-6-9-16,4-1-14 0,-5-5 1 16,2-2-113-16,-3-4-107 0,-4-4-259 15</inkml:trace>
  <inkml:trace contextRef="#ctx1" brushRef="#br0" timeOffset="42549.55">3527 9300 358 0,'0'-6'74'16,"0"1"0"-16,6 2-67 0,-3 0-5 15,4-2 0-15,-1 2 5 0,2-1 6 16,-2-2 5-16,2 2 3 0,-3-3 3 16,-1 1 1-16,3-2-1 0,-1 5-4 15,0-5-6-15,1 4-5 0,-1-4-3 0,2 5-3 16,-2-3-1-16,-1 3-1 0,-5-1 1 15,4 4 1-15,-4-6 1 0,0 6 0 16,0 0 3-16,-8 0 1 0,1 0 1 16,-1 0 2-16,-2 6 1 0,-5 0 2 15,-5 3-1-15,4 2 1 0,-2-1-2 16,1 0 0-16,2-2-3 0,1 0-2 16,8-4-3-16,2 1-1 0,4-5-1 15,0 3-2-15,0-3 1 0,8 0-1 16,2-3-1-16,3-3 1 0,5 0 1 15,-3-3-1-15,4-2 0 0,-1 3 0 0,-3 1 0 16,-3-1 1-16,-5 4-1 0,1 4 1 16,-8-7 1-16,3 7 1 0,-3-2 1 15,-4 2 2-15,-3 0 1 0,1 0 1 16,2-7-1-16,-2 7 1 0,2-3-1 16,-1 3-2-16,0-2-1 0,5 2-1 0,-4 0-2 15,-1 0 0-15,-2 0-1 0,-2 3 0 16,-3 7-2-16,-3 2-2 0,-2-1-6 15,-2 5-10-15,0 1-13 0,4 0-98 16,7-2-104-16,3-3-253 0</inkml:trace>
  <inkml:trace contextRef="#ctx1" brushRef="#br0" timeOffset="57554.99">7749 9446 151 0,'6'0'37'0,"1"0"0"16,1 0-4-16,2 0-31 0,-3 0 6 16,0 0 8-16,0 0 8 0,2 3 7 15,-4-3 6-15,0 0 4 0,-1 0 2 0,0 0-5 16,1 5-7-16,-1-5-6 0,-4 0-7 16,6 0-4-16,-6 0-4 0,4 0-2 15,-4 3 0-15,0-3-1 0,0 0 1 16,0 0 0-16,0 0 1 0,0 0 0 15,0 0 0-15,0 0-1 0,0 0-2 16,0 0-1-16,3 0-1 0,-3 0-2 16,4 3-1-16,-4-3 0 0,6 5 0 15,-6-5-1-15,8 3 0 0,-5-3 1 0,-3 0 0 16,5 3 0-16,-5-3 1 0,4 0 2 16,-4 0 2-16,3 0 0 0,-3 0 1 15,0 5-1-15,4-5 1 0,-4 0-2 16,6 5-2-16,-6-5 0 0,4 5-2 15,-4-5 1-15,4 6-1 0,-4-6 0 16,0 2 0-16,3-2 3 0,-3 0 3 16,0 0 3-16,0 0 2 0,0 0 0 0,0 0 2 15,0 0 0-15,0 0-3 0,0 0-4 16,-4 0-2-16,4 0-1 0,-5 6-2 16,5-6-1-16,-3 4 0 0,3-4 0 15,-5 6-1-15,5-6 1 0,0 3 1 16,-4-3-1-16,4 0 2 0,-3 0-1 15,3 0 1-15,-4 0 0 0,4-6 1 16,-5 6-1-16,2-3-1 0,-2 3 0 16,-1 0 0-16,-3 0-1 0,1 0-1 0,-5 0 1 15,0 6-1-15,-6-1 1 0,2-2-1 16,-6 5 1-16,0-1 0 0,-1-7 0 16,-1 5 0-16,-2-5 1 0,-1 5-1 15,-1-5 1-15,0 0-1 0,3 5 0 16,-1-3 0-16,-1 3 0 0,4 0-1 15,0-5 0-15,-1 2 1 0,0-2-1 16,1 7 0-16,2-7 0 0,2 3 0 0,0-3 1 16,6 4 0-16,1-4-1 0,3 6 1 15,4-6-1-15,2 4 1 0,4-4-1 16,0 4-1-16,0-4 1 0,0 4-1 16,2-4 1-16,4 3 0 0,-1-3 0 15,-1 0 0-15,3 0 0 0,-3 5 1 16,2-5 0-16,-1 0-1 0,-3 0 1 0,3 0-1 15,-5 4 1-15,2-4-1 0,-2 0 0 16,0 0 1-16,0 0-1 0,0 0 1 16,0 0 1-16,0 0-1 0,0 0 2 15,0 0-1-15,0 0 1 0,0 0-1 16,0 0 1-16,0 0-1 0,0 0 0 16,0 0 0-16,0 0-1 0,0 0 1 15,0 0-1-15,0 0-1 0,0 0 1 16,0 0-1-16,0 0 0 0,0 0 1 15,0 0-1-15,0 0 0 0,0 0 0 0,0 0 0 16,0 0-1-16,0 0 1 0,0 0 0 16,0 0 0-16,0 0 0 0,0 0 0 15,0 0 0-15,0 0 1 0,0 2-1 16,0-2 0-16,0 0 0 0,0 0 0 16,0 4 0-16,0-4 0 0,0 0 0 15,0 5 0-15,0-5 0 0,0 2 1 0,0-2-1 16,6 7 0-16,-6-3 0 0,3 3 0 15,-3-2 0-15,4 3 0 0,-4-1 0 16,7 3 0-16,-1 1 0 0,0 5 0 16,4-3 1-16,-1 2-1 0,1 3 0 15,2-3 1-15,1-1-1 0,5 5 1 16,-4-3 0-16,6 3-1 0,-1-4 1 16,2 3-1-16,-1 0 1 0,-1 1-1 15,2-4 0-15,1 1 0 0,-3-3 0 0,-1 4 0 16,-1-2 0-16,-1 0 0 0,-2-3 1 15,-2 0-1-15,-3-2 0 0,1 0 0 16,-3-6 0-16,-1 0 0 0,-2 0 1 16,-4-4 0-16,4 3 0 0,-4-3 1 15,0 0-1-15,0 0 1 0,-6 0 0 16,6-4-1-16,-5 4-1 0,0-4 0 16,2 4 1-16,-4-4-1 0,3 4 0 0,0 0 0 15,-2-7 0-15,-1 2 1 0,-1 2-1 16,0-2 0-16,-2 5 0 0,-3-5-1 15,0 5 1-15,-1 0 0 0,-2 0 0 16,-1 5-1-16,1 0 1 0,-1 0 0 16,4 2 0-16,-1-2 0 0,-4 5 0 15,0-2 0-15,3 2-1 0,-3 2 1 16,1-2 0-16,-2 3-1 0,-1-2 1 0,3 2 0 16,-3-1-1-16,1 0 1 0,1 1 0 15,0-1 0-15,5-1 0 0,1 1 0 16,3 2 0-16,4 1 0 0,3-2 0 15,2-1-1-15,-5 2 1 0,5 1-1 16,0 3 0-16,6-3 0 0,-1 5 0 16,3-5-1-16,-1 3 1 0,3-3-1 15,5-1 1-15,0-2-1 0,3-3 1 0,0 0 0 16,4 0 1-16,2-2-1 0,3 3 1 16,3-3 0-16,0-2 0 0,3 2 0 15,3-3 0-15,-3 3 0 0,3-3 0 16,0 2 0-16,-3-6-3 0,-3 0-3 15,0 0-7-15,-3 0-10 0,-1 0-10 16,-1-8-100-16,-3-1-104 0,-3 4-249 16</inkml:trace>
  <inkml:trace contextRef="#ctx1" brushRef="#br0" timeOffset="58953.13">7371 9237 206 0,'0'-6'63'0,"0"1"4"0,4-3-25 15,-4 5 0-15,0-4-2 0,0 4-2 0,0 1-5 16,0 2-3-16,0-8-3 0,0 8-2 15,0 0-1-15,0 0-2 0,0-2-2 16,-5 2-3-16,5 0-1 0,-5 0-2 16,5 0 0-16,-7 0-2 0,7 0 0 15,-6 0-2-15,6 2 0 0,-2-2-1 16,2 0-1-16,0 0-2 0,0 0 0 16,5 0-2-16,-1 0 0 0,4-3-2 0,3-2 0 15,1 1-1-15,-1 2-1 16,4-4 1-16,-4 6-1 0,1-3 0 0,0 3 1 15,-3 6-1-15,-1 1 1 0,-2 5 0 16,-2 4 1-16,-4-3 1 0,0 1 0 16,0 1 0-16,-7 4 1 0,-1-4 0 15,-4 4 0-15,-1-3-1 0,-1 4 0 16,-4 1-1-16,0-3 0 0,0-1 0 16,0-5 0-16,1 0 0 0,4-1 0 0,3-2-1 15,3-4 0-15,3 2-1 0,4-3 0 16,5 2 1-16,6-3-1 0,-3 4 0 15,5-7 0-15,4 5 1 0,3-5 0 16,1 0 0-16,1 0 1 0,5-3-1 16,-1-3 0-16,1 3 0 0,-2-1 1 15,0-3-2-15,-3 5 1 0,-3-4-1 0,-5 6 1 16,-1-5-1-16,0 5 0 0,-6 0-1 16,0 0-3-16,0 0-5 0,-1 0-5 15,-3 2-5-15,1-2-6 0,-1 0-7 16,-3 0-8-16,3 0-16 0,-3-3-22 15,5-2-7-15,-5 5 4 0,4-5 7 16,-4 5 13-16,5-9 23 0,0 9 34 16,-5-3 38-16,3 3 21 0,-3-5 10 15,0 5 4-15,0 0 0 0,0 0-10 0,0 0-12 16,0 0-10-16,0 0-8 0,0 5-5 16,4-2-5-16,-4 4-5 0,6-1-4 15,-2 1-2-15,3-2-1 0,2 2-2 16,-1-3-1-16,4-4-1 0,2 0-1 15,2 0 0-15,3-5-1 0,2-4 0 16,-1-1 0-16,3-5 0 0,-1 1 0 16,-3-5-1-16,0-3 1 0,-4 2 0 0,-2-3 0 15,-5-2-1-15,-2 1 1 0,-6-2 0 16,0 5 0-16,0 1 2 0,-7 5 1 16,-3 1 0-16,-6 6 1 0,-1 5 1 15,-8 3-1-15,0 6 1 0,-1 4-1 16,0 7-2-16,0-1 0 0,2 7 1 15,1 1-1-15,7 2 0 0,2 3 0 16,4-5 0-16,5 2-1 0,5-1-2 16,6-2-5-16,4-5-8 0,4-2-13 0,5-1-103 15,0-5-104-15,-2-5-261 0</inkml:trace>
  <inkml:trace contextRef="#ctx1" brushRef="#br0" timeOffset="59979.68">7368 10686 397 0,'0'-12'90'16,"-7"3"2"-16,1 5-67 0,-1 4-6 15,-2 0-2-15,1 10-1 0,-5 4 1 0,-3 3 1 16,0 4 3-16,-4 8 1 0,-1 4 0 16,-3 5-2-16,2 1-2 0,-1 0-4 15,4 4-3-15,-3-3-3 0,3-1-3 16,4-2-1-16,1-5-2 0,6-3-1 15,2-3-1-15,6-4 1 0,7-1-1 16,5-3 0-16,6-6 1 0,6-6 0 16,5-1 0-16,4-5-1 0,-2-5-4 0,4-1-6 15,0-6-7-15,-4 1-10 0,-4-1-12 16,-3-2-82-16,-5-2-88 0,1 4-207 16</inkml:trace>
  <inkml:trace contextRef="#ctx1" brushRef="#br0" timeOffset="60276.52">6995 10925 349 0,'-7'-2'101'0,"-1"-4"5"15,1 3-8-15,1 3-58 0,1 0-10 16,5 0-8-16,0 0-5 0,0 0-5 16,6 3-2-16,1-3-2 0,1 7 1 0,3-3-1 15,3 0 1-15,0-4-1 0,5 5-1 16,-3-5-1-16,4 6-2 0,2 0-2 16,-3-4 0-16,3-2-1 0,1 6-1 15,-2-6-3-15,0 0-7 0,0 0-8 16,-2 0-11-16,2-8-93 0,-5 6-95 15,-1-2-233-15</inkml:trace>
  <inkml:trace contextRef="#ctx1" brushRef="#br0" timeOffset="60546.02">7421 10903 453 0,'-5'0'106'0,"5"0"3"0,-6 0-75 15,6 0-7-15,0 5-5 0,0-5-6 16,6 6-4-16,1-6-3 0,3 4-1 16,8-4-2-16,2 0 0 0,5-4-2 15,-1-2-1-15,5 1-1 0,-3 1 0 0,-2-2-1 16,-1 6 0-16,-6 0-3 0,-1-2-5 15,-6 2-8-15,-1 0-10 0,-7 3-92 16,-2-3-94-16,-4 6-233 0</inkml:trace>
  <inkml:trace contextRef="#ctx1" brushRef="#br0" timeOffset="60702.08">7430 11069 445 0,'-6'6'104'0,"2"-1"2"0,4 1-68 16,0-4-14-16,10 4-8 0,3-6-5 15,1 4-4-15,6-4-2 0,0 0-2 16,0 0-1-16,5-2-3 0,-3 2-5 16,-3-4-9-16,0 4-6 0,-5 0-88 15,2 0-87-15,-3 5-217 0</inkml:trace>
  <inkml:trace contextRef="#ctx1" brushRef="#br0" timeOffset="60965.49">7698 11104 489 0,'0'-5'108'0,"0"5"1"16,4-5-82-16,8-1-13 0,3-1-5 16,7-3-4-16,5-4-3 0,2-4-1 15,-1-4 0-15,1-1 0 0,0-1-1 16,-2-3 1-16,-4 1 0 0,-3 0-1 0,-4 4 3 16,-2 4 5-16,-5 2 4 0,-3 5 2 15,-6 4 1-15,0 7 0 0,-8 6 1 16,0 4-3-16,-4 6-4 0,-1 6-4 15,-2 6-3-15,0 4 0 0,-2 1-1 16,4-1 0-16,-1 0 0 0,2-2 0 16,2-2 0-16,0-3-1 0,6 1-6 15,4-6-10-15,0 1-7 0,0-7-104 0,7 2-102 16,2-6-257-16</inkml:trace>
  <inkml:trace contextRef="#ctx1" brushRef="#br0" timeOffset="63139.94">9075 9264 233 0,'0'-4'59'0,"0"-1"6"16,-2 1-31-16,2 0-2 0,0-1 1 15,0 5 2-15,-5-3-2 0,5 3-2 16,0 0-3-16,-3 4-2 0,-2 3-3 16,5-3-3-16,-7 5-2 0,1 3-1 15,-2 3-1-15,-5 6 0 0,2 7-2 16,-3 0 1-16,0 7-1 0,-1 6 0 0,-3-1 1 16,-1 3-1-16,2-1-1 0,-3 0-2 15,0 0-1-15,3-7-2 0,-2 0-1 16,3-1-3-16,4-1 0 0,1-4 0 15,5-3-1-15,4-3 0 0,2 0 0 16,2-3-1-16,8-5 0 0,1-3 0 16,6-2 0-16,3-6-1 0,3-4 0 15,5 0 1-15,0 0-1 0,4-4-1 16,-1-3 1-16,2 2-1 0,-2-4-3 0,0 4-3 16,-3-1-5-16,1-1-7 0,-1 2-8 15,-6-3-12-15,-4 3-88 0,-2-3-93 16,-4-1-223-16</inkml:trace>
  <inkml:trace contextRef="#ctx1" brushRef="#br0" timeOffset="63514.67">8888 9630 386 0,'0'-4'90'15,"0"4"0"-15,0-7-58 0,4 7-15 16,-4 0-5-16,6 0-5 0,-3 0-1 15,3 0-1-15,-6 0 2 0,7 0 2 16,-3 0 1-16,0 0 2 0,3 0 0 16,3 0 0-16,2 0-2 0,3-7-2 15,3 2-3-15,4-2-1 0,0 0-2 0,4-1-2 16,1 4-2-16,-1-2-2 0,0 3-1 16,-2 0-3-16,-2 3-3 0,-2-6-6 15,-2 6-8-15,-4-2-78 0,-5 2-78 16,3-3-199-16</inkml:trace>
  <inkml:trace contextRef="#ctx1" brushRef="#br0" timeOffset="63834.21">8972 9288 431 0,'-6'-3'102'16,"1"-1"-1"-16,5 4-71 0,0-5-7 15,0 5-7-15,6 0-4 0,5 0-4 0,3 0-1 16,2 0 0-16,6 0 1 0,3 0 1 15,6-2-2-15,1 2 0 0,1-7-2 16,-2 4-1-16,4 3-1 0,-4 0-3 16,-1 0-5-16,-4 0-8 0,0 0-14 15,-5 0-85-15,-2 6-89 0,-3-6-221 16</inkml:trace>
  <inkml:trace contextRef="#ctx1" brushRef="#br0" timeOffset="64275.7">9532 9576 367 0,'0'0'89'0,"0"-4"1"15,-2 4-45-15,2 0-28 0,0 0-5 16,-7 0-5-16,7 0 1 0,-6 10 3 0,0-2 3 16,-1 4 3-16,-2 4 4 0,-3 3 2 15,0 6-2-15,-1-1-2 0,0 0-2 16,4-1-4-16,-4 1-4 0,6 5-2 15,-3-5-2-15,2-5-2 0,2 3-1 16,4 0-1-16,-3-1 0 0,5-1-1 16,0-6 0-16,0-2 1 0,7 0-1 15,0-2 0-15,4-1 0 0,-2-7 1 16,3 3 0-16,2-5-1 0,2 4 1 0,0-4-2 16,1 0-3-16,-1-4-2 0,3 4-5 15,-5-6-5-15,0 1-6 0,3 0-10 16,-7 3-84-16,3-6-86 0,-2 5-211 15</inkml:trace>
  <inkml:trace contextRef="#ctx1" brushRef="#br0" timeOffset="64613.11">9305 9767 406 0,'-7'0'99'0,"0"0"2"0,1 0-50 16,6 0-28-16,-3 0-7 0,3 0-4 15,0 2-4-15,4-2 1 0,-4 0 2 16,6 6 1-16,0-6 3 0,1 0 0 15,3 0 0-15,-1 0 0 0,4 0-3 16,2 0-3-16,2 0-1 0,-1 0-4 16,2 0 0-16,2 3-2 0,-1 0 0 0,-3-3-1 15,3 5-3-15,0-5-5 0,1 0-6 16,-1 3-11-16,-3-3 2 0,2 0-100 16,-3-6-94-16,2 2-228 0</inkml:trace>
  <inkml:trace contextRef="#ctx1" brushRef="#br0" timeOffset="65291.59">8524 10160 408 0,'-5'0'95'16,"1"0"3"-16,-1 0-65 0,-1-3-6 15,6 3-3-15,-7 0-3 0,3 0-1 16,4 0 0-16,-4 0 0 0,4-4-2 16,-4 4-2-16,4 0-3 0,0 0-2 15,0 0-1-15,4 0-3 0,2 0-1 16,3 4-2-16,6-4 1 0,5-4-1 16,10 4 1-16,6 0-1 0,9-4 0 0,8 4-1 15,8-6 1-15,11-1 1 0,10 3 2 16,8-4 1-16,8 3 2 15,3-3 0-15,9-2 0 0,2 6-1 0,1 4-2 16,-5-8-2-16,-2 5-2 0,-3-5-2 16,-9 8 0-16,-7 0 0 0,-8 0-1 15,-8 0 1-15,-11 0-1 0,-8 0 1 16,-11 8-1-16,-8-8 0 0,-7 0 1 0,-8 2 1 16,-7-2-1-16,-1 0 1 0,-6 0 1 15,-4 0 1-15,0 0 0 0,0 0 0 16,0 0-8-16,0 0-8 0,-3-2-15 15,3 2-47-15,-6-5-67 0,6 5-104 16,-7-5-232-16</inkml:trace>
  <inkml:trace contextRef="#ctx1" brushRef="#br0" timeOffset="66714.89">8555 10937 389 0,'-7'0'92'0,"3"0"0"0,4 0-60 0,0-4-12 16,4-3-6-16,5-1-5 0,4-2-4 15,2-6-1-15,8 0 1 0,2-3-1 16,4-5 0-16,4-1 0 0,1-5 0 15,0-1-2-15,2 2 0 0,-1-3-1 16,-4 3 0-16,-2 0 1 0,-3 5 1 16,-6 6 0-16,-5 5 2 0,-3 2 0 0,-4 6 1 15,-3 5 3-15,-5 0 3 0,0 5 3 16,0 7 2-16,-11 5 1 0,4 3 1 16,-2 9 1-16,-8 5-2 0,1 3-2 15,-6 4-3-15,-2 3-3 0,-2-3-1 16,2 3-3-16,1-4 0 0,-2-3-2 15,4-1-1-15,4-6-1 0,3-5-1 16,6-3-1-16,1-7-3 0,7-3-3 16,0-4-5-16,7-3-6 0,1-5-6 15,4 0-8-15,2 0-79 0,2-7-16 0,0 0-80 16,-1-4-167-16</inkml:trace>
  <inkml:trace contextRef="#ctx1" brushRef="#br0" timeOffset="67097.53">9130 10841 484 0,'-12'-6'117'0,"2"1"3"0,3 5-64 16,0-4-32-16,7 4-9 0,0 0-3 16,6 0-5-16,5 0-4 0,3 0-1 15,7 0-1-15,5-3 1 0,6-2 1 16,4-2 1-16,3 3-1 0,6 4 0 15,-5-8 0-15,-1 3 0 0,2 0-1 0,-3 5-1 16,-6 0 0-16,-3 0-1 0,-3-5-3 16,-4 5-7-16,-3 0-7 0,-6 0-11 15,-2 0-22-15,-8 0-74 0,-3 0-90 16,-3 0-206-16</inkml:trace>
  <inkml:trace contextRef="#ctx1" brushRef="#br0" timeOffset="67331.19">9496 10553 450 0,'0'-14'104'0,"3"5"1"0,-3 2-69 15,6 2-16-15,3 5-7 0,-2 0 1 16,-4 8 1-16,-3 4 3 0,0 6 3 16,0 6 4-16,-9 8 2 0,-3 4 1 15,-6 1-3-15,2 6-4 0,-4 0-3 16,0-3-4-16,2 3-4 0,-2-5-2 0,6-2-4 15,0 0-2-15,2-6-1 0,6-6-4 16,0-1-5-16,6-6-6 0,0-2-5 16,9-5-7-16,-1-1-9 0,0-3-10 15,4-1-92-15,-4-5-93 0,4 3-232 16</inkml:trace>
  <inkml:trace contextRef="#ctx1" brushRef="#br0" timeOffset="67560.7">10001 10805 527 0,'-9'13'110'0,"-5"4"0"16,-2 6-97-16,1 5-6 0,0 0 0 0,-3-2 1 15,4-2 1-15,-1-4 0 0,3-1 0 16,0-5-1-16,5-2-2 0,5 0 0 15,2-4-3-15,0-2-1 0,0 1-8 16,7-1-9-16,0-2-12 0,1-4-92 16,3 0-96-16,-3 0-237 0</inkml:trace>
  <inkml:trace contextRef="#ctx1" brushRef="#br0" timeOffset="67857.98">10052 10604 516 0,'-7'-5'111'0,"0"0"0"15,1 3-88-15,0 2-12 0,-1 0-6 0,7 2-2 16,-5-2-1-16,5 5-1 0,-2-5 1 16,2 4-1-16,0-4 2 0,0 0 0 15,2 0 1-15,3 0 1 0,1 0 0 16,-3 0 1-16,2-4 0 0,0 4 2 15,-5 0 3-15,3 0 2 0,-3-5 0 16,0 5-1-16,0 0 1 0,-3 5-3 0,-2-5-1 16,0 5-4-16,2-2-3 0,-5 2-3 15,-2 1-4-15,3 1-7 0,0-2-10 16,0 2 2-16,2-7-111 0,5 4-103 16,5-4-255-16</inkml:trace>
  <inkml:trace contextRef="#ctx1" brushRef="#br0" timeOffset="68382.14">8611 10421 485 0,'-14'4'108'0,"-2"3"2"16,-6 8-86-16,0 6-3 0,-5 8-2 15,2 4-1-15,-8 6 0 0,1 4 1 16,-2 3 2-16,1 3 1 0,3 4-2 16,6 1-1-16,4 2-4 0,8 2-3 15,6-2-3-15,6 3-4 0,15-3-2 16,2-5-3-16,7-4-4 0,6-5-4 16,7-2-4-16,5-8-5 0,5-6-10 15,10-7-9-15,0-3-99 0,5-8-98 0,0-8-243 16</inkml:trace>
  <inkml:trace contextRef="#ctx1" brushRef="#br0" timeOffset="68924.1">10163 10351 450 0,'0'-11'106'15,"0"3"1"-15,0 2-71 0,3 6-11 16,2 6-4-16,2 6-3 0,-1 7-2 16,-1 11 0-16,2 2 3 0,-1 8 1 15,-2 0 1-15,-4 4-4 0,0 6-1 0,0 0-3 16,-8-2-2-16,-1 2-3 0,-9 0-3 16,0 0-1-16,-3-3-1 0,0-1-1 15,-4-3 0-15,3-1-1 0,-3-5-2 16,4-1-4-16,2-8-5 0,-1-1-7 15,1-7-11-15,4-3 8 0,2-6-114 16,0-5-102-16,2-2-250 0</inkml:trace>
  <inkml:trace contextRef="#ctx1" brushRef="#br0" timeOffset="69397.66">10566 10183 458 0,'0'-3'104'16,"-5"3"0"-16,2 0-75 0,0 0-10 16,-3 4-4-16,-2 6 0 0,-3 6 0 15,2-1 1-15,-7 6 2 0,0 7 2 16,-1 4-1-16,1 1 0 0,-3 3-1 0,2-3-3 15,0 6-2-15,2-1-3 0,3-7-3 16,5-1-1-16,1-5-2 0,6-2-2 16,0 0-1-16,7-7 0 0,5 0 0 15,-1-4 0-15,4 1 0 0,0-2 0 16,3-5-1-16,-2-6 0 0,3 0-3 16,1 0-3-16,1-6-4 0,0-4-6 15,2-1-8-15,-2 0-8 0,-1-1-8 16,-1-1-90-16,-5 0-93 0,-1 1-225 15</inkml:trace>
  <inkml:trace contextRef="#ctx1" brushRef="#br0" timeOffset="69700.78">10332 10428 481 0,'-9'-7'106'0,"1"3"3"16,0 4-83-16,5-5-6 0,3 5-3 16,0 0-4-16,0 0-2 0,0 5 1 0,6-5-1 15,2 3 0-15,4-3-1 0,1 8 0 16,1-8-1-16,5 4 0 0,0-4-2 15,0 0-2-15,1 0-1 0,-4 0-1 16,6 0-2-16,-2 0 0 0,2-3-5 16,-1 3-11-16,-1-6-14 0,-1 2-96 15,2-3-101-15,-2 0-251 0</inkml:trace>
  <inkml:trace contextRef="#ctx1" brushRef="#br0" timeOffset="70312.71">10343 10140 375 0,'0'0'79'16,"0"0"0"-16,0 0-66 0,0 0-5 16,0 0 1-16,0 0 3 0,0 0 3 15,6 0 3-15,-4 0 2 0,3 0 0 16,2 0-2-16,0 0-2 0,1 0-4 15,5 0-3-15,2 0-3 0,2 4-2 16,3-4-2-16,1 0 0 0,4 0-1 16,2 0 0-16,-1-7 0 0,3 2-1 15,0-1 1-15,-2 3-1 0,-1 0 2 0,-4 3 2 16,2-5 2-16,-9 5 1 0,3 0 0 16,-7 0 0-16,-1-4 0 0,-2 4-1 15,-2 0-1-15,-3 0-2 0,-3 0-1 16,3 0 2-16,-3 0 1 0,0 0 1 15,-5 0 0-15,-2 7-1 0,-3-4 1 16,-6-3-3-16,-5 4-7 0,-7 2-9 16,-4 0-104-16,-1 1-96 0,-1-1-252 0</inkml:trace>
  <inkml:trace contextRef="#ctx0" brushRef="#br1" timeOffset="93513.22">20590 16876 0,'0'0'0,"0"0"16</inkml:trace>
  <inkml:trace contextRef="#ctx1" brushRef="#br1" timeOffset="90245.03">12550 6950 281 0,'0'0'73'15,"-6"0"4"-15,2 0-34 0,0-3-11 0,4 3-6 16,-7 0-3-16,7 0-3 16,-4 0-2-16,4 0 0 0,-4 0-1 0,4 0-1 15,0 0-2-15,0 0-2 0,0-6-2 16,6 1-2-16,0 2-1 0,1-5-3 16,2 1 0-16,3-1-1 0,1 0 1 15,1-1-1-15,-1 2 0 0,0-1 0 0,0 3-1 16,0 2 2-16,-5 3-1 0,2-4 1 15,-2 4 0-15,-1 4 1 0,0 3 1 16,-7 1 0-16,5 5 1 0,-5 3-1 16,0 6 0-16,0 4 0 0,-11 4-1 15,2 5 0-15,-3 2 0 0,-1 5-1 16,-3-3-1-16,-2 2 1 0,0 4-1 16,3-2 0-16,2 3 0 0,-3-2-1 15,5-2 0-15,1 1-1 0,3-4 1 16,2-3-1-16,5-3 0 0,0-4 0 15,0-2-1-15,6-8 1 0,4-4-1 0,-1-4-1 16,9-5 1-16,-3-6 1 16,5 0-1-16,5-6 1 0,-5-5 0 0,6-1 1 15,-1-2-1-15,-2-1 0 0,2-2 0 16,-1-2-1-16,-7 3 0 0,0-4 0 16,-3 4 0-16,-6-1 0 0,-3 4 0 15,-3 2 1-15,-2 2 1 0,0 5 0 0,-3 4 1 16,-2 0 0-16,-3 8 1 0,-3 0 0 15,-1 3 0-15,2 4-1 0,-3 0 1 16,0-1-1-16,1 3-1 0,-2-3 0 16,3 3 0-16,1 2-1 0,-2 3 1 15,-1 1-1-15,0 2 1 0,1 11 0 16,4 5 0-16,-4 2-1 0,6 4 1 16,3 0-1-16,-2 2 0 0,5 2 0 0,-7-1-1 15,7-3 1-15,0-2-1 0,0-2 0 16,0-4 0-16,0-1 1 0,6-1-1 15,-6-7 0-15,0 1 1 0,0-3-1 16,-6 1 1-16,-1-1 0 0,-5-2-1 16,-4-3 1-16,-6 0-1 0,-3-5 0 15,-6 1 1-15,-7-7-1 0,2-2-1 16,-1-8 0-16,3-2-4 0,1-8-5 16,6-6-7-16,8-2 26 0,3-10-137 0,12-2-105 15,4-6-274-15</inkml:trace>
  <inkml:trace contextRef="#ctx1" brushRef="#br1" timeOffset="94641.72">12065 9114 419 0,'0'-4'93'15,"-6"-4"1"-15,6 5-73 0,0-4-5 16,7-4-8-16,-1 2-1 0,7-2-2 15,0-1 0-15,1 0 3 0,4-1 3 16,0 4 4-16,1 2 1 0,2-2 2 0,-1 5 0 16,1-1-2-16,-3 5-3 0,-1 0-3 15,1 0-3-15,-5 0-2 0,-3 9-1 16,0-1 1-16,-7 0 0 0,-3 7 1 16,0 0 0-16,0 8 1 0,-2 1 0 15,-5 8-1-15,-6 1 0 0,-1 3-1 16,-5 2-1-16,0 5 0 0,-2 0-1 0,-2 0 0 15,2-1-1-15,3 1 1 0,1-2-1 16,4 1 0-16,4-2 0 0,5-2-1 16,4-4 1-16,0 1-1 0,8 0 0 15,7-7 0-15,2 1 0 0,8-3 0 16,2-4 0-16,2-4 0 0,3-4 1 16,1-4-1-16,-1-7 1 0,1-3 0 15,-5-8-1-15,-1-1 1 0,-3-3-1 16,-3-1 1-16,-2 2-1 0,-5 1 0 0,-2-1 0 15,-3 1 0-15,-3 0 1 0,-6 0 0 16,0-1 1-16,0 0 2 0,-2-1 0 16,-4 7 2-16,1-2 0 0,-2 3 0 15,4 4-1-15,-3 4 0 0,-2-1-2 16,-1 6-2-16,2-2 0 0,0 2 0 16,1 2-1-16,-1-4 1 0,1 2-1 15,4-7 0-15,-3 2 0 0,3-4 1 0,2 7-1 16,-6-7 0-16,6 4 0 0,-3-4 0 15,3 6 0-15,-3-2 0 0,3 3-1 16,-8 0 1-16,3 2-1 0,-1 4 1 16,-1 2-1-16,-1 2 0 0,-6 3 0 15,-1 3 0-15,-2 2 1 0,3 1-1 16,-5 3 0-16,-1-1 0 0,4 4 0 16,2 1 0-16,2 2 0 0,5 1 0 15,1 0 0-15,6 5 0 0,3-2 0 0,4 3 0 16,4-3 0-16,-1 3-1 0,1-4 1 15,-1 2 0-15,0-5 0 0,-4-1 0 16,-4-2 0-16,-2-1 0 0,0 1 0 16,-8-2 1-16,-6 1-1 0,-1-1 0 15,-5-3 1-15,-7 0-1 0,-3-3 1 16,-2-2 0-16,-2-5 0 0,1-4-2 16,0-4-3-16,-1-1-5 0,2-8-4 0,-1-11-7 15,3-1-10-15,2-6-6 0,3-6-104 16,3-2-104-16,11 0-254 0</inkml:trace>
  <inkml:trace contextRef="#ctx1" brushRef="#br1" timeOffset="102376.62">12998 7833 433 0,'-14'-4'103'16,"-4"-3"3"-16,9 2-71 0,-1-1-5 0,2 2-10 0,5 4-5 0,3-6-3 0,-5 2-3 0,5 4-1 0,0-2 2 0,0 2 1 0,0 0 1 0,-2-5 1 0,2 5 0 15,0 0-1-15,0 5-2 0,3 1-1 16,2 7-3-16,0 1-1 0,3 3-1 0,0 7 0 16,4 5-1-16,2-1-1 15,0 3 0-15,5 1 0 0,0-2-1 0,2 2 0 16,0 0-1-16,4-1 1 0,-4-2 0 16,3 3-1-16,-2-1 1 0,3-5-1 15,-3 5 1-15,3-5-1 0,-4-2 1 16,3-2-1-16,-5-3 1 0,-2-1-1 15,1-1 1-15,-4-5-1 0,-2 1 0 0,-4-3 1 16,0-5-1-16,-3 3 1 0,0-6-1 16,-5 2 1-16,0-4 0 0,0 6 0 15,-5-6 0-15,-1 0 0 0,-2 0 0 16,1 2 0-16,-4-2 0 0,-2 0 0 16,-2 7-1-16,-3-7 0 0,1 2 0 15,-6-2-1-15,0 0 1 0,-4 0 0 16,1 0 0-16,-3 0 0 0,5 0 0 15,-5 0 0-15,7 0 0 0,3 0 0 16,3 4 0-16,5-4-1 0,-1 5 1 0,9-5-2 16,3 3 1-16,0 2-1 0,8 1 1 15,4 3-1-15,-3-2 1 0,9 4 0 16,-3 1 1-16,4-1 0 0,-1 2 0 16,-3 1 0-16,2-2 1 0,-3 0-1 15,-4-1 1-15,2 2-1 0,-6-1 0 16,1-3 0-16,-1-1 0 0,-1-2-1 0,2-6 2 15,-3 0 1-15,6-10 0 0,2-4 0 16,3-8 1-16,-1-7 1 0,6-7-1 16,1-3-1-16,4-7-1 0,-5 0 0 15,5-1 0-15,-3 1-1 0,-2 3 0 16,1 7-1-16,-3 2-3 0,-3 6-6 16,1 4-9-16,-9 7-8 0,-4 6 134 15,2 0-239-15,-5 10-117 0,2 1-336 0</inkml:trace>
  <inkml:trace contextRef="#ctx1" brushRef="#br1" timeOffset="103457.01">12647 9967 464 0,'-7'0'107'0,"1"0"1"15,4 0-81-15,2 0-5 0,3-7-3 16,6-3-1-16,2-4-1 0,9-4-2 0,7-7 0 16,6-3 2-16,10-9-1 0,4-3-1 15,5-6-2-15,3-6-3 0,4 2-2 16,-4 0-3-16,3 2-2 0,-5 5-2 16,-1 4 0-16,-5 10 0 15,-8-1-1-15,-4 7 1 0,-4 3-1 0,-9 5 1 16,-4 3-1-16,-5 3 0 0,-6 4 1 15,-1-1 3-15,-4 6 0 0,-2 0 1 16,0 0 2-16,-7 0 0 0,5 0 1 0,-4 0-1 16,1 0-1-16,-2 0-1 0,5 0-2 15,2 0 0-15,-6 0-1 0,6 0 0 16,0 0-1-16,0 0-1 0,-4 0 0 16,4 0 0-16,0 0 0 0,0 0 0 15,0 0-1-15,0 0 1 0,0 0 0 16,0 0 0-16,-2 0 1 0,2 0 0 15,-7 0 0-15,7 0-1 0,-7 6 1 0,1-6 0 16,-1 0-1-16,1 3 0 0,-1 1 0 16,-2 2 0-16,-1-3 0 0,1 4 0 15,-4 0 0-15,0 1 0 0,-1-1 0 16,-2-4 0-16,0 1 0 0,-1 1 1 16,1-5-1-16,-2 4 1 0,3-4 0 15,1 0 1-15,0 3 0 0,3-3 0 16,4 6 0-16,0-6 0 0,7 0-1 15,0 0 0-15,7 0-1 0,0 0 0 16,1 0-1-16,6 0 1 0,3 0 0 0,3-7 0 16,1 5 1-16,4-6-1 0,1 2 0 15,-3-1 1-15,3-3-1 0,-1 3 0 16,-5-2 0-16,0 3 1 0,-3 2-1 16,-2 4 0-16,-1 0 0 0,-2 0-1 15,-4 10 1-15,-1-1-1 0,-1 4 1 0,-6 1-1 16,0 4 0-16,0 2 1 0,-11-1-1 15,2 3 1-15,-4 1 0 0,0 0 0 16,-1 0-2-16,-3 0-3 0,3-1-6 16,4-1-6-16,-1-2-11 0,4-1-12 15,2-6-101-15,5 0-104 0,0-2-251 16</inkml:trace>
  <inkml:trace contextRef="#ctx1" brushRef="#br1" timeOffset="104837.87">13981 7945 449 0,'0'0'99'0,"0"0"1"0,-4 0-76 16,0 6-9-16,-1 4-3 0,-2 4-3 15,-3 1-2-15,2 1 0 0,-5 2 1 16,0-2-1-16,0 1 0 0,-1-3-1 16,3 1-3-16,3 2-6 0,1-4-8 15,7-1-15-15,-2-1-82 0,2-1-87 16,7-3-215-16</inkml:trace>
  <inkml:trace contextRef="#ctx1" brushRef="#br1" timeOffset="105204.41">14072 7769 535 0,'-10'0'120'16,"-3"-6"1"-16,0 6-90 0,5 4-11 16,-4 3-11-16,5-1-2 0,0 3-3 15,0 1-1-15,1-2-2 0,1 0 0 0,5-2 0 16,0-3-1-16,5-3 1 0,2 0 0 16,0-4 0-16,1-2 0 0,3-1 1 15,-3-1-1-15,1 3 1 0,-4-4 0 16,0 7 2-16,-5-4 2 0,0 6 2 15,0-3-1-15,0 3 1 0,0-5-1 16,-6 5-1-16,4 0-4 0,-3 0-6 0,3 0-9 16,-2 0-11-16,4 5-13 0,-4 1-93 15,4-1-102-15,5 4-240 0</inkml:trace>
  <inkml:trace contextRef="#ctx1" brushRef="#br1" timeOffset="105577.56">14403 7865 527 0,'-7'2'115'0,"-4"5"2"0,-1-3-89 0,-1 8-15 16,-1 5-6-16,-5 1-2 0,4 3-2 16,-5 1-1-16,2 0 1 0,-2-5 1 15,0 1 2-15,4-5 1 0,0-1 0 16,7-3 1-16,-2-1-1 0,6-1-1 0,5-2-3 15,0-5-1-15,5 0-2 0,6 3-1 16,2-6 1-16,7-2 0 0,2-5 0 16,5-1-1-16,0 1 1 0,4-3 0 15,-4-2-1-15,-1 4 1 0,-3 3-1 16,-5 4 1-16,-3 4 1 0,-5 0 2 16,-3 4 2-16,-4 3 2 0,-3 5 1 15,0 2 0-15,0 2 2 0,-3-2-1 16,3 2-1-16,0 1-2 0,0-5-2 15,7 0 0-15,0-1-1 0,5-6-1 16,2-5 0-16,6 0-3 0,0-4-5 0,2-4-9 16,2-3-11-16,-2 1-54 0,1-1-56 15,-2-1-97-15,-5 5-216 0</inkml:trace>
  <inkml:trace contextRef="#ctx1" brushRef="#br1" timeOffset="106692.2">15506 7492 510 0,'0'-13'116'0,"-6"2"2"16,6 3-87-16,-4 4-11 0,0 4-8 16,-2 8-3-16,-3 5-3 0,-7 6-4 15,-1 6 0-15,-7 3 0 0,-8 6 2 16,-2 7 1-16,-6-4 1 0,0 8-1 0,-1 0 0 16,0 3 1-16,2 3-2 0,5-2-2 15,4-3 0-15,7-6-2 0,5-4-2 16,6-10-2-16,6-6 0 0,6-15 0 15,9-7 0-15,3-15 1 0,6-4-1 16,0-10 3-16,3-5 2 0,-2-8-1 16,3 2 1-16,-5 6 0 0,-4 5 1 15,-3 7 2-15,0 10 0 0,-4 2 0 16,-6 12 0-16,0 0 1 0,0 7-1 16,0-1-1-16,0 5-1 0,0 3 0 0,0-2 0 15,0 0 0-15,0-1 0 0,10 3-1 16,4-9 0-16,5-1 0 0,7-4 0 15,7-5 1-15,4-6-1 0,7-4 0 16,2-5 1-16,6-6-1 0,-4-3-1 0,3-2 1 16,-1 2-1-16,-1-3 1 0,-5 0-1 15,-2 1 1-15,-7 0-1 0,-3 5 1 16,-6-2 0-16,-9 2 1 0,-8 3 1 16,-5 2 3-16,-4 4 0 0,-10 2 0 15,-4 8-1-15,-5 7 1 0,-8 0-1 16,-6 11-3-16,-5 5-1 0,-4 11 0 15,-3 6-1-15,-4 7 1 0,2 7-1 16,-1 1 1-16,4 7-1 0,3-3 0 16,8 1 0-16,4-3-2 0,9-4-1 0,7-8-1 15,13-8 0-15,6-8-1 0,8-10 0 16,9-5 1-16,5-7 1 16,4-11 1-16,4 0 1 0,-3-1 1 0,0-1 1 15,-3 1-1-15,-6 2 0 0,-6 4 1 16,-4 2-1-16,-4 4 1 0,-3 0-1 15,-4 0 1-15,-3 8-1 0,6-3 1 16,-4 3 0-16,-2 2-1 0,8-1 1 0,-4 0-1 16,3 1 0-16,5-1 0 0,1-2 0 15,3-1-1-15,8-6 1 0,2 0-1 16,2-3 1-16,3-3-1 0,-3 2 1 16,-2-3 1-16,-2 4-1 0,-8 3 0 15,-3 3 0-15,-6 5 0 0,-7 4 1 16,0-1-1-16,0 4 1 0,-6 1-1 15,0-3 1-15,4 1 0 0,2-1-2 0,0-4-2 16,6-2-5-16,2-7-13 0,8 0-9 16,1-11-102-16,8-4-104 0,2-3-254 15</inkml:trace>
  <inkml:trace contextRef="#ctx1" brushRef="#br1" timeOffset="106902.63">16134 7647 630 0,'-13'0'143'0,"0"0"1"0,0 0-106 15,7 0-15-15,-1 0-9 0,5 2-4 16,2-2-7-16,0 5-2 0,0-1-1 16,0-4 0-16,0 5 0 0,0-5-2 15,3 0-5-15,3 4-6 0,0-4-8 16,1 0-12-16,4 0-14 0,-1-6-97 0,1 6-103 15,2-3-245-15</inkml:trace>
  <inkml:trace contextRef="#ctx1" brushRef="#br1" timeOffset="107343.79">16255 7886 463 0,'0'0'116'0,"0"0"4"16,0-7-66-16,5 7-16 0,-5-3-9 16,5 3-6-16,-3-4-7 0,5-1-5 15,4 5-1-15,-1-3-1 0,5 3 0 0,1-7 1 16,-2 7 0-16,0 0-1 0,3 8-1 16,-8 3-1-16,1-1 0 0,-6 7 0 15,-4 2 0-15,0 4 1 0,0 0 1 16,-8 1 1-16,-5-1 1 0,-7 2 0 15,-5-2-2-15,-3-2-1 0,-4 1-1 16,-1-2-2-16,3-6-1 0,0 0-3 16,5-5-5-16,3-1-7 0,5-8-7 15,6 0-10-15,0-7-14 0,3-1-90 16,5 1-17-16,3-2-91 0,4 0-182 0</inkml:trace>
  <inkml:trace contextRef="#ctx1" brushRef="#br1" timeOffset="115159.67">15494 7556 289 0,'0'-7'62'0,"5"2"0"0,-5-4-49 16,7 1-7-16,-7 1-4 0,6-5-1 15,-2 1 0-15,-4 2 0 0,5-2 3 16,-1 1 5-16,-4 0 4 0,7 1 2 16,-3 1 1-16,-1 1 1 0,1 3 0 15,-1 1-4-15,-3-2-4 0,6 5-4 16,-4-3-3-16,-2 3-1 0,4 0 0 15,-4 0 1-15,0 0 2 0,0 0 1 0,0 0 3 16,0 3 3-16,0-3 3 0,-5 5 0 16,1-5 0-16,0 3 0 0,-2 0-1 15,-4 3-2-15,0 2-1 0,-3 3-2 16,-7 0-2-16,-2 7-2 0,-5 4 0 16,-3 2-2-16,-4 2-1 0,-5 2 0 15,-1 2-1-15,0 2 1 0,-1-3-1 16,3-2 1-16,2-1 0 0,3 2 0 0,2-2 0 15,6-3 0-15,-2-3 0 0,4-2 1 16,1 0-1-16,3-5-1 0,1-3 1 16,0-3 0-16,6-1-1 0,3-3 1 15,2-3 1-15,2 0 2 0,0 4-1 16,5-4 1-16,0 0-1 0,7-7 1 0,0 3 0 16,3-5-2-16,6 0 0 15,3-5 0-15,4-7-1 0,5-1 0 16,4-8 0-16,5-1-1 0,6-7 1 0,3 0-1 15,3 2 1-15,3-5-1 0,2-1 1 16,-2 3-1-16,-5 3 1 0,-1 5-1 16,-12 2 1-16,-2 6-1 0,-6 3 0 15,-9 5 1-15,-1 5-1 0,-7 3 1 16,2 1 0-16,-6 6 0 0,-5-5 3 16,3 5 0-16,-3 0 0 0,-7 6 1 0,0 2-1 15,-2 1 1-15,-5 7-2 0,-5 1-2 16,-4 5-5-16,-4 6-8 0,0 1 19 15,-6 1-121-15,0 6-94 0,0-3-251 16</inkml:trace>
  <inkml:trace contextRef="#ctx1" brushRef="#br1" timeOffset="115484.31">15048 7872 442 0,'-14'0'97'0,"1"0"1"16,0 0-77-16,3 0-6 0,1 0-1 16,-2 0-2-16,3 0-2 0,0 4 1 15,1-4 1-15,-3 0 0 0,5 3 0 16,-1-3-2-16,0 7 0 0,6-5-2 15,-5 2-1-15,5 1-3 0,0-1 0 16,0 1-2-16,0-1 1 0,8 0 1 0,1-4 0 16,6 0 2-16,3 0-1 0,4-7 1 15,11-2-1-15,2-3-1 0,8 0-8 16,4-5-16-16,2 2-100 0,3 0-100 16,-4-1-254-16</inkml:trace>
  <inkml:trace contextRef="#ctx1" brushRef="#br1" timeOffset="116982.57">16916 7795 345 0,'0'-5'80'0,"0"5"2"16,6-6-51-16,-6 3-10 0,0 3 2 16,0-7 3-16,0 7-1 0,0-2 2 15,-6 2-1-15,0 0 0 0,-2 0-1 16,0 5-4-16,-6 6-2 0,-4 1-3 16,-3 7-4-16,-3 2-2 0,2 4-3 0,-3 5-3 15,-1-1-1-15,5 1-2 0,8-3-1 16,4 1 1-16,9-3-1 0,2-6-1 15,16 0 1-15,9-7-1 0,8-4-2 16,11-8-1-16,6-7-2 0,3-4 0 16,5-4-1-16,3-6 0 0,-3-3 1 15,0 0 1-15,-6-5 2 0,-3 4 1 0,-9 0 1 16,-5 2 1-16,-10 2 3 0,-12 0 4 16,-9 6 4-16,-6 3 2 0,-14 0 3 15,-7 4 3-15,-9 4 0 0,-4 4-1 16,-1 11-5-16,-3 2-2 0,0 1-4 15,5 6-2-15,6 1-3 0,6-2-1 16,9 2-1-16,4-2-1 0,8-3-1 16,9 0-2-16,2-5 0 0,9-5-2 15,5-6 0-15,3 0-2 0,11-6-2 16,1-6 0-16,5-5-1 0,-3 2 1 0,-3-2 1 16,-3 3 1-16,-7 1 3 0,-9 3 3 15,-12 4 7-15,-3 6 2 0,-5-5 3 16,-11 5 1-16,-3 9 1 0,1 1 0 15,-8 2-3-15,3 4-3 0,2 3-1 16,1 4-3-16,5-3-1 0,3-1 0 16,7-1-2-16,13-5 0 0,1-3-1 0,9-6-1 15,7-4-2-15,6-5 0 0,7-6-1 16,4-9 0-16,6 2 1 0,2-1 0 16,1-3 2-16,-3 1 2 0,-6 6 0 15,-4 5 0-15,-7 3 1 0,-9 7-1 16,-7 0 0-16,-7 7 0 0,-4 5 0 15,-9 2 1-15,0 6-1 0,-6-1 1 16,-4 0 1-16,-7 4-1 0,-2 0 1 0,-8-1 0 16,-1 1-1-16,-3-3 1 0,-2 0-1 15,0-5 1-15,3 0 0 0,2-5 0 16,4 0-1-16,6-4 1 0,8-2 0 16,4-4-1-16,6-10 1 0,13-3-1 15,8 1-1-15,11-6-3 0,6-2-3 16,7-5-2-16,5 2-2 0,3-3 0 15,4 3 1-15,-3-2 0 0,-7 2 3 16,2-1 4-16,-5 2 1 0,-1 4 2 0,-6 2 0 16,-2 3 1-16,-8 0 2 0,-4 1 4 15,-10 1 5-15,-7 1 2 0,-6-1 3 16,-6 1 3-16,-4 3 1 0,-7 2-1 16,-4-1-4-16,-3 6-4 0,2-4-2 15,-2 4-4-15,2 7-1 0,-2 1-3 16,4 6-1-16,2 2-1 0,3-2-1 15,1 6 1-15,3 3-1 0,5 0 1 0,6 0 0 16,0 1-1-16,9-1 1 0,4 0 0 16,2-5-1-16,8-4-2 0,5-3-3 15,5-3-3-15,4-4-6 0,2-4-9 16,2 0-11-16,1-4-101 0,-2-3-102 16,1-4-253-16</inkml:trace>
  <inkml:trace contextRef="#ctx1" brushRef="#br1" timeOffset="117934.58">19139 7761 491 0,'0'-29'121'0,"0"5"4"15,-7 2-79-15,1 5-6 0,-7 0-8 16,-1 8-5-16,-5 9-9 0,-4 0-6 15,-3 5-5-15,-4 10-2 0,2 3-3 16,-1 5 0-16,0 4-1 0,2 3-1 16,11-2 1-16,4-3-1 0,7-5-1 15,5-2 0-15,13-5-1 0,3-8 1 16,8-5-2-16,3 0 1 0,2-5 0 0,1-6 0 16,-3-1 0-16,-1 1 0 0,-6-1 1 15,-3 0 0-15,-7 4 0 0,-3 4-1 16,-7 4 2-16,0 6-1 0,0 8 1 15,-2 5-1-15,-4 8 1 0,-3 9 1 16,-2 5-1-16,-5 13 1 0,-6 4 0 16,-3 11 0-16,-4 1-1 0,-5 6 1 0,-2-2-1 15,-1 0 1-15,-5-6-1 0,-1-7 1 16,6-4 0-16,-1-11 0 0,5-5 2 16,2-11 0-16,3-3 2 0,9-10 1 15,5-7 1-15,3-6 0 0,5-9-1 16,6-14 0-16,8-11-1 0,7-12-2 15,8-14-2-15,12-9-1 0,8-10-2 16,11-7 0-16,8 2 0 0,2 0-1 16,7 3 1-16,-1 8 0 0,1 11 1 0,-5 3 1 15,4 16 0-15,-8 6 0 0,-3 10 0 16,-7 6 0-16,-2 11-1 0,-13 0 1 16,1 6-2-16,-12 12 0 0,-10 0-1 15,1 4 0-15,-9 0-1 0,-5 4 1 16,-7 1 0-16,-5 1 2 0,-7-3 0 15,-1-1-1-15,-5-4-5 0,1-2-7 0,1-2-12 16,0-7 19-16,4-3-126 0,-1-6-105 16,2-11-264-16</inkml:trace>
  <inkml:trace contextRef="#ctx1" brushRef="#br1" timeOffset="118124.13">19627 7588 689 0,'-12'-10'165'0,"0"2"0"0,-1 4-112 16,4 4-16-16,-2 0-8 0,3 0-13 0,2 0-10 16,1 0-4-16,2 0-1 0,3 0-1 15,0 4-2-15,0-4-5 0,0 4-10 16,8-4-13-16,2 4-9 0,3-4-17 16,0 5 16-16,1 0-124 0,2 0-111 15,-1 3-258-15</inkml:trace>
  <inkml:trace contextRef="#ctx1" brushRef="#br1" timeOffset="118857.59">19887 7746 509 0,'-2'12'116'0,"-3"5"1"16,-2 3-83-16,-4 4-17 0,1 1-4 16,-8 3-3-16,-1 2-6 0,-2 0-1 15,1-4 1-15,7-3 0 0,4-2 0 16,9-6 1-16,3 0 0 0,13-8 0 15,8-7 0-15,8 0-2 0,3-14 0 0,7-8 0 16,0-2-2-16,-2-10 0 0,-6-2 1 16,-1-4-1-16,-3 4 4 0,-8 6 4 15,-9 5 3-15,1 6 2 0,-8 6 0 16,1 6 0-16,-1 3-1 0,0 4-3 16,-3 0-4-16,6 7-4 0,-2 2-1 0,3 4 0 15,6 4 0-15,0-1 1 0,1 2-1 16,4-1-1-16,6 0 1 0,1-5-1 15,3-4 0-15,-1-3 0 0,2-5 0 16,0-5 0-16,0-3 0 0,-10-3 1 16,-2-4 0-16,-6 0 0 0,-3-1 4 15,-6 0 7-15,-5-2 6 0,-6 0 3 16,-4 4 2-16,0-3 0 0,-2 5-1 16,-3 4-3-16,-1-1-8 0,0 9-5 15,4 0-4-15,-3 10-1 0,3 3-3 16,-1 2-1-16,1 7-2 0,4 3-3 0,3 1-1 15,5 2-3-15,0-3 0 0,9 1-1 16,6-2-1-16,4-6 1 0,4-6 1 16,9-2 3-16,6-10 0 0,3-4 2 15,5-9 2-15,5-1 2 0,-1-3 2 0,6-6 1 16,-2 1 1-16,-7 0 4 0,0 3 4 16,-8 2 2-16,-7 3 4 0,-11 0 3 15,-8 8 1-15,-6 1-1 0,-7 5-2 16,0 0-4-16,-9 0-3 0,-3 6-3 15,-8 6-3-15,-6 6-2 0,-1 2 0 16,-6 7-1-16,1-1 1 0,4 2-2 16,3 0-3-16,5-3-5 0,12-3-5 0,8-5-4 15,8-4-5-15,12-7-4 16,7-6-1-16,6-3 3 0,5-6 4 0,2-7 5 16,-5-3 5-16,0 0 5 0,-7 2 4 15,-7 6 4-15,-6 0 2 0,-3 4 1 16,-5 7 1-16,-2 0 2 0,-3 0 0 15,4 7 0-15,-2 1-1 0,0 1 0 16,2 2-2-16,5 2 0 0,-1-4-1 16,8 0-1-16,5-2 0 0,10-7-1 0,9 0-3 15,6 0-8-15,3-11-10 0,0 2-16 16,-1-3-111-16,3 0-116 0,-13-7-287 16</inkml:trace>
  <inkml:trace contextRef="#ctx1" brushRef="#br1" timeOffset="119602.01">22210 7685 554 0,'0'-31'128'0,"0"1"1"0,0 0-95 0,0 6-6 15,0 3-6-15,-5 4-6 0,2 5-5 16,-2 1-5-16,-6 11 0 0,0 0-1 16,-3 12-2-16,-3 7-1 0,-5 4-1 15,3 7 0-15,-2 3 0 0,2 2-1 16,4 0 0-16,4-2 0 0,7-1-2 15,8-7 1-15,7-5-1 0,7-7 0 0,8-8 0 16,7-5 0-16,6-12-1 0,5-4-1 16,5-5 1-16,1-4-1 0,-1-4 1 15,-6 1 0-15,-5 4 1 0,-7 2 4 16,-11 2 3-16,-7 7 0 0,-9 5 1 16,-4 8 0-16,-10 3 0 0,-4 9 0 15,-1 3-3-15,-8 7-1 0,2 3-2 16,-2 3 1-16,4 0 0 0,4-3-1 0,6-1-1 15,9-5 0-15,7-6 0 0,16-9-1 16,6-4 1-16,11-7 0 0,6-7-1 16,7-9 0-16,3-7 0 0,-2-2-1 15,-1 0 0-15,-4 0 0 0,1 3 1 16,-8 1 1-16,-4 6 1 0,-3 4 0 16,-5 6 1-16,-6 8-1 0,-4 4 0 15,-1 4 0-15,-9 8 0 0,-1 8 0 0,-5 4 0 16,-4 4 0-16,-4 4 2 0,-8 5 0 15,-1 3 3-15,-6-4 3 0,-3-1 4 16,-4 1 2-16,-6-5 2 0,1-4 1 16,-4-3-2-16,2-5-1 0,0-1-4 15,5-7-10-15,5-5-13 0,6-2-12 16,-2-4-18-16,9-6-108 0,6-5-117 16,-2-1-280-16</inkml:trace>
  <inkml:trace contextRef="#ctx1" brushRef="#br1" timeOffset="120212.37">22135 7615 411 0,'0'-9'104'0,"-4"-2"6"0,4 2-58 16,-5 1-7-16,5 0-8 0,0 1-7 15,5 1-4-15,0 5-3 0,4 1-3 16,4-5-1-16,1 5-2 0,3 5-1 15,5-3-1-15,2 7-2 0,4 2-1 0,-1 2-3 16,3 2-3-16,-1 1-1 0,-1-2-2 16,-3 4-1-16,-1-2-7 0,-2-1-11 15,-2 1 13-15,-7-6-137 0,-2-2-115 16,-2-2-301-16</inkml:trace>
  <inkml:trace contextRef="#ctx1" brushRef="#br1" timeOffset="122515.12">14348 8998 402 0,'0'-10'94'0,"0"-2"1"0,5-6-63 0,2 2-10 0,3-5-2 0,1-4-3 0,4 1 0 0,-4-5-1 0,1 5 1 0,-5 2 1 0,-4-1 0 0,-3-1 0 0,-10 6-1 16,-2 2-1-16,-6 4-2 0,-5 7-3 15,-8 5-3-15,-4 7-1 0,-2 7-1 16,0 4-2-16,-1 11-2 0,-1-3 0 16,4 6 0-16,4-5 0 0,9 4-1 15,4-3-1-15,5-1 1 0,11-8-1 16,4 0 0-16,11-7 0 0,7-7-1 15,6-5 1-15,7-5 0 0,8-7 0 16,4-8 0-16,2 2 0 0,0-3 1 0,-2 0 0 16,-6 0-1-16,-6 4 1 0,-8 5 0 15,-9 4 0-15,-9 0 1 0,-7 8 1 16,-3 0 2-16,-10 10 1 0,-5 2 1 16,-2 3 0-16,-2 5 1 0,-3 3-2 15,2 0 0-15,5 0-2 0,3 0-1 16,11-2-1-16,4 0-2 0,6-6 0 0,9-2 0 15,6-2 0-15,11-3 0 0,1-8-1 16,6 0 1-16,6-10-1 0,2-4-1 16,1-3 0-16,3 0-1 0,-4-6 0 15,0-1 0-15,-7 1-1 0,-1 2 2 16,-7 2 0-16,-8 2 1 0,-6 1 1 16,-9 6 3-16,-4 3 1 0,-5-1 0 15,-5 8 1-15,-4 0 0 0,-2 0-1 16,-3 8 0-16,-6 4-2 0,1 1-1 15,-3 8 0-15,0-2 0 0,-1 0-1 16,4 3 1-16,-4-1-1 0,5 1 0 0,3-1 0 16,1-6 1-16,2 2-1 0,5-4-1 15,1-6 0-15,6 1 0 0,6-8 0 16,4-4 0-16,3-4 0 0,3-2 0 16,5-4-1-16,4-3 1 0,3-2-1 15,-2-6-1-15,6-2 1 0,3 3 0 0,0-2 0 16,-1 1 0-16,-2 1 2 0,-3 5 0 15,-5 5 1-15,-5 5 0 0,-4 1 1 16,-4 8 0-16,-4 6 2 0,-1 1 1 16,-6 5-1-16,0 3 1 0,0 0 0 15,-8 6-1-15,4-4 0 0,-2 2-2 16,2-3 0-16,-1 3-1 0,5-6-1 16,0-1 0-16,3-3-1 0,5-9 0 15,6 0 0-15,3-5 1 0,7-6-1 16,7-5 2-16,6-1-1 0,5-3 1 0,3-3 0 15,0-1 0-15,5 2-1 0,-7 1 1 16,-4 0-1-16,-4 7 1 0,-8 2 0 16,-6 4 1-16,-5 4 0 0,-9 4 0 15,-1 0 1-15,-4 0 0 0,-2 0 0 16,0 0 0-16,-5 0-1 0,2 2 0 16,-4 5 0-16,0-3-1 0,0 6 0 0,1 3-1 15,0-1 1-15,1 0-1 0,1 0 0 16,4-3 0-16,-5 1 1 0,5-4-1 15,0-1 0-15,0-2 0 0,0-3 0 16,0 6-1-16,0-6 1 0,0 0 0 16,0 0-1-16,5 0 1 0,-2-6-1 15,-3 3 1-15,6-2 0 0,0 0 0 0,-6 0 0 16,6-2 1-16,-6-1-1 0,2 5 1 16,-2-4-1-16,0 7 0 0,0-5 0 15,0 5 0-15,0 0-1 0,0 0 0 16,-6 8 0-16,4-1 0 0,-4 3 1 15,-3 3-1-15,-3 6 1 0,0 1 0 16,-4-2 0-16,0 6 0 0,-1-2 0 16,0 2 0-16,1-2 1 0,3-3-1 15,1-4 0-15,3-3-1 0,3-4 0 0,6-4-1 16,0-4-1-16,4-4-1 0,7-8-1 16,7-6-1-16,3-1-1 0,3-8 0 15,3 0 1-15,2-3 0 0,0 2 2 16,0 3 1-16,-1 0 1 0,-3 6 2 15,-3 3-1-15,1 6 1 0,-5 2 0 16,-3 8 0-16,-3 0 0 0,-4 11 0 16,-5 0 1-16,-3 3 0 0,-3 7 0 0,-5 0 0 15,0 1 0-15,1 1 1 0,0-4-1 16,2 2 0-16,5-2 0 0,5-7-1 16,3-3 1-16,10-6 0 0,5-3-1 15,9-3 0-15,7-9 1 0,6-5-1 16,4-3 1-16,2 0 0 0,2-6-1 15,-3 1 1-15,-6 1-1 0,0 3 0 16,-10 6 1-16,-7 2 0 0,-8 2 3 16,-5 3 3-16,-6 5 2 0,-4 3 0 0,-4 0 0 15,-6 3 0-15,-2 6-1 0,-4 2-2 16,-1 1-4-16,0 3-2 0,0 3 1 16,5-2-1-16,-2 4 0 0,10-5-1 15,0 2-1-15,6-5-3 0,9-1-3 16,5-4-1-16,5 0-4 0,7-7-1 15,2 0 0-15,4-4 1 0,-4-1 2 0,2 0 3 16,-7-2 2-16,-6 3 3 0,-6-1 3 16,-4 5 2-16,-5-3 3 0,-3 3 1 15,-5 0 0-15,6 7 0 0,-6-3 1 16,0 4-2-16,0 2-1 0,-6 3-3 16,6 0-4-16,-2 0-4 0,2 2-6 15,0 0-12-15,0-2 123 0,0-3-236 16,7 1-122-16,-3-7-350 0</inkml:trace>
  <inkml:trace contextRef="#ctx1" brushRef="#br1" timeOffset="123239.6">16492 8895 461 0,'-6'0'102'15,"3"-6"0"-15,3 6-81 0,-6 0-4 16,6-4-2-16,-5 4-2 0,5-3-1 16,0 3 1-16,0-10 1 0,6 5 0 15,0-1 0-15,1-5-1 0,0 0 0 16,4-1-1-16,-2 0 0 0,4 0 1 16,-1 1 0-16,-3 2-1 0,-1 3 0 0,-2 0-2 15,-1 6 0-15,-5 0-1 0,0 6 0 16,-5 7-2-16,-2 0 1 0,-1 4 0 15,-6 5 1-15,-5 3 0 0,1 1 0 16,2-2-2-16,-1-2 0 0,6-5-1 16,1 2-2-16,10-6-2 0,6-1-2 15,7-2 0-15,6-2-2 0,3-8-1 16,9 0-2-16,3 0-2 0,5-11-1 0,6-1-1 16,3-2 1-16,0-2 1 0,3-3 1 15,-4 2 2-15,-5 3 3 0,-5-1 2 16,-10 2 3-16,-7 2 6 0,-6 7 5 15,-7-1 4-15,-7 5 2 0,0 0 0 16,-3 0-1-16,-4 5-2 0,-5 6-5 16,0 0-7-16,-2 1-3 0,2 1-2 15,3 3-6-15,2 2-9 0,2-4-8 16,5-2-10-16,0-1-13 0,9-1 0 0,0-3-112 16,0-4-108-16,3-3-254 0</inkml:trace>
  <inkml:trace contextRef="#ctx1" brushRef="#br1" timeOffset="123493.89">17071 8671 628 0,'-16'-6'136'16,"2"1"0"-16,1 5-112 0,4 0-11 15,-2 0-2-15,5 0-4 0,4 5-6 16,2-5-1-16,0 2 0 0,6-2 0 15,3 0 0-15,4-4 1 0,-1-5 0 16,3 2 0-16,-2 2 0 0,0-3 1 0,-5 2 1 16,-3 0 3-16,-5 6 3 0,0-1 0 15,0 1 0-15,-7 1 0 0,1 6-1 16,-1-2-3-16,0 3-11 0,1-1-12 16,1 0-17-16,2 2-111 0,3-3-118 15,0-1-287-15</inkml:trace>
  <inkml:trace contextRef="#ctx1" brushRef="#br1" timeOffset="124519.35">17198 8862 441 0,'-10'0'112'0,"8"-4"2"0,2-4-19 16,14-3-80-16,5-4-5 0,13-11-4 15,9-3 0-15,7-11-1 0,10-6 2 16,3-5 2-16,8-12 0 0,1-2 1 16,1-2-1-16,0-1 0 0,-7 2-2 15,-7 8-2-15,-5 10 1 0,-15 9 1 16,-8 10 5-16,-13 11 1 0,-6 11 1 16,-10 7 0-16,-5 11 1 0,-9 13-3 0,-7 11-1 15,-5 13-5-15,-12 17-2 16,-4 5-1-16,-9 11 1 0,3 3-2 15,-3 4 0-15,4-6 0 0,2-4-1 0,5-11 0 16,8-8 0-16,7-13-1 0,5-9 1 16,5-6-1-16,2-15 0 0,6-5 1 15,4-4-1-15,3-7 0 0,0-6 0 16,-5-1 1-16,5-9 0 0,-5-1 0 16,3-6 0-16,-3-3 0 0,-2-1 0 0,5 1 1 15,2 1-1-15,0 1 0 0,0 3 0 16,8 7 0-16,0-3 0 0,5 8-1 15,6 2 1-15,3 7 0 0,3 0-1 16,6 2 1-16,-3 7 0 0,4 5 0 16,0-3 0-16,-3 6-1 0,3 4 1 15,-6 0-1-15,0 1 0 0,0-2 1 0,-3-5-1 16,0-1 0-16,-2-2 0 0,-1-4-1 16,0-8 1-16,-1-4-1 0,-1-8 1 15,1-3-1-15,-1-3 0 0,0-6 0 16,-3-6 1-16,0 7-1 0,-3-1 1 15,-4 3 1-15,-3 7 3 0,0 2 0 16,-5 7-1-16,3 5 1 0,-3 7 1 16,-3 9-1-16,-2 8-1 0,2 8-2 15,-5 9 0-15,-2 5 0 0,-5 8 0 16,-4 5 0-16,-5-1 0 0,-1 2 0 0,-5 1-1 16,-2 0 1-16,0-4-2 0,1-6 1 15,1 4-1-15,-2-8 0 0,4-1 0 16,1-4 0-16,1-2 0 0,0 1 0 15,1-7 0-15,4-7 0 0,1-1 0 16,-1-8 1-16,2-6-1 0,0-12 1 16,1 0 1-16,4-20 1 0,11-7 1 0,5-17 0 15,10-13 1-15,10-15 0 0,16-17-1 16,13-4 0-16,15 0-2 0,6-2 0 16,4 8-1-16,9 6-1 0,-7 11-13 15,-3 14-12-15,-4 11-7 0,-14 6-119 16,-9 12-121-16,-10 8-294 0</inkml:trace>
  <inkml:trace contextRef="#ctx1" brushRef="#br1" timeOffset="134189.23">19134 7742 306 0,'0'0'67'15,"6"0"1"-15,-3-3-50 0,1 3-9 16,2-4-3-16,0-1 0 0,0 2-1 15,-1 3 0-15,-2-6 1 0,-3 6 3 16,5-4 4-16,-5 4 2 0,0 0 2 16,0-4 1-16,0 4 0 0,0-6-2 15,0 3-4-15,-5 3-3 0,2-7-2 16,-2 7-3-16,2-5 0 0,-3-1 1 0,0 3 0 16,-1 1 2-16,-2-2 1 0,2-1 1 15,-1 3 1-15,-1-2 1 0,-1 4 0 16,3-6-1-16,-3 6-2 0,0 0-1 15,0 0-1-15,0 6-2 0,-3-2 0 16,0 0-2-16,0 2 0 0,-3 0 0 16,2 0 1-16,-3 0 2 0,4 2 2 15,-1 0 0-15,2-3 0 0,-1 3 0 0,3-3 0 16,1 5-2-16,0-3-2 0,3-2-1 16,-1 2-1-16,-2 1 0 0,0-2 0 15,2 3 0-15,1 2 1 0,2 0 0 16,0 0 0-16,4 1 0 0,0-1 1 15,0 2-1-15,0-1-1 0,6 1 0 16,1-1 0-16,-1 2 0 0,0-2-1 16,2 1 0-16,-2 0 1 0,-1-4-1 15,0-1 0-15,-2 0 0 0,2-4 0 0,-2 1 1 16,3-2-1-16,-2-3 0 0,0 0 0 16,2 0 0-16,4-7 1 0,-1 3 0 15,1-8-1-15,4-1 1 0,-1-3-1 16,3-1 1-16,1-4-1 0,-1 1 0 15,-2-3 0-15,3 1 0 0,-5 5 1 16,2-1-1-16,-4 3 0 0,2-3 0 16,-4 4 0-16,1 1 0 0,-2 2 1 0,-3 0-1 15,1 1 0-15,-5 4 1 0,4-2 1 16,-4 5 1-16,0 3 1 0,0-5 0 16,0 5 0-16,-4 0 0 0,4 0 0 15,0 0-2-15,0 0 0 0,0 0-1 16,0 0 0-16,0 0 0 0,0 6 0 15,0-1 1-15,0 2 0 0,-3 4-1 16,0 0 1-16,3-1 0 0,-7 3-1 16,2-2 0-16,1 1 0 0,-3 2-1 0,1 1 1 15,1 2-1-15,-1-3 0 0,0 3 1 16,0-3-1-16,4-3 0 0,-3-5 0 16,5 0 0-16,0-4 0 0,0-2-1 15,0 0 1-15,6 0-1 0,1-8 1 16,5-3-1-16,1-1 1 0,3-3 0 0,2-5 0 15,-4 1-1-15,3-1 1 16,-4-2 0-16,-1 2 0 0,-2 5 0 0,-8 2 0 16,3 3 0-16,-5 1 0 0,0 6 0 15,0 3 0-15,0 0 0 0,0 6 0 16,-6 5 0-16,1 1 0 0,-1 4 0 16,-2 1 0-16,-1 2 0 0,-4 4 1 15,0-4-1-15,1-1 0 0,-2 0 1 16,4-3-1-16,1 0 1 0,2-7-1 15,3-1 0-15,4-3 0 0,0-4 0 0,0 0 0 16,4-7-1-16,6-2 1 0,-1-6-2 16,4 0 1-16,-2-3 0 0,0 0 0 15,0 1 0-15,-2 2-1 0,-3 3 1 16,-1 4 1-16,-5 4-1 0,0 4 1 16,-6 0 0-16,0 2 0 0,-4 7 0 15,-1 4 0-15,-1 2-1 0,-3 4 1 0,-2 4 0 16,2 0 0-16,2 4 1 0,-1-1-3 15,1-4-3-15,0 0-6 0,6-4-8 16,0-1-10-16,1-3-95 0,6-4-97 16,0-6-235-16</inkml:trace>
  <inkml:trace contextRef="#ctx1" brushRef="#br1" timeOffset="134748.91">19063 7764 232 0,'0'-5'68'0,"-6"-3"5"0,2 3-8 0,1-1-27 16,3 1-7-16,-7-3-1 0,3 1-1 16,-1 2-2-16,1-2-2 0,-4 3-3 15,1 2-3-15,-2 2-3 0,0 0-2 16,-1 2-2-16,-4 5 0 0,0 1 0 15,0 3 1-15,1 6 0 0,-2 0 0 16,1 4-1-16,3 1 0 0,0 3-1 16,-2-1-2-16,7-1-1 0,-4 0-2 15,6-4-2-15,4-4-1 0,0-3 0 16,8-1-1-16,4-2-1 0,1-9 0 0,5 0-1 16,1 0 1-16,3-10 0 0,-1 0 0 15,5-3-1-15,-5-1 1 0,2-1-1 16,-3-2 0-16,-3 3 1 0,-1-7-1 15,-3 5 0-15,-3-2 0 0,-3 2 1 16,-2 2-1-16,-5 2 0 0,-3 4 1 0,-2 2 2 16,-5 6 0-16,-1-3 0 0,-5 3 1 15,2 4 0-15,-5 6-1 0,2 4 0 16,-1 3-2-16,1-1-1 0,2 6-4 16,2 0-8-16,3 1-14 0,3-2-98 15,3-2-100-15,0-3-253 0</inkml:trace>
  <inkml:trace contextRef="#ctx1" brushRef="#br1" timeOffset="143712.87">18425 9036 269 0,'0'0'75'16,"-6"-3"4"-16,6 3-28 0,-6 0-14 15,6-3-6-15,-6 3-4 0,6-5-3 16,-5 5-2-16,5-3-2 0,-7 3 0 16,7 0-1-16,-5-3 0 0,5 3-1 0,-4 0-3 15,4 0-3-15,0 0-1 0,0 0-4 16,0 0-1-16,0 0-2 0,0 0-1 15,0 0 0-15,4-5 0 0,-4 5 1 16,3-4 0-16,-3 4 2 0,0-3 1 16,0 3-1-16,0 0 1 0,0 0-1 15,-3 0-1-15,-3 4 0 0,-1 3-3 0,0-3 0 16,-3 6-1-16,1 0-1 0,0-4 1 16,-1 3-1-16,2-2 0 0,6-2 1 15,-2-2-1-15,4 2 0 0,0-5 0 16,0 0 0-16,5 0 0 0,2-7 1 15,6 1-1-15,0-1 0 0,2-2 0 16,0 3 0-16,1-4 1 0,-3 3-1 16,-5 3 0-16,1 1 0 0,-6 3 0 15,-3 0 0-15,-3 0 0 0,-6 6 0 16,4 0 0-16,-4-3 0 0,-1 6 1 16,-1-7-1-16,0 3 0 0,4 1 0 0,0-6 1 15,3 0-1-15,4 0 1 0,0 0-1 16,10-6 0-16,-2 1 1 0,1-1-1 15,1 1 0-15,-2 2 0 0,0 3 0 16,-2-6 0-16,-6 6 0 0,0 0-1 0,0 7-3 16,-6-2-8-16,1 3-7 0,0 3-13 15,-2-2-88-15,2 2-92 0,-1 2-226 16</inkml:trace>
  <inkml:trace contextRef="#ctx1" brushRef="#br1" timeOffset="144088.06">19218 8436 435 0,'0'-11'98'0,"7"1"3"0,-7 2-74 15,7 4-7-15,-7 1-1 0,0 3 1 16,2 4 2-16,-2 6 2 0,-12 3 1 16,5 9 1-16,-1 5 0 0,-6 11 1 15,-3 4-4-15,-5 5-5 0,-2 3-2 16,-3 0-4-16,-3 3-2 0,-4-5-3 0,2 0-2 15,2-4-1-15,3-7-2 16,5-1-1-16,1-6-2 0,10-7-4 16,4-8-7-16,7-5-7 0,6-4-10 0,1-6-10 15,5-8 13-15,0 0-111 0,-2-7-95 16,2-4-236-16</inkml:trace>
  <inkml:trace contextRef="#ctx1" brushRef="#br1" timeOffset="144431.14">19609 8422 398 0,'-3'-7'101'0,"3"0"4"0,-3 3-41 15,3 1-29-15,0 3-3 0,-8-6-1 16,8 6-2-16,-9 0-2 0,-1 0 0 16,-4 0-1-16,-5 8-4 0,-8 2-1 15,-11-1-2-15,-3 6-1 0,-11-3-2 16,-3 3-2-16,-8 4-2 0,1-4-3 16,-9 2-2-16,10-3-3 0,-2-1-1 0,11-3-2 15,2 1-1-15,10-11-1 0,4 2-4 16,11-2-6-16,7-2-7 0,14 2-8 15,4-9-8-15,11 5-10 0,8-1-12 16,7 2-84-16,2 0-93 0,6-3-220 16</inkml:trace>
  <inkml:trace contextRef="#ctx1" brushRef="#br1" timeOffset="145704.35">19212 8938 425 0,'-11'4'95'0,"6"-4"2"0,5-3-75 16,0-2-5-16,13-1 0 0,3-4 1 16,1-1 0-16,7-7-2 0,9-2 2 15,5-2-1-15,1-3 0 0,-2-4-2 16,6-6-3-16,4-7-3 0,5 1-2 0,-11-5-3 16,6-4-2-16,5 2-1 0,-4 5 0 15,-3 4 1-15,-12 5 0 0,-7 4 2 16,-5 6 1-16,-7 6 1 0,-14 1 3 15,-9 5 0-15,-9 1 0 0,-8 7-1 16,3 4-2-16,-7 0 0 0,0 5-2 16,-6 11-1-16,3-2-2 0,6 9-1 0,4 9 1 15,-3 1 0-15,0 5-1 0,1 1 0 16,4 5 1-16,2 8-1 0,-2-4 0 16,1-1 1-16,2 1-1 0,4-4 0 15,1-2 0-15,2-5 1 0,3-9-1 16,6-1 0-16,2-8 0 0,0-1 0 15,0-6 0-15,4-3 0 0,4-6 0 16,0-3 0-16,0-8 0 0,4-3 0 0,2-3 1 16,6-3-1-16,-2-9 0 0,3-1 0 15,5 2 1-15,-2-2-1 0,4 6 0 16,-3 1 0-16,-2 3 0 0,-1 9 0 16,-5 2 0-16,-4 6 0 0,-6 8 0 15,-7 2 0-15,0 4 1 0,-6 7-1 16,0 0 0-16,0 2 1 0,0 2-1 15,4-2 1-15,2-1-1 0,5-5 0 0,-3-1 0 16,11-3 0-16,7-8 0 0,12-5 0 16,7 0 0-16,2-7-1 0,6-8 0 15,7 0-1-15,-1-4-1 0,-3-4 0 16,-9-3-1-16,4 2 1 0,-5 4-1 16,-8 2 2-16,-9 0 0 0,1 6 4 15,-9 8 2-15,-10 4 3 0,-11 0 2 0,-8 5 1 16,-4 5 1-16,-3 6 1 0,-4 1-3 15,2 3-1-15,1-1-2 0,5 4-3 16,4 1-1-16,1-3-1 0,6 2-1 16,4-3 0-16,2 1-1 0,8-8 1 15,6-2-1-15,5-7 0 0,9-4 0 16,5-4-1-16,12-6-1 0,1-2 1 16,6-8 0-16,-3 1 0 0,1-3 0 15,-7-6 1-15,0 3 1 0,-13 1 0 0,-4 1 1 16,-8 6 4-16,-5 1 4 0,-11 7 3 15,-2 5 2-15,-7 4 1 0,-3 2 0 16,-2 7 0-16,-3 3-4 0,-1 2-5 16,1 5-3-16,4-3-2 0,3 3-1 15,2 3 0-15,6-5-2 0,4 0-1 16,5-3-1-16,6-3-2 0,7-8-1 16,5-3 0-16,1-6 0 0,6-9 0 0,6-1 2 15,7-4 2-15,4-5 1 0,-3 0 1 16,4-2 1-16,-6 0 0 0,0 4 0 15,-12 0 1-15,-8 6 2 0,-7 5 0 16,-6 5 0-16,-6 7 0 0,-4 0 1 16,-3 11 0-16,4 1-2 0,-4 3 0 15,0 5 0-15,-2 3-1 0,-3 0 0 16,-1 2 0-16,-2 0 0 0,-5 4-1 16,-1-4 1-16,-4-1 0 0,-2-2 0 0,0 0 0 15,-6-1 0-15,0-7 1 0,0-1 1 16,-2-5 1-16,2 0 0 0,1-4 0 15,3-4 0-15,2 0 0 0,1 0-1 16,4-9-4-16,3 5-8 0,5 2-11 16,2-4-9-16,5 2-13 0,0-2-13 15,7 1-99-15,5-1-105 0,7 2-242 0</inkml:trace>
  <inkml:trace contextRef="#ctx1" brushRef="#br1" timeOffset="146202.72">21254 8949 518 0,'-17'0'118'0,"9"0"2"0,1 0-88 15,0 5-9-15,2-3 0 0,3 3-6 16,2-1-4-16,-4-4-3 0,4 4-1 15,0-4-2-15,0 7-1 0,0-7-2 16,0 7-1-16,0-7 1 0,0 5 1 16,0 0 2-16,-5 1 3 0,1 2 1 0,-1 0 2 15,-2 3 0-15,1 1-1 0,1-1-1 16,3 1-2-16,-4-1-3 0,6-2-2 16,-2-1-1-16,2-5-1 0,0-3 0 15,0 0 0-15,6-2 0 0,3-7 0 16,2 0 1-16,3-3-1 0,-3 0 1 15,3-3 0-15,-2 3 2 0,-2-1 2 16,-5 0 2-16,-5 1 2 0,0 3 0 16,0-1 0-16,0 0-1 0,-5 0-1 15,-1 4-3-15,4-1-3 0,-2-2-1 16,0 5-1-16,4-2-1 0,0 1 0 0,0 2 0 16,4 3-1-16,-4-4 0 0,5 4 1 15,-5 7 1-15,0 5 3 0,-6 2 1 16,-6 7 2-16,1 3 0 0,-6 8 0 15,-2 2 0-15,-5 2-2 0,-1 2-4 16,-1 0-12-16,-1-6-15 0,0-2-13 0,-1-1-16 16,6-6-111-16,-4-6-124 0,5-6-282 15</inkml:trace>
  <inkml:trace contextRef="#ctx1" brushRef="#br1" timeOffset="174476.43">21779 8817 374 0,'-2'-5'80'0,"2"-1"0"0,-5 3-67 0,5 3-3 0,-6-5-1 0,6 1 3 15,0 4 2-15,0-5 1 0,0-2 2 16,6 2 0-16,-3-2 0 0,1-3-2 16,3-3-3-16,2-2-2 0,0-1-1 15,0 0-2-15,-3-2 0 0,0 2 2 16,-6-1 3-16,-2 5 3 0,-7 3 1 15,-4 2 3-15,-4 7-1 0,-2 0-2 16,-5 10-2-16,2 5-4 0,-1 6-4 0,-2 2-2 16,1 7-2-16,1-1-1 0,0 3 0 15,2 0-1-15,4-6 0 0,8-3 0 16,3-1 0-16,6-6 0 0,12-9 0 16,7-7-1-16,5 0 1 0,6-11 0 15,4-8 1-15,5-1-1 0,6-7 1 0,1 0-1 16,-6 1 0-16,-3-1 1 0,-4 6-1 15,-7 6 0-15,-8 4 1 0,-12 8 1 16,-6 3 0-16,0 11-1 0,-8 0 1 16,-4 3 0-16,1 4-1 0,-2 0 0 15,-2 3 0-15,4-2-1 0,1-4 0 16,4 0 0-16,6-5 0 0,12 0 0 16,2-10-1-16,7 0 1 0,10-16 0 15,4-1 0-15,4-9 0 0,8-9 0 16,2-7 1-16,3 2-2 0,1-4 1 15,-1 1 0-15,-4-4 0 0,-6 5 0 0,-6 7 0 16,-13 3 0-16,-6 4 1 0,-11 5 4 16,-12 2 2-16,-11 11 1 0,-6 6 1 15,-10 4 1-15,-1 12 0 0,-4 8-1 16,2 7-4-16,0 11-1 0,2 7-2 16,5 8-1-16,3 5-1 0,7-4 1 0,3-2-1 15,4 0-1-15,12-10 0 0,9-5 1 16,7-12-1-16,9-10 0 0,10-7 1 15,13-11-1-15,13-15 1 0,3-5 0 16,8-13-1-16,4-7 1 0,3-7-3 16,1-2-1-16,-5-6 0 0,-8-1 0 15,-5-2-1-15,-12 2 1 0,-10 7 0 16,-9 6 4-16,-9 4 5 0,-13 12 4 0,-5 7 2 16,-4 10 2-16,-4 6 0 15,-5 7 0-15,-1 13-2 0,-5 10-4 16,-4 10-4-16,-7 10-2 0,-5 6 0 0,-4 12-1 15,-2 8 0-15,0 7-1 0,0-6-1 16,4 2 0-16,4-3 0 0,1-2-1 16,7-10-1-16,2-7 1 0,1-11 0 15,1-5 2-15,2-9 0 0,2-6 0 16,1-8 0-16,3-9 1 0,-3-2 0 0,4-10 0 16,0-2 1-16,2-8-1 0,2-5 0 15,4-3 0-15,4-4 0 0,4-1 0 16,6-2 0-16,5 2 0 0,3 5 0 15,9 1 0-15,0 6 0 0,4 2-1 16,6 0 0-16,5 2-1 0,0-1-1 16,4 3-1-16,-3-2 0 0,1 3 0 15,-4 2 0-15,-8 2 1 0,-6 2 1 0,-8 3 1 16,-8-2 6-16,-6 3 5 16,-8 2 5-16,0 2 1 0,-13 0 2 15,-3 0 0-15,-8 3-1 0,2 7-5 0,-10 2-4 16,0 7-5-16,2 0-2 0,3 3-1 15,4 0-1-15,9 1-2 0,4-1-2 16,10-1-2-16,11-7 0 0,7-5-1 0,8-5 0 16,7-4 1-16,3-9 0 0,9-7 3 15,2-10 1-15,-1-6 0 0,-1-3 1 16,-4-1 0-16,-7 1 1 0,-3-1 1 16,-11 5 5-16,-7 8 3 0,-5 3 3 15,-8 7 1-15,0 4 0 0,0 2 0 16,-4 1-1-16,4 4-5 0,0 2-4 15,0 0-2-15,10 3-1 0,2 5 0 16,2-3-1-16,7 4 1 0,1 1 1 16,3 2 0-16,6-2 0 0,-4-2 0 0,5-1 0 15,0 1 0-15,-2 0 0 0,2-4 0 16,0-1-1-16,-6-3 1 0,-4 6 0 16,-4-6 0-16,-9 3 0 0,-9 0 1 15,0 5 2-15,-14 2 1 0,0 2 2 16,-7 2 0-16,-5 7 1 0,-5 0 0 15,3 1-2-15,2 0-1 0,6 2-1 16,0 0-2-16,8 0-1 0,10-4-1 0,2-2-3 16,13 2-5-16,6-10-6 0,5 1-10 15,12-9-8-15,-1-2-13 0,5-8-6 16,6-2-105-16,-2-6-107 0,-3-3-253 16</inkml:trace>
  <inkml:trace contextRef="#ctx1" brushRef="#br1" timeOffset="174845.21">24005 8595 727 0,'-9'-6'151'0,"7"4"1"16,4-2-129-16,13-2-18 0,10 6-2 16,7-5-3-16,2-2-5 0,4 3-8 15,3-5-11-15,-1 3-17 0,-1 2-111 16,-4 4-118-16,-4 0-286 0</inkml:trace>
  <inkml:trace contextRef="#ctx1" brushRef="#br1" timeOffset="176045.48">13970 9755 438 0,'0'-10'100'16,"0"7"0"-16,-6 3-76 0,-2 0-7 15,2 2-3-15,-2 9-3 0,-6 3-3 16,-3 7 0-16,-3 2 3 0,0 4 3 16,-1 3 1-16,-4 2 2 0,4-4-2 15,3-3-1-15,4-2-3 0,5-5-3 16,1-4-4-16,4-3-3 0,4-1 0 0,4-8-1 15,5-2 0-15,6-5 1 0,3-5-1 16,4-4 1-16,9-7 0 0,2-5 0 16,1-3 0-16,0-4 0 0,1 5-1 15,-2-1 1-15,-3 9-1 0,-5 2 1 16,-7 5-1-16,-3 7 2 0,-7 6 1 16,-2 0 2-16,-6 8 0 0,-6 4 1 15,0 2-1-15,-1 7 1 0,1 0-1 16,-1 2-2-16,1 0-1 0,6-2-2 15,0-2 0-15,7-1 0 0,5-5 0 0,5-2-1 16,6-3 1-16,6-8 0 0,8 0 0 16,3-15 0-16,6 1 1 0,0-3-1 15,-3-2 0-15,-2-2 1 0,-5 4-1 16,-7 2 0-16,-7 8 0 0,-5 0 0 16,-6 7 0-16,-3 6 0 0,-3 0 1 0,-5 4-1 15,0 4 1-15,0 3-1 0,0-2 1 16,0 5-1-16,0-5-4 0,0 2-8 15,5-4-11-15,1-2-5 0,2-5-99 16,5-6-98-16,1-3-241 0</inkml:trace>
  <inkml:trace contextRef="#ctx1" brushRef="#br1" timeOffset="176783.35">14823 9860 562 0,'0'-12'126'16,"0"0"3"-16,0-1-98 0,0 0-4 15,0 2 1-15,-10-1-2 0,-1 1-3 16,-8 1-1-16,-5 2-1 0,-5 5-2 15,-1 3-4-15,-1 0-5 0,0 2-3 16,3 7-3-16,0 3-2 0,4 3-2 16,5 4 0-16,2-3 0 0,5 1-1 15,4 1-1-15,8-1-1 0,0-4 0 0,10-4 0 16,10-9 0-16,7 0 0 16,6-9 1-16,5 1 1 0,4-7 0 0,2 0 1 15,-5-4 0-15,-4 6 0 0,-4 0 0 16,-9 3 2-16,-8 0 3 0,-6 10 2 15,-8 0 0-15,0 4 2 0,-11 8-1 16,0 2 0-16,-2 1 0 0,2 2-5 16,1 1-1-16,3 1-2 0,2-3-1 0,10-4 0 15,3-1 0-15,8-5 0 0,6-6-2 16,6-6-3-16,5-8 0 0,5-10 0 16,6-6-1-16,2-7 1 0,7-8 0 15,6-9 1-15,-2-3 0 0,2-5 0 16,-2-7-1-16,-5-2 1 0,-4 3 0 15,-6 2 0-15,-10 7 0 0,-8 6 3 16,-5 16 2-16,-6 11 3 0,-6 7-1 0,-7 12 1 16,0 12 0-16,-3 11 0 0,-6 7 0 15,-2 16-1-15,-8 8-1 0,-6 11 0 16,-3 7 0-16,-5 8 0 0,-5-1-1 16,-3 5 0-16,-4-7 0 0,3-5 0 15,4-6 0-15,1-9 0 0,7-7 0 16,6-12 0-16,5-7 1 0,8-9 0 15,1-8 0-15,7-12 1 0,3-8-1 16,10-9 0-16,4-5 0 0,9-7-1 0,7-5 0 16,8 0 0-16,6 5 0 0,5 0 0 15,1 11-1-15,-1 8 1 0,-2 5 0 16,-4 10-1-16,-6 5 1 0,-4 11 0 16,-6 0 0-16,-3 6 0 0,-10 5 1 15,-1 2-1-15,-6 2-4 0,-1-4-8 16,-6-1-9-16,0 1-12 0,-5-8 21 15,1-3-136-15,4-11-114 0,-7-5-278 0</inkml:trace>
  <inkml:trace contextRef="#ctx1" brushRef="#br1" timeOffset="176966.86">15812 9445 683 0,'-8'-3'165'0,"-2"3"0"0,0-7-98 0,2 7-33 15,2 3-9-15,-1-3-5 0,1 5-11 16,0-5-4-16,-1 3-2 0,0-3-1 16,1 4 0-16,1-4-6 0,5 0-13 15,0 5-19-15,8-5-18 0,-3 0-115 16,7-5-128-16,-4 1-306 0</inkml:trace>
  <inkml:trace contextRef="#ctx1" brushRef="#br1" timeOffset="178237.06">16150 9672 577 0,'0'-11'125'15,"-3"2"1"-15,3 3-103 0,0 6-9 16,0-4-3-16,-5 4-1 0,1 9-1 0,0 1 1 16,-3 4 1-16,-5 8 1 0,2 3 0 15,0 7-2-15,-4 1-1 0,5 4-3 16,0-1-2-16,2-3-2 0,5-2-1 15,2-3-1-15,0-7 0 0,9-6 0 16,3-7 0-16,3-8 1 0,8-4-1 16,4-14 0-16,2-2 1 0,4-6 0 15,3-2-1-15,-6-3 1 0,0 2-1 0,-8 4 2 16,-4 7 1-16,-8 2 2 0,0 4 0 16,-7 8-1-16,3 4 1 0,0-5 0 15,2 5-2-15,3 5-2 0,4-2 0 16,2 2-1-16,3 0 0 0,1-4 1 15,0 3-1-15,4-4 0 0,-4 0 1 16,3-5-1-16,-3 3 0 0,-1-6 1 16,-4 3 2-16,-3-3 5 0,-2-2 5 15,-5 2 3-15,-6-1 2 0,-8 0 2 0,-3 3 0 16,-3 6-1-16,-4 0-6 0,-2 5-5 16,1 1-3-16,-2 3-3 0,5 2-1 15,-1 1-1-15,3 1-1 0,7 5-1 16,2 1-1-16,5 0-2 0,10 3-1 15,0-1-2-15,8-4-2 0,7-1 0 16,3-7 0-16,5-9 1 0,8 0 1 16,11-9 2-16,6-10 2 0,3-3 2 0,4-6 0 15,0-5 2-15,-3-6-1 0,-2-3 1 16,-8-2 0-16,-6 1 0 0,-11-1 0 16,-5-4 0-16,-14 4 0 0,-6 4 1 15,-10 2 3-15,-11 9 3 0,-4 3 1 16,-7 11 2-16,-5 11-1 0,0 12 1 15,-2 8-1-15,-3 13-3 0,-1 7-3 16,0 8-1-16,0 8-2 0,1 6 1 0,5 7-1 16,6-3 0-16,7 3 0 0,9-7-1 15,11-5 0-15,12-12 0 0,9-9-2 16,8-13-2-16,11-14-2 0,5-8-1 16,10-11-1-16,6-6 0 0,-2-11 1 15,0 2 1-15,-7-2 2 0,-8 2 3 16,-6 7 3-16,-15 4 6 0,-15 5 3 15,-8 5 0-15,-6 8 1 0,-7 0 0 16,-6 10 1-16,-1 5-3 0,-5 4-5 0,0 5-2 16,4 0-2-16,0 6 0 0,4-1-1 15,6-4-2-15,5-5-1 0,12-2-2 16,7-8-2-16,1-10-3 0,11 0-2 16,2-14-1-16,2-2 0 0,5-6 2 15,-1-1 1-15,0 0 2 0,-4 2 4 16,-3 4 1-16,-5 1 3 0,-2 8 2 0,-9 2-1 15,-5 6 2-15,-9 9-1 0,-2 0 0 16,-7 7 0-16,0 2 1 0,-8-1-1 16,0 7-1-16,-2 1 0 0,-3 4 1 15,1 4-1-15,-2 4 0 0,-5 8-1 16,3 4 0-16,-3 10 0 0,-4 5-2 16,0 4 1-16,-1 0 0 0,-2-2-1 15,1-4 1-15,1 0 1 0,4-11 2 16,6-12 5-16,6-8 4 0,3-8 5 15,4-9 4-15,3-14 3 0,5-5 2 0,-5-13 1 16,5-7-2-16,7-7-4 0,3-8-6 16,3-15-2-16,3-4-4 0,10-9-3 15,7-4-2-15,6-4-5 0,7-1-7 16,6 6-13-16,9 3-17 0,6 7-19 16,1 5-117-16,2 7-131 0,-5 6-307 15</inkml:trace>
  <inkml:trace contextRef="#ctx1" brushRef="#br1" timeOffset="179376.75">18674 9672 377 0,'0'-16'90'0,"4"3"4"15,-4 1-60-15,0 0-5 0,5 1 4 16,-5 1 5-16,5 2-1 0,-5 1-2 16,0 2 1-16,0 1-2 0,0 4-4 15,-5 0-5-15,0 0-4 0,-3 9-5 16,-1 5-4-16,-2 7-2 0,-5 7-4 15,0 4-1-15,-2 5 0 0,-1 4-2 16,3 0 0-16,1-3-2 0,7-3 0 0,2-5 0 16,6-5-1-16,0-6 0 0,12-6-1 15,4-8 1-15,8-5-1 0,5-8-2 16,5-7 0-16,5-1-2 0,3-10 0 16,0 0-1-16,-4 2 1 0,-7 2 1 15,-6 7 1-15,-8-2 2 0,-6 7 3 16,-6 5 2-16,-5 5-1 0,-6 10 1 0,-2 0-1 15,-1 4 1-15,0 3-1 0,0 2-2 16,3 3 0-16,6 1-1 0,0-1-1 16,4-3 1-16,8-4 0 0,5-3-1 15,5-6 1-15,4-6 0 0,3 0 0 16,0-9 0-16,-1-3 0 0,-1-6 1 16,-2 0-1-16,-2-3 0 0,-5-1 1 15,-6-1 1-15,-4 4 4 0,-2 5 4 16,-6 0 4-16,-4 6 1 0,0 0 0 15,-3 8 0-15,-1-3-1 0,2 3-4 0,2 0-6 16,4 4-3-16,0 1-2 0,10 2 0 16,2 0 0-16,2 3 0 0,13-1-1 15,4-5 0-15,10-4 0 0,5 0-2 16,3-12 0-16,0 1 0 0,5-8 1 16,-7-5-1-16,-1 0 2 0,-9 1 0 15,-6-1 2-15,-10 2 3 0,-7 6 4 0,-11 4 3 16,-11 4 1-16,-7 8 1 0,-6 0 0 15,-4 3 1-15,-2 5-4 0,-3 4-3 16,1 7-4-16,2-1-1 0,-1 4 0 16,2 0-1-16,3 7 0 0,7-1-1 15,7 0 0-15,9-3 0 0,9-1 0 16,11-8 0-16,7 1-2 0,11-12-8 16,6-5-12-16,6-5-9 0,2-6-16 15,5-5-112-15,4 0-120 0,-5-3-282 16</inkml:trace>
  <inkml:trace contextRef="#ctx1" brushRef="#br1" timeOffset="180493.19">20648 9630 537 0,'0'-11'121'0,"-8"3"2"0,-3 0-94 0,3 2-6 16,-5 6 0-16,0 0 1 0,-7 5-2 15,0 5-2-15,-6 6 0 0,0 6-1 16,0 3-3-16,-1 5-2 0,4 0-4 15,5 3-3-15,6-1-3 0,10-3-1 16,9-6-2-16,7-4 0 0,12-4-1 16,8-8 0-16,11-7 0 0,7-10 0 0,10-4 0 15,17-7-1-15,0-3 0 0,5-8 0 16,-9-3 0-16,-2 0 0 0,-7 3 0 16,-13 3 0-16,-20 0 2 0,-14 5 0 15,-13 6 5-15,-6 8 3 0,-14 4 3 16,-10 6 2-16,-10 0 1 0,-6 9 1 15,-12 3-1-15,0 3-3 0,-4 1-4 16,-2 0-2-16,3 4-3 0,11 1-1 16,6-4-2-16,17 4-1 0,8-7 0 0,13 5-1 15,19-5 0-15,12-4 0 0,10-5-2 16,12-5 0-16,6 0-2 0,5-8 0 16,-2-10-1-16,-2-1 1 0,-7 2 0 15,-6-1 1-15,-8 0 2 0,-5 1 2 16,-10 6 3-16,-8 6 2 0,-11-2 3 15,-14 2 2-15,-14 5 1 0,-1 6 2 16,-4 3 2-16,0 1-2 0,2 8-2 0,3 0-3 16,6 3-2-16,7 2-1 0,2 0-2 15,8 1-3-15,0-3 1 0,12-1-1 16,3-5 0-16,9-5 0 0,15-8-2 16,9-5-2-16,10-10 0 0,3-6-2 15,5-8 1-15,6-4-1 0,-6-2 0 16,-13 2 3-16,-7 2 1 0,-12 4 2 15,-8 2 0-15,-13 8 2 0,-13 4 2 0,0 5 2 16,-10 6 0-16,-2 0 1 0,-5 4 0 16,2 5-1-16,-1 2 0 0,2 2-2 15,0 6-2-15,3 3-1 0,-1 1-3 16,1 0-4-16,3 2-2 0,2-2-6 16,6 1-4-16,4-4-4 0,7-9-4 15,7-7 0-15,3-4 0 0,10-4 1 16,4-7 3-16,5-5 6 0,0 0 4 15,-2-4 3-15,-5 7 5 0,-5 5 4 0,-4 4 5 16,-10 4 3-16,-4 2 3 0,-6 7 1 16,-4 3 0-16,3 0 1 0,1 3-2 15,4 1-2-15,3-3-4 0,3 0-1 16,8-3-1-16,5-5-3 0,3-1-8 16,2-4-12-16,-2-8-120 0,1 1-117 15,-1-1-301-15</inkml:trace>
  <inkml:trace contextRef="#ctx1" brushRef="#br1" timeOffset="182209.44">22833 9684 462 0,'32'-33'96'16,"8"-7"2"-16,3-2-88 0,5-3 1 15,-1-10 5-15,3 1 6 0,-8-1 4 0,-2 3 2 16,-6 4 2-16,-6 6 2 0,-5 8 0 16,-8 10-2-16,-5 9-5 0,-4 7-4 15,-6 8-4-15,-10 3-2 0,-2 11-3 16,-7 6-4-16,-2 7-3 0,0 11-3 15,-6 6 0-15,-3 6-1 0,-1 6-1 16,-5 6 0-16,-3 3-4 0,-1 2-2 0,-1-4-2 16,-2-3 1-16,4-9-1 0,6-5 0 15,6-11 1-15,8-8 3 0,7-13 3 16,6-10-1-16,6-4-1 0,0-13 1 16,4-2 0-16,0-7-1 0,1-8 1 15,3 0 0-15,-2-1 1 0,2-1 1 16,3 1 0-16,3 4 0 0,6 4 0 15,0 5 0-15,8 4-1 0,3 2 1 16,3 5 0-16,6 3 0 0,0 4 0 16,2-3 0-16,7 3 0 0,1 0 0 0,5 0 1 15,0 0 0-15,-1 0 0 0,-3-3 1 16,0 3 1-16,-13-7 1 0,-7 4 1 16,-10-2 3-16,-7 1 2 0,-10-2 3 15,-8 2 1-15,-6 1 3 0,-11 3 1 16,-10-5 0-16,-3 5-2 0,-10 5-3 15,-4-1-2-15,0 5-4 0,-2 4-2 16,6 5-2-16,2-1-3 0,7 4 0 0,3 4-1 16,10 4-3-16,4-2-3 0,5-2-6 15,13 0-2-15,6-5-3 0,7-1 1 16,13-10-1-16,9-9 3 0,17 0 2 16,7-18 4-16,6 1 5 0,2-7 1 15,0-2 0-15,-2 1 2 0,-11 2 0 16,-13 1 4-16,-10 10 5 0,-12 2 2 15,-13 7 1-15,-6 3 0 0,-16 5 0 16,-1 5 1-16,-6 8-4 0,1 0-4 0,-3 6-2 16,0-3-2-16,8 1 0 0,4-1 0 15,3-1 0-15,10-6 0 0,0-6 0 16,16-5-1-16,4-3 1 0,4-4 0 16,13-12 0-16,3-5 0 0,11-2 0 15,6-6 0-15,7-5 1 0,1-3-1 0,-3-10 0 16,3 2 0-16,-5-7 0 0,-6-6 0 15,-5-3 0-15,-7-3 0 0,-9 4 1 16,-6 4 0-16,-8 7 5 0,-5 6 2 16,-6 10 3-16,-8 11-1 0,0 7 1 15,0 7-1-15,-9 8-1 0,-4 9-4 16,-4 11-3-16,-4 8-1 0,-2 13-2 16,-8 8 1-16,-3 9 1 0,-5 10-1 15,4-2 0-15,-8 2 1 0,2-5-1 16,0 3 0-16,-3-9 1 0,8-10-1 0,4-3 0 15,4-7 0-15,8-4 0 0,8-10-1 16,5-7 1-16,7-5 0 0,8-6 0 16,7-5 0-16,10-13 0 0,6-8 0 15,5-5-2-15,5-7-3 0,7-6-2 16,0-1-1-16,0-3-1 0,-4 0 0 16,-2 5 0-16,-1 1 2 0,-2 6 3 0,-7 7 2 15,-6 3 1-15,-6 9 0 0,-6 3 0 16,-7 9 0-16,-7 7-1 0,-2-2 1 15,-4 5 0-15,-5 4-1 0,0 3 2 16,-6-1 0-16,-3 2 0 0,0-1 0 16,1 0 0-16,0-3 0 0,-1-3 1 15,5-3-1-15,0-4 1 0,-1 0-1 16,6-4 1-16,-2 0-1 0,-1 0 0 16,5 0 1-16,-2 0-1 0,3 0 0 0,5 0-1 15,-3 0 1-15,5 5 0 0,-2-3-1 16,2-2 1-16,-5 8-1 0,5-5 0 15,-3 0 0-15,3 1-1 0,-6-4 1 16,0 5 0-16,0-5 0 0,-1 5 0 16,0-5 1-16,0 0-1 0,1 5 1 15,1-5 0-15,0 0 0 0,3 3-1 0,2 3 0 16,-6-1 0-16,6 5 0 0,0 0-1 16,-2 1 2-16,2 3-1 0,0 1 1 15,7 3 0-15,1-3 0 0,6 1 0 16,6-1 0-16,5-5 0 0,6-6 1 15,5-4-1-15,9 0 1 0,3 0-1 16,4-9 0-16,1-2 1 0,0 0-1 16,-1-2-1-16,-5-1 1 0,-7-4-1 15,-7-2-1-15,-6-2 1 0,-7 1-1 16,-7-2 1-16,-7 4 2 0,-6 3 2 0,-7 4 2 16,-12 2 2-16,-4 10 2 0,-10 0 2 15,-6 9 0-15,-7 4-2 0,0 1-1 16,0 7-2-16,6 2-1 0,8 4-2 15,10 2-1-15,11-2 0 0,11 1-1 16,20-3 1-16,8-1-1 0,12-9 0 16,11-5-7-16,3-6-12 0,10-4-12 0,-3-9-15 15,-2-8-114-15,-6 2-121 0,-7-2-291 16</inkml:trace>
  <inkml:trace contextRef="#ctx1" brushRef="#br1" timeOffset="185008.42">13831 10978 377 0,'0'-16'101'15,"0"1"2"-15,-7-4-10 0,7 1-73 16,-3-4-2-16,3-1 3 0,0-1 2 16,0-2-1-16,-4 0 2 0,-3 1 2 15,-5 2 1-15,-1 4-1 0,-7 2-4 0,-2 5-3 16,-3 6-5-16,-4 6-4 0,0 10-4 16,1 6-2-16,-3 0-2 0,3 7-2 15,2 1 1-15,4 6-1 0,2-5 0 16,2 1 0-16,5-5 1 0,4 1-2 15,4-4 1-15,5-4 0 0,13-4-1 16,0-6 1-16,6-4-1 0,2-4 1 16,7-5 0-16,4-3 0 0,1-1 0 15,0-2 0-15,1 2 0 0,-7-1 0 16,0 2 0-16,-4 4 0 0,-9-1 1 0,-6 5 2 16,-8 4 2-16,-5 8 2 0,-6-1 0 15,-7 7 2-15,-6 2 0 0,0 4 0 16,-1 2-3-16,6-2-1 0,4 4-2 15,4-4-1-15,6 1-1 0,11-5 0 16,7-6-1-16,10 1 0 0,6-6 0 16,8-5-1-16,4-5 0 0,6-8-1 0,3-2-1 15,0-5 0-15,3-5-2 0,-4-2 0 16,-3-3-1-16,-3 1 1 0,-4 4 0 16,-6 4 1-16,-9 3 1 0,-3 0 1 15,-9 6 3-15,-8 6 4 0,-4 1 2 16,-2 2 1-16,-9 3 1 0,3 0 1 15,-5 11 0-15,-5 2-2 0,3 6-2 16,-4 6-2-16,1 6-1 0,1 3-1 16,-1 2-1-16,1 1 0 0,1-1-1 0,3-2 1 15,-1-5-1-15,4-1 0 0,1-8 0 16,1-5 1-16,3-4-1 0,5-5 0 16,0-6 0-16,9-13 0 0,1-5 0 15,6-6-1-15,4-6 0 0,5-6-2 16,7-1 0-16,2-1-1 0,5-1 1 15,1 5 0-15,2 5 0 0,-3 4 1 0,-3 7 1 16,-8 5 1-16,-2 6 0 0,-10 7 1 16,-5 2 1-16,-6 8 1 0,-5 7 1 15,-5 1-1-15,-3 2 1 0,-5 3 0 16,1 2 0-16,-2 1-2 0,1-2 0 16,0-3-1-16,2 1 0 0,5-3-1 15,6-3 0-15,0-3 1 0,8-4-1 16,6-1 0-16,3-8 0 0,7 0 1 15,7-4-1-15,0-9 1 0,6-3-1 16,9-6 0-16,1-5 0 0,6-3 1 0,2-4-1 16,1 0 0-16,-6 6 0 0,-3-1 0 15,-8 6 0-15,-9 8 0 0,-11 2 0 16,-11 7 1-16,-3 6 1 0,-5 0 1 16,-9 0 2-16,2 6 0 0,-4-6 1 15,2 7-1-15,1-2 1 0,3-2-1 16,-2-3-2-16,3 7-2 0,4-7 0 0,0 5 0 15,0-5-1-15,-3 0 0 0,3 4 0 16,0-4 0-16,0 0 1 0,0 0-1 16,0 0 0-16,3 0 0 0,-3 0 1 15,0 0-1-15,0 0 0 0,0 0 1 16,0 0-1-16,0 0 0 0,0 0 0 16,2 0 0-16,-2 0 0 0,6-4 0 15,-2 4-1-15,-4 0 0 0,4 0 0 16,-4 0 0-16,0 3-1 0,-5 7 0 15,-2 1-1-15,-2 3 0 0,-3 4-1 0,-3 4 1 16,-3 1-1-16,-3 1 1 0,1-2 1 16,1 0 1-16,-1-6 0 0,0 0 0 15,7-4 1-15,3-6-1 0,3 0-2 16,7-6-2-16,7 0-4 0,8 0-4 0,5-7-3 16,4-4-2-16,6-2-2 0,6-6 1 15,0 0 3-15,0-4 2 0,-2 3 5 16,-1-1 3-16,-1 6 3 0,-4 3 2 15,-2 2 3-15,-6 2 2 0,-4 8 2 16,-4 0 2-16,-4 0 2 0,-8 9 1 16,0 0 0-16,0 3-1 0,-11 1-1 15,4 4-2-15,-2 2-2 0,2-2-2 16,-2 1 0-16,9 1-2 0,-3-5 0 16,6-2-1-16,7-5 1 0,5-3-1 0,5-4-1 15,5 0 1-15,8-4-2 16,3-5-1-16,4-3 0 0,5-2-1 0,-5-3 0 15,2 0 0-15,-3-1 1 0,-4-1 1 16,-6 4 1-16,-8 1 1 0,-2 5 0 16,-7 0 3-16,-4 5 3 0,-8 1 4 15,0 3 3-15,-4 0 1 0,-2 6 1 0,0 0 0 16,1 1-3-16,-1 2-3 0,3 2-3 16,3 0-4-16,0 0-1 0,4 0-2 15,6-3-3-15,6-3-4 0,1-5-3 16,7 0-2-16,7-5-4 0,2-2-2 15,1-2 0-15,4-1 2 0,-5 0 5 16,-5 3 2-16,-3 3 3 0,-9-1 7 16,-5 5 7-16,-11 0 3 0,-4 0 2 15,-5 8 2-15,-5 0 1 0,-3 4 1 0,1-1-4 16,-3 1-4-16,6 2-2 0,6 1-2 16,7-2-2-16,2 3-1 0,9-5-1 15,9 0 0-15,6-3 0 0,3 0-1 16,4-8-1-16,5 0 0 0,3-9 0 15,4 2 0-15,-2-2 0 0,4-4 0 16,-1 2 2-16,4-3 0 0,-3-2 0 16,-1 0 0-16,-4 0 1 0,-6 0 1 0,-3-4 1 15,-11-2 3-15,-4 3 2 0,-10 1 4 16,-3-1 5-16,-5 1 3 0,-8 1 2 16,-2 4-1-16,1 3-2 0,-4 1-2 15,-2 3-5-15,-4 6-4 0,-4 6-4 16,1 2-2-16,-5 9-2 0,-1 3-1 15,-3 5-3-15,1 2-3 0,3 4-2 16,5-2-5-16,5 4-2 0,7-5-2 16,10-7 0-16,0-2 0 0,14-7 3 0,5-10 0 15,5-2 0-15,9-11 1 0,2-5 1 16,0-4 2-16,3-1 0 0,-3-2 2 16,-1 0 2-16,-8 1 6 0,-7 6 8 15,-5 4 8-15,-7 3 3 0,-7 5 2 16,0 4 1-16,-3 4 0 0,-8 4-2 15,2 3-7-15,-3 4-5 0,3 2-4 16,-1 0-1-16,4 2-1 0,6-1-1 0,0 0 0 16,7-4 0-16,4-1 0 0,8-6 0 15,2-7 0-15,6 0 0 0,1-11 0 16,5-3 1-16,7-4-1 0,5-6 0 16,8-8-1-16,6-1 1 0,0-9-1 15,2-4-2-15,3-9-2 0,-10-5 0 16,-3-5 0-16,-11-1 0 0,-11 2 1 0,-6 4 2 15,-9 8 7-15,-11 7 7 0,-3 10 5 16,0 5 0-16,-9 10 1 0,-4 11 0 16,0 4-2-16,-6 12-5 0,-1 8-6 15,-7 15-4-15,-5 13 0 0,-4 8-2 16,-2 16 1-16,-3 7-2 0,-4 4 0 16,10 4-4-16,3-3-1 0,12-8-1 15,3-5-2-15,15-9 0 0,7-13 0 16,12-8 0-16,7-11 2 0,9-10 1 15,3-7 1-15,8-8 1 0,4-7 1 0,4-4 0 16,1-1 1-16,4 2 1 0,-2 2 0 16,-2 3 1-16,-5 5-1 0,-6 5 0 15,-6 6 0-15,-12 3 0 0,-8 5 1 16,-10 1-1-16,-6 4 1 0,-2-3-3 16,-4 0-7-16,0-1-10 0,-1-6-11 15,2-4-17-15,5-10-113 0,0 0-121 0,0-4-286 16</inkml:trace>
  <inkml:trace contextRef="#ctx1" brushRef="#br1" timeOffset="185291.38">17583 10681 662 0,'-13'4'142'16,"1"3"0"-16,4 0-116 0,2-2-15 15,6 1-2-15,-2-2-3 0,2-4-3 16,7 0 1-16,1-4 0 0,5-4 1 16,1-2 0-16,4-2-1 0,-1-4 0 15,-3 3-1-15,-3 0 3 0,-3 4 6 16,-4 3 4-16,-4 0 3 0,0 6 2 16,-7 0-1-16,-3 6 0 0,-2 0-3 0,-1 3-7 15,-5 5-6-15,3 2-2 0,-2 1-10 16,4-3-15-16,5-2-16 0,-2-4-102 15,10-1-28-15,0-7-113 0,0-5-233 16</inkml:trace>
  <inkml:trace contextRef="#ctx1" brushRef="#br1" timeOffset="186574.23">17776 10931 595 0,'0'-20'123'0,"12"-5"-1"15,2-4-111-15,15 2-7 0,4-4-3 0,3 3 0 16,1-3 0-16,-4 4 2 0,-2 6 1 16,-2 3 2-16,-4 5 0 0,-2 9 1 15,-3 4 0-15,-6 4-1 0,0 9 0 16,-7 7-3-16,-7 5-1 0,0 5 0 16,-9 5-1-16,-7 4 0 0,-1-2 0 15,-5 2 0-15,-1-3 0 0,-1-2-1 16,1-6 1-16,-2-4 0 0,5-4 0 15,5-6-1-15,1-5 1 0,3-2-1 16,5-3 1-16,6-4-1 0,6 0 0 16,5-6 0-16,5-1 0 0,8-4-1 0,7-3 2 15,11-6-1-15,6-1 0 0,18-3 0 16,3-2 0-16,1-2 1 0,1-1-1 16,-4 2 0-16,-8 4 0 0,-9 1 1 15,-14-1 4-15,-9 1 3 0,-8 1 7 16,-9 1 5-16,-4 6 4 0,-6-4 3 0,-3 4 3 15,-6 2 0-15,-1 0-1 0,-6 5-6 16,-1 2-4-16,0 5-5 0,-2 0-4 16,2 5-3-16,0 6-4 0,4 6-2 15,-1 4-2-15,5 2 0 0,3 5-2 16,6 1-1-16,0 0-2 0,10 1-2 16,6-5-1-16,3-4-2 0,8-4-3 15,7-5-2-15,12-8 0 0,4-4 0 16,8-6 1-16,-1 2 2 0,2-6 1 15,-5 3 3-15,-6 2 5 0,-10 2 1 16,-9 3 2-16,-10-5 0 0,-5 5 1 0,-4 0 0 16,-3 0 0-16,-3 0 1 0,-4 0 0 15,5 0 0-15,-5 5 0 0,8-5 1 16,-3 0 1-16,2 0-1 0,1-6 0 16,4 2 0-16,1-5-1 0,0 0 1 0,-2-2-1 15,-2 0 1-15,0-1 1 0,-3 0 2 16,-6 1 1-16,-6 4 2 0,-3 1 1 15,-4 6-1-15,-6-5 0 0,0 5-1 16,-6 0-2-16,-1 5-2 0,-4 3-1 16,3 3-1-16,1 1 0 0,0 2 0 15,3 1-1-15,1 1 0 0,6-4 1 16,5-1-2-16,7-5 0 0,4-1 1 16,6-5-1-16,5 0 1 0,9-7-1 0,5-4 1 15,3-5 0-15,4-4 0 0,5-9 0 16,-2-8 1-16,0-2-1 0,5-4 0 15,-3-5-1-15,-4-1 1 0,-5-6 0 16,-8 5 0-16,-1 2 0 0,-4 7-1 16,-10 4 2-16,-5 9-1 0,0 6 0 15,0 10 0-15,-6 9-1 0,-8 8 0 0,1 12 0 16,-7 7-1-16,0 12 1 0,0 9 0 16,-6 9 0-16,-1 8 1 0,8 2 0 15,5 0 0-15,3 1 0 0,3-8 0 16,8-6 0-16,7-7 0 0,0-9 0 15,6-4 0-15,6-14 0 0,8-6-6 16,5-4-12-16,2-10-11 0,8-7 85 16,2-5-214-16,-1-7-134 0,-1-3-362 15</inkml:trace>
  <inkml:trace contextRef="#ctx1" brushRef="#br1" timeOffset="187393">20285 10605 561 0,'0'-5'122'0,"-2"5"0"16,2 0-96-16,-5 7-9 0,-2 5-3 15,-2 6 1-15,-4 6-2 0,-5 4 0 16,3 4 0-16,-3 4 0 0,2 1-4 16,5-2-2-16,9-2-2 0,2-4-2 15,9 0-1-15,6-9-2 0,8-6 1 16,4-6-1-16,8-8-1 0,4-8-1 15,0-9 1-15,-1-6-1 0,-3-3 0 0,0-5 0 16,-9-3 1-16,-6-3 2 0,-7 3 4 16,-3 3 7-16,-10 6 8 0,0 0 4 15,-12 5 1-15,6 7 0 0,-2 4 0 16,1 5-5-16,1 4-7 0,6 0-8 16,0 5-4-16,6 3-1 0,3 1-1 15,12 1 1-15,5-2-1 0,6 1 1 16,9-1 0-16,11 1 0 0,8 0 0 15,0 4 1-15,-2 0-1 0,1 2 0 0,-7 1 0 16,-10 3 0-16,-10 1 0 0,-11-2 0 16,-5 1 0-16,-8 1 1 0,-8-2-1 15,0 3 0-15,-8 1 1 0,-2-3-1 16,-3-1 0-16,-2 1 0 0,1-3 0 16,-4 1-3-16,3-5-6 0,2-2-9 0,2-4-8 15,4-1-10-15,7-5-14 16,0-7-111-16,12-7-113 0,-3-5-271 0</inkml:trace>
  <inkml:trace contextRef="#ctx1" brushRef="#br1" timeOffset="187635.01">21171 10538 693 0,'-15'0'169'0,"1"0"1"15,1 0-106-15,4 0-21 0,1 0-12 16,1 6-12-16,4-6-9 0,-2 2-5 15,5-2-1-15,0 0-1 0,0 0 0 16,0-3-1-16,8-3 0 0,1-1 0 16,1 0-3-16,-3-3-3 0,4 1-2 15,-6 2-2-15,-1 0-1 0,-4 3-3 0,0 4-5 16,0 0-7-16,0 0-7 0,-7 10-7 16,5-2-8-16,-4 6-11 0,1 1-101 15,5 1 1-15,0 4-85 0,0 3-168 16</inkml:trace>
  <inkml:trace contextRef="#ctx1" brushRef="#br1" timeOffset="188744.37">21757 10511 529 0,'0'-12'147'0,"-12"3"3"0,0 6-34 15,-2 3-67-15,1 9-11 0,-2 5-6 16,-4 0-7-16,-1 8-5 0,2 0-1 16,-3 2 0-16,1-3-2 0,4-3-2 15,2-1-4-15,5-2-2 0,7-2-4 16,2-2-1-16,0 1-3 0,6-4 0 15,-3 0-1-15,3-4 1 0,3 0 0 0,-4-4-1 16,1 0 0-16,-2 0 1 0,-2 0-1 16,-2 0 1-16,5 0 0 0,-5 0 0 15,0 0 0-15,0 0 0 0,0-4 0 16,0 4 0-16,-5-2-1 0,5 2 1 16,0-4-1-16,0 4 0 0,6-9 0 15,1 1 0-15,1-1-1 0,3-2 0 16,4-4 0-16,-2 1 0 0,6-5 0 15,-1-1 0-15,-2 1-1 0,-1-2 1 16,-4-1 1-16,-5 0-1 0,-6 1 2 16,0 3-1-16,-10 0 0 0,-1 5 1 0,-6 5-1 15,-3 8 2-15,-1 0-1 0,1 16 0 16,-6 1 0-16,-1 5 1 0,0 5-2 16,-2 5 1-16,5 2-1 0,2 7 1 15,5-5-1-15,5 0 0 0,10 1 0 16,4-3 0-16,10-2 0 0,7-9 0 0,6-7 0 15,5-3 0-15,6-8 0 0,1-5 0 16,7-7-1-16,4-5 1 0,4-3 0 16,1-4 0-16,0-6 0 0,0-2 0 15,-2-4 0-15,-4 0 0 0,-6-4 0 16,-8 1 0-16,-5 3 0 0,-6 2 0 16,-5 6 0-16,-9 3 1 0,-3 7 0 15,-5 6 0-15,-2 7 0 0,-6 0 0 0,-1 8 0 16,-5 4 0-16,-1 6-1 15,-3 5 0-15,-3 2 0 0,0 9 0 0,3-1 0 16,1 2 0-16,6-1 0 0,3-1 0 16,8 0 0-16,5-6 0 0,6-8-1 15,8-6 1-15,5-8-1 0,8-5-1 16,1-12-1-16,8-3-1 0,5-4 0 0,3-3 0 16,0 1 0-16,-5 2 1 0,-2 4 0 15,-8 6 2-15,-9 3 2 0,-7 6 1 16,-10 7-1-16,-8 3 2 0,0 3-1 15,0 2 0-15,-9 7 0 0,4 0 0 16,1 0-1-16,4-1-1 0,4-4 0 16,5 0 0-16,7-7 1 0,4-10-1 15,7 0-1-15,3-11 0 0,3-2 0 16,-1-8-1-16,1-6 1 0,-3-3-1 16,-3-6 0-16,-4-3 1 0,-9 0 1 0,-4-2 0 15,-6 3 2-15,-8 1 3 16,-6 4 4-16,-3 4 3 0,0 6 3 0,-1 7 0 15,2 5 0-15,3 3-1 0,4 8-4 16,5 0-4-16,0 0-3 0,5 6-3 16,4 0 1-16,8 3-1 0,5 2 0 15,9 1-4-15,4-1-7 0,6-1-8 0,3 1-8 16,-5-2-17-16,0 2-12 0,-6-5-17 16,-7 3-110-16,-8 2-120 0,-8 1-285 15</inkml:trace>
  <inkml:trace contextRef="#ctx1" brushRef="#br1" timeOffset="188997.69">23043 10874 734 0,'-7'6'160'16,"-2"0"0"-16,5-1-126 0,-1 1-18 15,5-2-3-15,0-1-7 0,6-3-5 16,1 0 1-16,4 0-1 0,3-4 0 15,0-4 0-15,5-2 0 0,-5-2 0 16,0-1 0-16,-2 2-1 0,-8-2 1 16,-4 5 1-16,0 1 0 0,-11 7 0 15,-1 0-1-15,-2 0 1 0,1 6 0 0,-3 3-3 16,3 1-9-16,2 0-14 0,4-3-13 16,1 0-17-16,6-3-110 0,4-8-121 15,5-3-284-15</inkml:trace>
  <inkml:trace contextRef="#ctx1" brushRef="#br1" timeOffset="189276.99">23189 10460 599 0,'0'-7'134'16,"-6"0"1"-16,0 7-97 0,2 0-12 15,-3 0 2-15,-2 8 0 0,2 0-3 16,0-1 0-16,1 2 0 0,6-1-5 15,-2-2-5-15,4-1-5 0,6-5-4 16,2 4-3-16,-1-4-2 0,3-7 0 0,-2 3 0 16,-1-1 3-16,-1-1 6 0,-3 2 4 15,-5-2 2-15,0 6 0 0,-5-2 1 16,-3 2-1-16,1 4-3 0,-4 1-5 16,0 3-5-16,1 2-2 0,3 0-1 15,0-1-7-15,0 0-12 0,2-3-24 16,5 0 88-16,0-6-222 0,5-4-148 0,-5-2-387 15</inkml:trace>
  <inkml:trace contextRef="#ctx1" brushRef="#br1" timeOffset="190575.56">17993 11047 398 0,'-4'-5'96'0,"-4"2"1"0,3-1-56 16,1 4-16-16,-3-7-4 0,2 7-1 15,-1-5-1-15,0 5 0 0,4-6 1 16,-3 6 0-16,1-3 1 0,0 3-2 15,-2 0-2-15,2 0-1 0,0 0-3 0,-3 4-2 16,1 3-1-16,-3-3-1 0,2 3-1 16,-1 0 1-16,3-1-1 0,0 0-2 15,5 1 0-15,0-4-2 0,0 1 0 16,7-4-2-16,0 4-1 0,1-4-1 16,4 0 1-16,-4-4-1 0,3 4 0 15,-3-5 1-15,-1 5 0 0,-4-3 1 16,-3 3 2-16,-3 0 1 0,-4 4 2 15,-1 0 0-15,-4 2 2 0,-4 0 1 16,1-1-1-16,0 2-1 0,1-2-1 0,0 0-1 16,3-2-1-16,5-3-2 0,6 0-1 15,0 0 0-15,6-6-2 0,5 2 1 16,-1-5-1-16,2 0 0 0,2 0 0 16,-2 1 0-16,-5 0 0 0,-1 2 0 15,-6 1 1-15,0 5-1 0,-5-3 0 0,-2 3 1 16,-1 0-1-16,-5 4 1 0,1 0-1 15,3 0 0-15,-4 2 0 0,4-1 0 16,0 1-7-16,7 1-9 0,2-4-14 16,0 3-111-16,3-1-6 0,7 4-100 15,-2-9-198-15</inkml:trace>
  <inkml:trace contextRef="#ctx1" brushRef="#br1" timeOffset="202473.87">22997 8672 327 0,'0'0'78'16,"-5"0"2"-16,5 0-47 0,0 0-10 0,0 0-3 15,0 0-1-15,0 0 0 0,0 0 0 16,0 0 0-16,0 0 0 0,0 0-1 15,5 0-3-15,-5-3-1 0,4 3-3 16,-4-3-3-16,6 3-2 0,-6 0-1 16,4 0-2-16,-4 0 0 0,7-3-2 15,-4 3 1-15,-3 0 0 0,6 0 0 16,-2 0 0-16,2-6 1 0,0 6 1 16,2-3-1-16,3-4 1 0,-2 4 0 0,4-6 0 15,-1 3-1-15,0-3 0 0,0-1-1 16,1-1-1-16,2-1 0 0,-6 0 0 15,3 0-1-15,-4 1 1 0,-1 1 0 16,-2-2 1-16,0 2 3 0,-5 0 3 16,0 0 1-16,0 3 2 0,-6-3 2 15,-1 3 1-15,-1 1 0 0,-2-1-2 0,-2 3-1 16,3-1-1-16,-5 5-2 0,2-4-2 16,-2 4-1-16,-3 4-1 0,2 2-1 15,-1 1 0-15,-1 1-1 0,3 4 0 16,-5 1 1-16,5 5-2 0,-5 3 1 15,0 0-1-15,4 3 0 0,-5 0 0 16,2 5 0-16,1 0-1 0,0-3-1 16,-1-3-4-16,10 0-6 0,5-1-7 15,3-10-8-15,9-2-8 0,4-2-100 16,8-8-99-16,2 0-240 0</inkml:trace>
  <inkml:trace contextRef="#ctx1" brushRef="#br0" timeOffset="-199141.76">6229 11911 299 0,'0'-5'70'0,"0"-1"2"16,6-3-43-16,-6 2-7 0,5-1-1 15,-5-2 1-15,5 0 1 0,-5 2 1 16,0 1-2-16,0-1 0 0,0 3-2 0,0-2-2 16,0 4-2-16,0-1-1 0,0 4-3 15,0-5-1-15,0 5-1 0,0-6-1 16,0 6-1-16,0-6-1 0,0 6 0 16,0 0-1-16,0-3 0 0,0 3-1 15,0 0 1-15,0 0-1 0,0 0 1 16,0 0-1-16,0-3 0 0,0 3 1 0,0 0-1 15,0 0 0-15,0 0 0 0,0 0 0 16,-5 3-2-16,5 1 0 0,-5 7-1 16,2 2 0-16,-3 8-1 0,-4 4 1 15,0 7 2-15,-4 5 0 0,-2 5 1 16,-1-6 0-16,-8 8 2 0,-2-4 0 16,2 4-1-16,-1-2 0 0,0-1 0 15,3-1-1-15,-2 6 0 0,8-6-1 16,1-1 0-16,3-5-1 0,0 0 0 0,4-8-1 15,-2-2 0-15,5-3-1 0,-2-7 0 16,3-3-1-16,5-2 0 0,-2-2-3 16,2-7-4-16,0 0-4 0,0 0-6 15,6-7-9-15,-3-4-10 0,3-1-14 16,0-6-78-16,0 0-89 0,2-2-210 16</inkml:trace>
  <inkml:trace contextRef="#ctx1" brushRef="#br0" timeOffset="-198458.48">6192 12589 383 0,'0'-4'90'0,"0"-3"3"16,0 3-61-16,0-1-5 0,0 0-3 0,0 3-2 16,-5 2-2-16,1-7-1 0,4 7 1 15,-4-2-1-15,-1 2 0 0,5 0-2 16,-7 0-2-16,3 0-2 0,4 0-3 15,-3 0-2-15,-2 5-3 0,5-1-2 16,-5 0-1-16,5 5-1 0,-4 0 0 16,4-1 0-16,-5 3 0 0,5-2 0 15,0 2 0-15,0 0 0 0,5-1-1 0,-3 1 1 16,5-2 0-16,1-4 0 0,3 4-1 16,-2-5 1-16,3 1 0 0,1-5 0 15,1 0 0-15,3-7 1 0,-3 2-1 16,5-5 0-16,-3-2 1 0,2-5-1 15,0 3 0-15,-3-5 0 0,-2-1 0 16,-3-3 0-16,-1-5 0 0,-6 4 0 16,-3-1 1-16,0 3 0 0,-2 0 3 0,-5 8 1 15,-5 4 0-15,-1 6 1 16,-7 4 0-16,1 6-1 0,-2 6-1 0,-4 7-2 16,2 2-1-16,-2 3-1 0,-1-1-1 15,6 2 0-15,0-2 1 0,5 0-2 16,3-1-4-16,4-7-5 0,8 2-10 15,0-2-11-15,11-3-101 0,6-2-103 16,2-4-252-16</inkml:trace>
  <inkml:trace contextRef="#ctx1" brushRef="#br0" timeOffset="-197825.52">6829 12418 406 0,'0'-2'95'0,"-5"-2"4"16,5 1-63-16,-2 3-11 0,2 0-1 15,-6-5-2-15,6 5-2 0,0 0-1 16,0 0-2-16,0 0-1 0,0 0-1 16,0 0-2-16,0 0-1 0,0 0-2 0,0 0-1 15,0 0-3-15,0 0 0 0,0 0-2 16,0 0 0-16,0 0-2 0,0 0 1 15,0 0-1-15,0 0 0 0,0 0 0 16,0 0-1-16,-2 5 0 0,2-5 0 16,-5 6 0-16,5-4 1 0,-5 6-1 15,5-5 0-15,-3 4 0 0,3-3 0 16,0 3-1-16,0-3 1 0,0-4-1 16,6 0 0-16,-4 0 0 0,4 0 0 15,2-6 0-15,-1 0 1 0,0-3 0 16,-1 3 1-16,-1-1-1 0,1 1 3 0,-6 0 1 15,0 3 0-15,0 3 0 0,-6 0 1 16,-1 3-1-16,-3 3 0 0,1 0-2 16,-5 4-1-16,2-1-1 0,-1 0 0 15,5 0 0-15,1-2-1 0,2-3 0 16,5-4-1-16,0 5 0 0,5-5-1 16,1-8 1-16,1 4 0 0,2-3 0 0,-2-4 2 15,3 4-1-15,-3-2 1 0,-4 2-1 16,3 3-4-16,-6 4-7 0,0 0-13 15,0 0-5-15,0 4-103 0,-8 1-104 16,2 0-251-16</inkml:trace>
  <inkml:trace contextRef="#ctx1" brushRef="#br0" timeOffset="-196186.65">7467 12111 363 0,'0'-6'87'15,"0"-2"4"-15,0 1-53 0,0 0-9 0,0-2-2 16,0 3-1-16,-5-1-1 0,5-2 2 15,-5 4 1-15,1-2 0 0,1 2 0 16,3-1-3-16,-7 3-2 0,2 0-4 16,-3 3-5-16,1 0-4 0,-4 0-3 15,-1 3-2-15,-3 5-1 0,-6 4 0 16,-4 4 1-16,-1 11 2 0,-3 8 0 16,-7 7 1-16,3 8 0 0,0 5-2 15,4 3 0-15,3-1-2 0,3-3-1 16,6-5-1-16,7-6-2 0,7-4 1 0,6-9-1 15,7-3 0-15,5-5 0 0,11-5 0 16,6-6 0-16,4-7 0 0,6-4 1 16,2-11-2-16,4-4 0 0,1-8-2 15,-3-5-1-15,3-4 0 0,-6-2-1 16,-4 2-1-16,-5 0 2 0,-5 7 2 16,-10 2 0-16,-4 7 3 0,-6 6 0 15,-6 3 1-15,-3 7 0 0,-7 0 0 0,-1 12 0 16,-7 5 0-16,-4 6-1 0,0 2 0 15,-2 4 0-15,-3 7 0 0,1 0 1 16,0-5 0-16,6-4 0 0,1-2 1 16,5-4 0-16,2-7 1 0,5-1-2 15,4-8 0-15,0-5 1 0,0-7-1 16,5-6 0-16,6-8-1 0,1-6 1 16,1-8-1-16,3-8 1 0,1-4-1 0,6-7-1 15,0-2 1-15,-2-2-1 0,1 2 0 16,7 3 0-16,-1 4 0 0,1 10-1 15,-2 5 1-15,0 11 0 0,-1 3-1 16,-3 8 1-16,-1 6-1 0,-2 6-1 16,-3 0 1-16,-3 6-1 0,-2 5 1 15,-3 2-1-15,-3 6 1 0,-3-2 0 0,-3 2 1 16,0 5 0-16,-6-1 0 0,-5 0 0 16,1-1 1-16,-6-1 0 0,-2-2 0 15,-4-1 0-15,-1-5 0 0,0-2 0 16,-3-1 0-16,2-5 0 0,3-1 0 15,2-4 0-15,2-6-1 0,4 2 1 16,1-2-1-16,5 1 1 0,3 3-2 0,4 2-1 16,0 2 0-16,0 10 1 0,0 1 0 15,0 9 0-15,4 1 0 0,-1 7 2 16,1 2 2-16,3-3-1 0,2 2 1 16,1-3 1-16,2 0 0 0,-1-2 0 15,2-6 0-15,-2-3 0 0,2 1 0 16,-1-3-1-16,-1-3-3 0,-1-1-3 15,5-6-8-15,-4-5-6 0,1 0-11 16,3-13-12-16,0-1-105 0,2-3-108 0,-3-4-261 16</inkml:trace>
  <inkml:trace contextRef="#ctx1" brushRef="#br0" timeOffset="-195797.68">8217 12104 528 0,'9'-10'110'0,"-5"10"1"16,-4 0-91-16,0 12-11 0,-6 5 1 15,-3 8 3-15,-3 2 5 0,-4 12 2 16,-6 4 4-16,1 7-1 0,-4 0-2 16,4-2-2-16,0-3-4 0,5-6-5 15,3-7-3-15,6-5-3 0,1-10-3 16,6-5 0-16,0-5-2 0,4-7 1 15,2-7 1-15,2-8 0 0,4-7 0 0,0-10 0 16,3-10 1-16,0-9 0 0,0-5-1 16,0-4 0-16,0 3 0 0,-3 2-1 15,1 5 2-15,-2 7 1 0,1 6 1 16,-1 6 0-16,1 6 0 0,-2 4 0 16,4 5 0-16,2 2-1 0,2 3-1 15,5 4 0-15,3 1 0 0,3 6-1 0,4-4 1 16,0 4 0-16,2 0-1 0,0 0 1 15,0 0-3-15,-1 0-5 0,-2 0-8 16,-3 4-6-16,-4-4-8 0,-3 9-11 16,-5-5-1-16,-6 3-104 0,-7 0-98 15,-4-3-240-15</inkml:trace>
  <inkml:trace contextRef="#ctx1" brushRef="#br0" timeOffset="-195599.11">8140 12359 566 0,'-8'2'125'0,"3"-2"3"0,5 7-76 15,0-3-33-15,0 3-5 0,7 0 2 16,4 0 4-16,4 0 5 0,7-3-1 16,9-4-2-16,2 0-3 0,5-6-3 0,4-2-11 15,1-4-17-15,-6 1-15 0,1-1-11 16,-9 1-115-16,-3 0-117 0,-10 1-281 15</inkml:trace>
  <inkml:trace contextRef="#ctx1" brushRef="#br0" timeOffset="-193870.3">8726 12532 356 0,'0'0'94'0,"-4"0"2"15,4 0-18-15,0 0-57 0,-3-2-4 16,3 2-2-16,0 0-4 0,0 0-1 16,5-3-2-16,1 3 0 0,0-7-1 15,2 4 0-15,3-4 0 0,2 2 0 0,-2-2 0 16,3 2 1-16,-3-3-1 0,3 6 0 16,-2 2-1-16,-1 0 1 0,-3 2 0 15,0 7 1-15,-4 1 0 0,-4 2 2 16,-6 2 1-16,-1 3 1 0,-6-2 0 15,0 1 0-15,-1 0-2 0,-3-4-2 16,2 0-1-16,2-2-2 0,2-4-2 16,2 1-2-16,3-4-1 0,6-3-1 0,0 3 1 15,5-3-1-15,2 0 0 0,-1 6 1 16,5-3 0-16,-1 2 1 0,1 1-1 16,-2 5 1-16,-3 1-2 0,0 7 1 15,-6-2 0-15,0 3 0 0,0-2 0 16,-7 1 0-16,-1 2 0 0,-3-2 1 15,-2-2 1-15,-1 0 0 0,-1-1 2 16,-3-3 0-16,0-3 0 0,0-3 1 16,1-7-1-16,-3 3 0 0,1-3-1 0,5-3-2 15,-4-4-2-15,5 4-1 0,-1-4-3 16,6 4-3-16,0-6-6 0,4 0-7 16,4 1-8-16,0-2-10 0,4-1-91 15,4-1-95-15,1 0-231 0</inkml:trace>
  <inkml:trace contextRef="#ctx1" brushRef="#br0" timeOffset="-193526.81">9306 12415 466 0,'-2'0'101'0,"-4"0"2"0,-1 2-81 16,0 7-4-16,-4 3 1 0,1 3 2 16,-5 4 2-16,-1 5 1 0,-4-1 3 0,0 5-1 15,-6 2-2-15,-2 2-5 0,2 3-5 16,-1-3-3-16,1-3-4 0,1 4-3 15,5-2-2-15,6-6-1 0,2-3-2 16,5-4-3-16,-2-4-5 0,4-1-3 16,2-3-6-16,-1-4-7 0,4-1-5 15,-4-5-6-15,4 0 26 0,0 0-115 16,0-8-90-16,0-1-232 0</inkml:trace>
  <inkml:trace contextRef="#ctx1" brushRef="#br0" timeOffset="-192589.85">8986 12464 381 0,'0'0'90'16,"0"0"3"-16,-5 0-55 0,5 0-16 0,0 0-5 16,0 0-1-16,-3 0-4 0,3 6-1 15,0-3-1-15,-5 0-2 0,5 3 0 16,0-3 0-16,-5 5-1 0,5-4-1 16,0 2-1-16,0-2 0 0,0-1-2 15,0 2 1-15,0-5-2 0,5 4 0 16,0-4 0-16,-2 0-1 0,2 0 1 15,1 0-1-15,-3 0 1 0,2-7-1 16,2 3 1-16,-1-2-1 0,-4 0 1 0,3-1 1 16,-5 1 2-16,5-1 2 0,-5 3 4 15,0-1 1-15,0-1 1 0,-5 3 1 16,-1-2-1-16,1 2-2 0,-2 3-2 16,0 0-3-16,-1 0-2 0,2 0-1 15,-6 8-1-15,5-4 0 0,-1 5 0 16,2 0-1-16,-1-2-1 0,1 2 1 15,6-1-1-15,-2-2-1 0,2 1 1 16,0-3-2-16,6-4 1 0,0 7-1 0,2-7 0 16,0 0 0-16,3-9 0 0,-1 2 1 15,1 0-1-15,-2-2 1 0,2-2 0 16,-5 4 1-16,-6-2-1 0,0 1 1 16,0 2 0-16,-6 1-2 0,-5 5-1 15,3 0-3-15,0 0-6 0,-5 3-5 16,1 5-9-16,2 1-10 0,-1 3-86 0,2-2-89 15,0 1-217-15</inkml:trace>
  <inkml:trace contextRef="#ctx1" brushRef="#br0" timeOffset="-187178.84">9257 12814 292 0,'0'0'74'16,"0"0"2"-16,0 0-34 0,-5 0-20 15,5 0-8-15,0 0-4 0,-6 0-4 16,6 2-3-16,-2-2-1 0,2 5 0 16,-6-5-1-16,6 7 2 0,-6-3 1 0,4 1 0 15,-3 0 1-15,-2 3 0 16,1-1 0-16,4-2 0 0,-4 5-1 0,1-5-1 16,2 2-1-16,3-4 0 0,0 3 0 15,0-2-1-15,0-4 1 0,0 6 0 16,4-6 1-16,1 0 0 0,1 0 0 15,0 0-1-15,2 0 1 0,-1-7 0 16,-1 2-1-16,1-1 0 0,1 0-1 16,-1-2 0-16,-2-1 1 0,1-2 2 15,-4 5 1-15,3-3 3 0,-5 2 3 0,0 1 2 16,0-1 2-16,0 5 0 0,0 2-1 16,-6-3-1-16,1 3-3 0,1 0-3 15,-5 3-2-15,0 0-2 0,-3 7-1 16,4-2-1-16,-4-1 0 0,4 2 0 15,2 2-1-15,6-4 0 0,-5-2-2 16,5-2 1-16,5-3-1 0,1 0-1 0,1 0 1 16,6 0-1-16,-5-4 1 0,4-4 1 15,1 2 0-15,-4-2 0 0,1-1 0 16,-2 4 1-16,-2-3 0 0,-1 3 0 16,-5 5 1-16,0-7 0 0,0 7 1 15,0 0 0-15,-6 0 0 0,0 6 0 16,-5 0 0-16,3 1-1 0,-3 3-2 15,1-1-1-15,-1 1-2 0,2 0-3 16,-3-1-6-16,6-2-12 0,1-2-80 16,5-5-84-16,0 0-205 0</inkml:trace>
  <inkml:trace contextRef="#ctx1" brushRef="#br0" timeOffset="-186927.98">9524 12777 445 0,'-3'3'98'0,"-2"1"2"15,-1 8-75-15,-1 4-10 0,-1 6-2 16,-3 1 0-16,2 5-3 0,-4 4-3 15,1-1-1-15,-1-2-1 0,0-3-4 0,5 1-5 16,1-5-9-16,0-5-22 0,7-4-71 16,0-3-83-16,0 0-202 0</inkml:trace>
  <inkml:trace contextRef="#ctx1" brushRef="#br0" timeOffset="-186423.13">9701 12432 470 0,'0'-9'102'0,"0"2"1"16,0 1-83-16,7 0-8 0,1 6-2 15,4-6 2-15,-1 6 0 0,3 0 1 16,-1 0 1-16,-2 0 1 0,4 0 1 0,-6 6-1 16,4 1-1-16,-5-2-3 15,2 5-1-15,-2-1-1 0,-6 3-1 0,-2 1-1 16,0 2 0-16,-9 3 0 0,-3 1-1 15,-2 1-1-15,-7 2 0 0,-4 3 0 16,-1-3 0-16,0 0 0 0,0-1-1 16,3 3 1-16,-1-3-1 0,9-2 0 15,1-5-1-15,4 1-1 0,4-4-1 16,6 0 0-16,0-5 0 0,11 0 0 16,1-4 1-16,3 5-1 0,4-5 1 15,3 3 0-15,4-5 0 0,1 5 0 0,3-5-1 16,-2 0 0-16,-1-8-3 0,0 8-4 15,-2-2-5-15,-3 2-7 0,-2 0-7 16,-3 0-8-16,-4-4-6 0,-5 4-8 16,-2 0-83-16,-4 4 5 0,-2-4-70 15,5 1-131-15</inkml:trace>
  <inkml:trace contextRef="#ctx1" brushRef="#br0" timeOffset="-186089.53">9967 12773 464 0,'-5'0'109'0,"5"0"1"16,-2 0-72-16,2 6-13 0,-6-6-5 16,6 0-5-16,0 3-2 0,0 2-1 15,6-5 2-15,0 0-1 0,1-7 1 0,6-2-1 16,0-2-1-16,5-3-2 0,2-7-2 16,2-1-3-16,-1-3-1 15,4-2-1-15,-4 3 0 0,-1-2-1 0,-3 2-1 16,-6-2 1-16,-6-5-1 0,-5 3 1 15,-2 0 1-15,-10 2 3 0,-1 3 3 16,-3 2 3-16,-3 11 0 0,0 10 0 16,0 0 0-16,-1 14-2 0,0 4-3 0,0 4-3 15,2 2-2-15,1 7-1 0,-1 1 0 16,0-2 0-16,8 2 0 0,-1 0-2 16,8-1-1-16,3-3-5 0,0-3-5 15,8-3-7-15,0-3-6 0,4-4-8 16,1-5-9-16,-3-7-11 0,2-3-84 15,1 0-91-15,0 0-219 0</inkml:trace>
  <inkml:trace contextRef="#ctx1" brushRef="#br0" timeOffset="-185639.28">10269 12612 519 0,'0'0'113'0,"-6"6"1"15,0-2-81-15,0 6-16 0,-1 1-7 0,1 1 0 16,-1 0 0-16,5-1 1 0,2 0-1 16,2-2-2-16,8-3-2 0,1-1 0 15,7-5-2-15,2-5-1 0,2 1-1 16,4-7 0-16,0-2-1 0,-1-6 1 16,2 3-1-16,-6-3 0 0,-1 3 2 15,-7-1 5-15,-1 5 4 0,-5 0 4 16,-7 7 2-16,0-2 2 0,0 7-1 0,-5 0-1 15,-1 8-4-15,-3 3-4 0,-1 6-5 16,-2 12-1-16,-4 8-2 0,1 6 0 16,0 7 0-16,-4 7 0 0,0 0-1 15,0 2 0-15,3-3 0 0,-2 0 0 16,-2-2 0-16,1-4 0 0,0-5-1 16,-3-8 1-16,3 5 0 0,-3-5 2 15,-2-5 4-15,5-7 3 0,0-5 3 16,3-4 3-16,2-4 3 0,1-4 0 15,0-8-1-15,2-14-4 0,4-3-3 0,4-9-4 16,3-12-3-16,7-9-8 0,6-8-7 16,4-9-6-16,15-1-6 0,7-10-6 15,6 5-7-15,7 1-4 0,2 2-6 16,0 5-6-16,-1 5-101 0,-5 6-105 16,-4 9-260-16</inkml:trace>
  <inkml:trace contextRef="#ctx1" brushRef="#br0" timeOffset="-183021.14">11361 12177 327 0,'9'-4'85'16,"0"4"4"-16,-1-5-42 0,-5 5-6 15,-3 0-4-15,0 0-2 0,0 0-2 16,-5 0-2-16,-5 0-1 0,-1 5-1 16,-5-1-2-16,-8 2-3 0,-4 0 0 0,-5 3-3 15,-4 2-3-15,-1 2-2 0,-3 2-4 16,3 0-3-16,3-5-3 0,2 6-3 15,6-5-1-15,4-4-1 0,2-4 0 16,3 0-1-16,4-3 0 0,4 0 0 16,2 0-3-16,4 0-4 0,4-3-4 15,0 3-7-15,0-7-10 0,8 7-10 16,-1-6-97-16,3 6-98 0,2-8-242 0</inkml:trace>
  <inkml:trace contextRef="#ctx1" brushRef="#br0" timeOffset="-182686.67">11183 12037 330 0,'-6'-3'86'0,"-1"-3"4"15,0 6-44-15,1-3-12 0,6 3-5 16,-4 4-5-16,4-4-1 0,0 8-2 16,-4-1 1-16,-1 1 1 0,3 5 1 0,-3 2 2 15,-2 4-1-15,-1 3-2 0,-3 7-1 16,3 1-4-16,0 4-3 0,-1 3-2 16,0 1-4-16,-1-3-1 0,3 2-2 15,0-4-1-15,-1-1-1 0,1-5-1 16,0-2 0-16,1-5-2 0,2-2-1 15,4-4-5-15,-3-4-9 0,3-6-12 16,0 2-12-16,0-6-96 0,7-6-102 16,-2-1-244-16</inkml:trace>
  <inkml:trace contextRef="#ctx1" brushRef="#br0" timeOffset="-132629.64">11887 7072 229 0,'0'0'60'16,"6"0"4"-16,-6-6-32 0,7 6-1 16,-7 0 2-16,0 0-1 0,3-3-3 15,-3 3-2-15,0 0-3 0,0 0-4 0,0 0-4 16,0-3-3-16,0 3-3 0,4-4-3 15,-4 4-2-15,6-6 0 0,0 1-1 16,-2 0-1-16,5 1 1 0,-2-3-1 16,0 2 0-16,2-4 0 0,2 3-1 15,-1-2 1-15,2-1-2 0,2-2 1 16,0 2-1-16,3-2 0 0,1 1-1 16,2-1 1-16,2 0 0 0,3 0-1 0,-4 6 0 15,4-4 1-15,2 3-1 0,0-3 0 16,0 5 1-16,0-1-1 0,3 5 1 15,-3-8-1-15,1 8 1 0,2-4 0 16,-3 4-1-16,1 0 1 0,4 0 0 16,1 0-1-16,1 0 1 0,5 0 0 15,0 0-1-15,3 0 1 0,4 0 0 16,1 0-1-16,0 0 1 0,2 0-1 0,-2 4 1 16,0-4-1-16,0 0 1 15,-2 0-1-15,-3-4 0 0,2 4 0 0,-1 4 1 16,1-4-1-16,-5 9 0 0,0-1 0 15,-5 4 1-15,-2 0-1 0,-4 0 0 16,-2 1 0-16,-4 1 0 0,1 1 1 16,-3-3-1-16,-4 0 0 0,2-2 0 0,-4-4 1 15,0 2 0-15,-2-5 2 16,-3-3 0-16,1 0 3 0,-3 0 0 0,-4 0 1 16,1 0 1-16,-4-3 0 0,5-1 0 15,-5 0-1-15,0 0-1 0,0-2-1 16,0 0-1-16,-5-2 0 0,-1-1-2 15,1 2 0-15,-3-2-1 0,1 0 0 16,0 0 0-16,-1 2-1 0,-4-3 1 16,4 0-1-16,-3 1 0 0,2 3 1 0,-2-3-1 15,0 0 0-15,1 1 0 0,-2 1 0 16,4-1 1-16,-4 0-1 0,4 0 0 16,1-1 1-16,-2 0-1 0,1 2 1 15,1 1 0-15,1 0 0 0,0 1 0 16,4 2 0-16,-5 3 1 0,2-6-1 15,5 6 1-15,-3 0 0 0,3 0 1 16,-5-4-1-16,5 4 0 0,-4 0 0 0,4 0-1 16,0 4-1-16,0-4 0 0,5 7 0 15,1 2 0-15,6-1-1 0,-2 1 1 16,7 1 0-16,-2 1 1 0,4 1-1 16,0-2 0-16,0 0 1 0,-5 0-1 15,0 0 0-15,-2 1 0 0,-5 0 0 16,-5 5 1-16,-2-3-1 0,0 3 0 15,-9 1 1-15,-4-2 0 0,-7 3 0 0,-5-2 0 16,-2 2 1-16,-5-2-1 0,2-3 1 16,-3 0-1-16,0 1 0 0,2-3-1 15,0 0-1-15,3 0-4 0,1-1-6 16,6 0-9-16,2-2-80 0,5-4-16 16,6 3-80-16,8-4-164 0</inkml:trace>
  <inkml:trace contextRef="#ctx1" brushRef="#br0" timeOffset="-131498.95">14141 6856 145 0,'-6'0'31'16,"1"-5"1"-16,3 5-24 0,-3 0 5 16,3-4 5-16,-4 4 6 0,4 0 6 0,-2 0 5 15,0 0 3-15,0 0 0 0,-2 0-3 16,-1 9-3-16,-1-1-6 0,0 1-6 16,-1 7-3-16,0 2-5 0,-1 4-2 15,3 1-3-15,0 4-4 0,3-4 0 16,4-1-2-16,-4-3 1 0,8-2-1 15,1-3 0-15,5-5 1 0,3-4-1 16,2 1 1-16,1-6 0 0,4 0-1 16,3 0 1-16,-2-8-1 0,3 5 1 0,-2-4-1 15,4-3 0-15,-1-2 0 0,-4-3-1 16,4-6 0-16,-4-3-2 0,-3-7 0 16,-3 3 1-16,-8-3-1 0,-2 0 2 15,-5 5 2-15,-6 4 5 0,-3 3 3 16,-3 1 1-16,-2 4 1 0,-1 2 1 15,0 4-1-15,1 1-2 0,-5 7-3 16,-1 0-2-16,1 5-2 0,-1 5-2 0,0 3 0 16,0 0 0-16,0 5 0 0,0-1-1 15,7 4 1-15,1 1-3 0,5-2-3 16,7 1-6-16,0 0-8 0,11-2-59 16,2-4-21-16,5-2-67 0,5-3-142 15</inkml:trace>
  <inkml:trace contextRef="#ctx1" brushRef="#br0" timeOffset="-130796.09">14863 7009 261 0,'-3'5'65'15,"-2"-2"4"-15,1 2-38 0,-1 0-1 16,1-5-1-16,-2 6-3 0,-1-6-1 16,-1 0-1-16,-3 0-2 0,1 0-2 15,-1 0-3-15,-3-8-4 0,-1 1-3 0,1-1-3 16,-2-3-1-16,0-3-3 0,-1-1 0 15,3-5-2-15,0-1-2 0,2 0-2 16,0-3 0-16,5-1-1 0,7 4 1 16,0-2-2-16,7 4 2 0,2-2 0 15,3 2 1-15,3 4 1 0,1 2 0 16,1 0 0-16,3 4 1 0,-2 0-1 16,-1 7 1-16,-3 2 0 0,0 0 0 0,-2 4 1 15,-5 1 0-15,-1 2 2 0,-6 0 0 16,0 4 1-16,-10 0 0 0,1-1 1 15,-6 1 0-15,-2 0-1 0,-5 2 0 16,-4-1-2-16,-4 4 1 0,0 2-1 16,-2 0 0-16,1 4 2 0,-1 2 1 15,3-1 0-15,5 1 1 0,2 2 0 16,6-4 0-16,1-3-2 0,5-1-1 16,6-5-1-16,4-1-1 0,4-3 0 0,9-4 0 15,1 0 0-15,7-5 0 0,5 0 0 16,1-8-1-16,5-3 1 0,1 0 0 15,0 1 0-15,-1-1 0 0,-2-2-4 16,-3 0-4-16,-3 0-9 0,-6 0-26 16,-3-2-62-16,-6 0-79 0,-3-1-187 15</inkml:trace>
  <inkml:trace contextRef="#ctx1" brushRef="#br0" timeOffset="-130186.55">15000 6922 335 0,'0'0'81'16,"-5"-7"2"-16,5 5-54 0,-4 2-4 15,4 0-1-15,-4 0-3 0,4 0-4 16,-6 0-1-16,0 4 0 0,2 1-1 15,1 2-2-15,-1 0-2 0,4 3-2 16,0-3-2-16,0 2-2 0,0-1-2 0,6-1 0 16,-1-3-1-16,4 0-1 0,-4-4 0 15,7 0 1-15,-1 0-1 16,1-5 0-16,1-5 0 0,4 2 0 0,-2-5 0 16,5-1 0-16,-1-3-1 0,0 0 1 15,6-3-1-15,-2 3 0 0,1-3 0 16,-1 2 0-16,3 2 0 0,-3 1 0 15,-4 2 0-15,-2 4 0 0,-3-1-1 16,-4 6 1-16,-6 4 0 0,-4 0-1 0,0 4 1 16,-6 0-1-16,-2 6 1 0,-5 2 0 15,0 2 1-15,-1 3 1 0,-1-5 0 16,1 4 1-16,3 0-1 0,5-3 0 16,6 1 0-16,0-2 0 0,4-1-1 15,6 0 0-15,7-3 0 0,2-5 0 16,4-3 0-16,3-3-2 0,1-5-1 15,3-2-2-15,-4-1-1 0,1-1-1 0,-4-2 0 16,2 1-1-16,-5-5 2 0,-5 3 0 16,-1-1 1-16,-3 2 2 0,-4 3 0 15,-3 2 0-15,-4 2 0 0,-4 7 0 16,-3 0 1-16,-2 6 1 0,-4 3-1 16,0 2 0-16,-4 3 1 0,1 3 1 15,-2 2 1-15,2 1 1 0,0 0-1 16,4 2 2-16,2-2-1 0,4-3 0 15,6 3-1-15,0-5 0 0,5 2-5 0,2-5-9 16,1-1-89-16,-1-1-85 0,0-2-220 16</inkml:trace>
  <inkml:trace contextRef="#ctx1" brushRef="#br0" timeOffset="-121526.79">16006 6767 137 0,'0'-4'50'0,"0"2"6"16,0 2-1-16,0-7-12 0,3 4-3 15,-3-3-5-15,5 2-3 0,-5-2-5 16,2 1-4-16,-2-1-3 0,6 0-2 16,-3-1-2-16,-3 2-3 0,4-1 0 15,-4 2-2-15,6 1-2 0,-6 3-2 0,0 0-1 16,0 0-1-16,0 3 0 0,-5 5 0 16,3 0-1-16,-4 3 1 0,0 1 1 15,0 0 0-15,-2 0 1 0,0 2-1 16,-3-2 0-16,1 2-1 0,-1 1 0 15,-1 0 0-15,0 3-2 0,2 1 0 16,-2 1-1-16,0-3-1 0,3 2 0 16,-1-2 0-16,2 2 0 0,0-4-1 15,2 0 2-15,1 0-1 0,3-3 2 0,2 1-1 16,-5-1 1-16,5 1 0 0,5-2 0 16,-3-1 0-16,4 0-2 15,0-1 1-15,6-3-1 0,-4 1 0 0,4-4 0 16,-1 1 0-16,-1-4 0 0,3 4-1 15,-3-4 1-15,0 0 0 0,-4 3 0 16,3-3-1-16,-1 0 1 0,-1 0 0 16,1 0-1-16,0 0-1 0,4 0-2 0,-3 0-3 15,5-6-6-15,3 2-9 0,-1 1-83 16,3-2-83-16,-3 5-205 0</inkml:trace>
  <inkml:trace contextRef="#ctx1" brushRef="#br0" timeOffset="-120746.6">15989 6751 184 0,'0'0'49'0,"0"-7"3"15,7 3-19-15,-7-3-8 0,6 3 2 16,-2-3 3-16,-1 2 1 0,3-2 0 16,-4 3 0-16,3 1-2 0,-5-1-3 15,6 4-5-15,-6-4-5 0,0 4-6 16,0 0-2-16,2 0-2 0,-2 0-2 0,0 5-1 15,0-5 0-15,0 6-1 0,0-2 0 16,0-4 0-16,0 7 0 0,0-7 1 16,0 4 3-16,0-4 0 0,0 0 2 15,0 0 0-15,0 0 1 0,0 0-1 16,0 0-1-16,0 0-2 0,0 0-1 16,0 0-1-16,5 0-2 0,-5 0 1 15,4 0-1-15,-1 0 1 0,2-4 0 0,-3 4 0 16,4-6 1-16,0 2 1 0,-3 1 0 15,2-1 0-15,1-1 1 0,-1 5 0 16,-2-6-1-16,3 2 1 0,-1 4 0 16,-3-4-1-16,-2 4 1 0,5-4 0 15,-5 4-1-15,0 0 1 0,0 0-2 16,-7 6 0-16,-1-1-1 0,-2 3 0 16,2 0-1-16,-5 1-1 0,1 0 1 15,-1-1-1-15,0 1 1 0,4-5-1 0,-3-1 0 16,0-3 0-16,5 6 1 0,1-6-2 15,6 0 1-15,0 4 0 0,0-4 0 16,11 0 0-16,-1-4 0 0,6-1 1 16,1-1-1-16,3-3 0 0,3-2 0 15,3 1 1-15,-4-1-1 0,3 3 0 16,1 0-1-16,-4 3-2 0,3 5-5 0,-6-4-9 16,1 4-95-16,-6 6-91 0,-1 3-234 15</inkml:trace>
  <inkml:trace contextRef="#ctx1" brushRef="#br0" timeOffset="-119287.49">16530 6757 160 0,'-10'5'35'0,"1"-5"0"0,-2 5-23 16,3 0 1-16,-5-2 7 0,4 0 9 15,-5-3 7-15,3 7 4 0,-2-4 4 16,0 0 0-16,0 2-6 0,1 1-8 16,-1 2-9-16,4 0-7 0,-4 1-4 15,2 2-2-15,1 5-3 0,-3 0 1 16,1 3-1-16,5 5 0 0,-5-2-1 0,5 3 1 16,2-1 0-16,3 1-1 0,2-3 0 15,0-3 0-15,5-3-1 0,2 0 0 16,1-3 0-16,4-2 0 0,2-3 0 15,1 0-1-15,3-1 0 0,2-1 0 16,0-1-1-16,-1-2 1 0,2-3-3 16,-1 0-8-16,-1 0-26 0,0 0-59 0,-5-7-75 15,2 2-183-15</inkml:trace>
  <inkml:trace contextRef="#ctx1" brushRef="#br0" timeOffset="-118885.13">16138 6913 340 0,'-4'-3'79'0,"4"-1"1"15,-5 4-55-15,5-4-9 0,0 4-7 16,5 0-4-16,-5-3-2 0,7 3 3 16,-7-4 2-16,9 4 3 0,-4-4 2 15,1 4 2-15,2-3 0 0,4 3-1 16,1-5-3-16,3 5-4 0,3 0-1 15,6 0-3-15,1 0-1 0,-1-5 0 0,1 5-1 16,0-2 0-16,-3-4 0 0,2 6 0 16,-6-4 0-16,-3 4-2 0,-3 0-1 15,-1 0-3-15,-4 2-3 0,-2-2-6 16,-1 5-13-16,-5 0-31 0,0 0-38 16,-7 0-64-16,-3-1-144 0</inkml:trace>
  <inkml:trace contextRef="#ctx1" brushRef="#br0" timeOffset="-118571.38">16201 6981 306 0,'-7'0'71'0,"1"5"1"16,0-5-48-16,6 0-9 0,-5 5-6 16,5-5 0-16,0 3 1 0,0-3 3 15,0 0 2-15,4 3 2 0,-4-3 2 0,0 0 0 16,5 7-1-16,-5-7-3 0,0 6-4 15,0-2-1-15,-5 2-2 0,5-1-2 16,-7 1 0-16,7-1-2 0,-5-1 0 16,5 0-1-16,-2 1 0 0,2-5-1 15,0 3 1-15,4-3-1 0,2 0 0 16,5 0 1-16,1-3-1 0,2 3-1 16,5-5 1-16,2 5-1 0,4-5 0 15,-4 5 0-15,5-3 0 0,-4 3-2 16,3 0-1-16,-4 0-2 0,-1 0-5 0,0 0-6 15,-2 3-17-15,1-3-69 0,-5 0-77 16,0 0-188-16</inkml:trace>
  <inkml:trace contextRef="#ctx1" brushRef="#br0" timeOffset="-118196.14">16886 6671 378 0,'3'-4'88'0,"-3"-2"0"0,5 6-60 0,-5-2-6 15,0 2-5-15,0 0-2 0,0 0-1 16,0 0 1-16,-5 0 0 0,-2 4 2 16,0 4 0-16,-5 4-3 0,-2 0-1 15,-4 5-2-15,-2 3-1 0,-1 2-3 0,1 3-1 16,-5 5-2-16,3-1-1 0,2 3-1 16,2 2 0-16,3 1-1 0,0-1 0 15,3-1-1-15,-1-3 1 0,6-5-1 16,0-3 0-16,0-6-1 0,2-1-5 15,5-4-5-15,0 0-6 0,0-2-14 16,4-2-82-16,0-7-87 0,6 4-210 16</inkml:trace>
  <inkml:trace contextRef="#ctx1" brushRef="#br0" timeOffset="-116716.35">16849 7020 437 0,'-9'0'97'0,"-2"0"0"16,2 0-77-16,5 0-7 0,4 0-5 15,5 0-2-15,3-6-4 0,0-2 0 16,5-2-1-16,5-5 0 0,-4-2 0 16,6-2 0-16,0-4 0 0,-1-1-1 15,3-3 0-15,1 3-1 0,-2 0-1 16,0 0 0-16,-1-1 0 0,-1-3 0 15,1 5 0-15,-7 3 0 0,1 0 2 16,-2 1 0-16,-5 4 0 0,0 7 1 0,-5 5-1 16,-2 3 1-16,-2 0 1 0,-5 0 0 15,-4 9 1-15,-3 5 1 0,-2 4 1 16,-4 2 2-16,-3 3 2 0,0 6 0 16,-4-2 1-16,0 4 0 0,1-4-1 15,0 3-1-15,0 3-3 0,2-4-1 16,4 0-1-16,6-5-2 0,0-2 0 15,8-4-1-15,0-6 1 0,6-1 0 16,6-3-1-16,1-4 1 0,6-4-1 16,0 0 1-16,6 0 0 0,2-6-2 0,0-4 0 15,4-3-1-15,0-3 0 0,-2-3 0 16,1-1-1-16,-3 0 1 0,-1 2 0 16,-7-1 1-16,0 7 1 0,-6 2 1 15,-1 10-1-15,-6 0 1 0,0 6 1 0,-6 6 0 16,-1 5 0-16,-5 2 1 0,3 4 1 15,-5-1 1-15,1 1-1 0,1 0 0 16,-1-5 0-16,5-3 0 0,3-4-1 16,5-3 0-16,0-1-1 0,7-2-1 15,4-5 1-15,6-4-1 0,8-4 0 16,1 0 0-16,2-9-1 0,4-5 1 16,2-3-1-16,-1-2 0 0,0-4 0 15,-1-1-1-15,-5-1 1 0,-2 2-1 16,0 2 0-16,-8 4 1 0,-1 4 0 15,-6 6 0-15,-3 3 0 0,-2 2 0 0,-5 8 0 16,0 2-1-16,-5 0 1 0,0 0 0 16,-6 4 1-16,-7 5-1 0,2 3 2 15,-6 2 0-15,0 6 2 0,-3 0-1 16,3 5 1-16,3 1 0 0,3 1 0 16,4 1-1-16,0-3-2 0,6-2 1 0,6-3-2 15,0-3 1-15,11-6 0 0,-2-3 0 16,4-3 0-16,6-5 0 0,3 0 0 15,3-4 0-15,2-1 0 0,3-3 0 16,-3-4-1-16,-1 0 1 0,-4 0-1 16,-6 2 1-16,-1 3-2 0,-6 7 1 15,-4 0-1-15,-3 7 1 0,-2 4-1 16,0 6 1-16,-6 1 0 0,1 2-1 0,0-1 1 16,-5-1 1-16,5 0-1 15,1-4 0-15,4-2 0 0,0-4 0 16,4-1 0-16,7-7 1 0,2 4-1 0,6-8 0 15,1-4 1-15,6-5 0 0,1-2-1 16,1-8 1-16,0-1-1 0,-4-7 0 16,-2-3 1-16,-4 0-1 0,-1 0 0 15,-2 0 1-15,-4 5-1 0,-1 3 0 16,-3 3 0-16,-2 7 1 0,0 5-2 0,-5 2 1 16,0 5 0-16,-6 4 0 0,-1 0-1 15,1 3 1-15,-5 3-1 0,3 0 1 16,2 3 0-16,0 2 0 0,1-3 0 15,5-1 0-15,0 1-1 0,5-3 1 16,4 1 0-16,2-3 0 0,7 3 0 16,1-6 0-16,3 3 0 0,5-3-1 15,1 0 0-15,1 0-1 0,-1-3 0 0,-2-4-1 16,-6 0 1-16,1 1 0 0,-6-1 0 16,0 1 1-16,-8-3 1 0,-3 4 0 15,-4-2 0-15,4 1 0 0,-4 1 0 16,-6 2 1-16,2 3-1 0,-1-4 0 15,-3 4 0-15,1 0 0 0,2 0 0 16,-1 0 0-16,1 0 0 0,-1 0 0 16,6 0 0-16,-2 0 1 0,2 0 0 0,0 0-1 15,-6 0 1-15,6 0 0 0,0 0 0 16,0-4-1-16,0 4 1 0,0 0-1 16,0 0 0-16,0 0 0 0,-3 0 0 15,-1 0 0-15,-2 0-1 0,-1 5 1 16,-5-5 0-16,5 4 0 0,-5-4 0 15,0 11-1-15,2-1 1 0,-2 1 1 16,-5 3-1-16,1 5 1 0,-4 3-1 16,-2 7 1-16,-2 2 0 0,2 3 0 0,-3 0 1 15,-1 0-1-15,6-1 0 0,0-3 0 16,7-6-1-16,1-3 1 0,9-5-1 16,3-4 0-16,6-4 1 0,3-8-1 15,5 0 0-15,4 0 1 0,3-9-1 16,0 3 1-16,5-5-1 0,-6-1 1 15,4 2-1-15,-2 3 0 0,-4 1 0 16,-3 2 0-16,-3 4-1 0,0 0 1 16,-5 0 0-16,-5 8-1 0,-2 1 1 0,0 1 0 15,-6 2 0-15,3 0 1 0,-3-1-1 16,1-1 1-16,5 2 0 0,5-2 0 16,3-3-1-16,4-1 1 0,5-2 0 15,3-4 0-15,4 0-3 0,2 0-5 16,0 0-8-16,0-7-10 0,-5 1-97 15,3-4-98-15,-1 1-243 0</inkml:trace>
  <inkml:trace contextRef="#ctx1" brushRef="#br0" timeOffset="-115793.57">18410 7029 360 0,'0'-2'87'0,"0"-5"3"0,6 2-53 0,-6-4-9 16,5 2-6-16,-5-2-4 0,2-2 1 16,-2-1-2-16,0-3 0 0,6-1-1 15,-6-2-1-15,0 3-2 0,0 1-2 16,-6 1-3-16,6 1-1 0,-4 4-3 15,0 0 0-15,-2 8-2 0,-4 0 0 16,-5 0-1-16,-3 8-1 0,-1 2 1 16,-2 2 1-16,-3 9 1 0,-1 1 1 15,4 4 1-15,1 2 0 0,3 1 1 0,3-2 0 16,6-2-2-16,3-4-1 0,5-4-1 16,6-4 0-16,3-4-1 0,9-4 0 15,2-5 1-15,6 0-1 0,3 0 0 16,3-5 0-16,-2-4 0 0,-3 0 0 15,-3-3 0-15,-1-2 0 0,-8-2-1 16,-1-1 1-16,-4-2-1 0,-1 2 1 16,-5 0-1-16,-4 4 0 0,0 4 0 0,-4 6 0 15,-5 6 0-15,-1 6 0 0,-3 4 0 16,-2 7 0-16,-1 2-1 0,-2 4 2 16,-1 2 0-16,5-3 1 0,0 2 1 15,4-2 0-15,10-1 1 0,0-4 1 16,13-3-1-16,5-4 1 0,7-4-1 15,5-4-1-15,4-5 0 0,3-2 0 16,2-9-2-16,10-2 0 0,1 0-5 16,0-5-4-16,-1-1-9 0,-3 1-8 0,-4 0-101 15,-5 3-99-15,-10 1-246 0</inkml:trace>
  <inkml:trace contextRef="#ctx1" brushRef="#br0" timeOffset="-114902.86">16907 6968 269 0,'0'0'85'0,"0"0"3"0,0-5-16 16,0 5-28-16,0-3-10 0,-5 3-11 16,5 0-10-16,0-3-6 0,5 3-1 15,-3 0-1-15,3-6 1 0,2 6 0 16,0-4 1-16,1-1 0 0,4 5 0 16,2-4 0-16,-2 4-2 0,2-4-1 15,0 4-1-15,3-5-1 0,-2 5 0 0,-1 0-1 16,-1-6 0-16,0 6-1 0,0-5 1 15,-1 5 0-15,-2-5-1 0,0 2 1 16,-4-3-1-16,0 3 2 0,-4-5 0 16,-2 3 1-16,0-3 2 0,0 1 0 15,-6 0 0-15,0 0 2 0,-1 2-1 16,-5-2 1-16,3 1 0 0,-3 1-1 0,-1 1 0 16,0 4-1-16,-1 0 0 0,1 0 0 15,-1 4-2-15,-1 4-1 0,-2 1 0 16,3 2-1-16,1-2 0 0,-1 3-1 15,3-1 0-15,3 1 1 0,1-2-1 16,5 1 0-16,2-1 0 0,0 0-4 16,7-1-4-16,-3-3-6 0,5 0-7 15,0-1-33-15,4-5-59 0,-1 6-83 16,1-6-187-16</inkml:trace>
  <inkml:trace contextRef="#ctx1" brushRef="#br0" timeOffset="-114422.66">16995 6838 286 0,'-6'6'76'16,"0"-1"4"-16,3-5-35 0,3 7-7 16,-6-7-7-16,6 0-6 0,0 0-5 15,8-3-4-15,-2-3-4 0,2-3-4 16,3 2-4-16,2-4-1 0,0 0-1 15,1-2 0-15,-2 1-1 0,-3 0 0 16,3-4 0-16,-5 0 0 0,0-3 0 0,-7 1 0 16,0-1-1-16,0-1 1 0,0 4 0 15,-8 3-1-15,1 3 1 0,-4 3-1 16,3 7 0-16,-4 0 1 0,-1 0-1 16,0 11 0-16,-2 2 3 0,-2 6 3 15,-1 5 1-15,-5 2 2 0,4 4 0 16,-3 2 2-16,1 4-1 0,-2 2-2 15,2 0-2-15,6 0-2 0,1 0-2 16,3-4-5-16,3-1-6 0,3-5-9 0,5-6-42 16,5-3-46-16,1-7-76 0,1 0-173 15</inkml:trace>
  <inkml:trace contextRef="#ctx1" brushRef="#br0" timeOffset="-112615.64">19099 6893 166 0,'0'-8'46'0,"0"1"1"16,0 2-5-16,-3 2-26 15,3-1 2-15,0 2 3 0,-3 2 5 16,3-5 4-16,-5 5 2 0,3-3 1 0,2 3-1 16,-5-3-4-16,2 3-7 0,3 0-5 15,-6 0-5-15,1 0-2 0,5 3-3 16,-4-3-1-16,1 5 0 0,3 0-1 16,-5-3 0-16,5 2-1 0,0 1-1 15,0-2 0-15,5-3-1 0,-2 5 0 0,1-5 0 16,2 0 0-16,1 0 0 0,1 0 0 15,1-4 0-15,1 1 0 0,-1-2-1 16,0 2 1-16,-4-1 0 0,-1 2 2 16,2 2 1-16,-6-6 2 0,0 6 1 15,0-2 0-15,-6 2 0 0,1 0 1 16,-1 0-2-16,-3 3-1 0,2-3-2 0,-1 7-1 16,2-5 0-16,-1 2 0 0,4-4-1 15,0 6 0-15,3-6 0 0,0 0 0 16,-6 0 0-16,6 0 0 15,0 0 0-15,0 0 0 0,6-7-1 0,-2 2 1 16,-1 0 0-16,2 1-1 0,-3-2 1 16,3 1 2-16,-5 2 0 0,2-2 1 15,-2 5 0-15,0 0 1 0,0 0-1 16,-5 6 0-16,1-1-2 0,-2 3-1 0,-2 1-1 16,2 1 1-16,-2-2-1 0,4 0 0 15,1-1 0-15,3-3 1 0,0 0-1 16,0-4 0-16,6-4 1 0,-1 0-1 15,4-4 1-15,0 1-1 0,-1-1 0 16,1-1 0-16,-1 2 0 0,-2 3-1 16,-6-1 1-16,4 5 0 0,-4-5 0 15,0 5 0-15,0 0 0 0,-4 0-1 0,4 5 1 16,-4 0 0-16,-2-1-1 0,6 2-2 16,-7-1-4-16,4 1-6 0,3 0-23 15,-4-1-69-15,4-5-83 0,0 4-199 16</inkml:trace>
  <inkml:trace contextRef="#ctx1" brushRef="#br0" timeOffset="-111407.92">19584 6653 322 0,'0'-4'79'0,"5"-2"1"15,1 1-46-15,2-2-12 0,-1-1-6 16,4 0-3-16,-1-3-3 0,1 2 1 15,2-2 2-15,-5-1 2 0,-1 1 2 16,-1 0 2-16,-6 1-1 0,0 3-1 16,0-2-2-16,-7 6-4 0,0 3-3 0,-7 0-2 15,2 0-3-15,-3 8-1 0,-3 1 0 16,-2 3-1-16,-1 2 0 0,1 1 0 16,-4-1 2-16,3 2 1 0,1 2 3 15,-3 5 0-15,-1 1 1 0,-1 2 0 16,4 4 0-16,1 2-1 0,1-1-2 0,5 2-2 15,7-3-1-15,1 2-1 0,6-3 0 16,13-4 0-16,0 0 0 0,4-6-1 16,6-3 1-16,0-4-1 0,7-6 1 15,0-6-1-15,0 0 1 0,2-6-1 16,-2-4 1-16,1-2 0 0,1-6-1 16,-5 1 1-16,-2-4 0 0,-4-1-1 15,-2 0 1-15,-3 0 0 0,-5 0-1 16,-4 1 1-16,-7 4-1 0,7-2 0 15,-13 5 1-15,3 1-1 0,-7 5 0 16,1 4 0-16,-8 4 0 0,2 0 0 0,-4 4 1 16,1 3-1-16,-3 4 0 0,3 1 0 15,2 4 0-15,2 0 0 0,2-1 0 16,5 1 0-16,3 0 0 0,4-3 0 16,4-3 0-16,3 0 0 0,5-5 0 15,7-1 0-15,1-4 1 0,2-4-1 0,3-4 0 16,3-1 1-16,2 0-1 0,-5-2 0 15,-2 1 1-15,-2 1-1 0,-1 1 0 16,-3 4 0-16,-7 0 1 0,-2-1-1 16,-8 5 1-16,0 0 0 0,-9 5 0 15,0-1 0-15,-4 2 0 0,-5 4 0 16,4 3-1-16,-4 0 1 0,8-1-1 16,-1 1 1-16,4 3-1 0,7-1 0 15,7-6 0-15,1 2 0 0,9-2 1 16,4-3-1-16,5-6 0 0,1 0 0 0,6-6 0 15,0-4 1-15,3-4-1 0,-6-2 0 16,3-2-1-16,-5 2 0 0,2-4 0 16,-4 5 0-16,-4-2 0 0,-2 2 0 15,-1 3 0-15,-5-2 1 0,-2 5 0 16,-4 1-1-16,-4 8 1 0,-4 0 0 16,-10 7-1-16,0 4 1 0,-3 3 0 0,-5 5-1 15,-1 8 1-15,-1 2 0 0,1 8 0 16,0 1 0-16,1 3 0 0,-1 2 0 15,-4 6 0-15,2-6 0 0,1 2 1 16,0-1-1-16,0-2 0 0,5-3 0 16,1-2 0-16,4-5 0 0,6-3 0 15,1-7 0-15,3-7 0 0,0-3 0 16,3-4 0-16,0-8 0 0,4-5 0 16,1-8 1-16,4-4-1 0,6-11 0 0,0-5-2 15,4-8-4-15,0-6-1 0,-2-6-1 16,4-6-1-16,-3-4 0 0,-1 0 1 15,2 4 1-15,8 2 4 0,-2 10 1 16,4 6 1-16,0 12 1 0,-2 9 1 16,2 8-1-16,-2 5 1 0,-12 7-1 15,-1 5 1-15,-4 2-1 0,-6 5 0 0,-7 4 2 16,-6 0 0-16,-6 5 2 0,-2 1 1 16,-1-2 0-16,-3 1 2 0,-5 0-1 15,-3-2-1-15,1 1 0 0,-1-4-2 16,1 0-1-16,-1-2-1 0,2-3 1 15,4-6-2-15,3 1 1 0,3-6-1 16,1 0-1-16,2 0-1 0,2-7-3 16,3 4-3-16,1-1-7 0,5 0-7 15,0 4-94-15,0-6-91 0,6 6-228 16</inkml:trace>
  <inkml:trace contextRef="#ctx1" brushRef="#br0" timeOffset="-108975.57">18655 6706 196 0,'0'0'64'0,"0"0"6"0,0 0-21 15,0 0-5-15,0 0-8 0,0 0-7 16,0 0-9-16,0 0-8 0,3 0-5 16,-3 0-2-16,0 0-2 0,5 0 1 15,-5 0 1-15,3 3 0 0,-3-3 1 16,5 0 2-16,-2 0 1 0,6 0 1 15,-2 0-1-15,3 0 0 0,1-5-2 16,0 1-1-16,2 4-1 0,-1-5-1 0,1 5-1 16,0 0-1-16,-3-6 0 0,0 6-1 15,1 0 1-15,0 0 0 0,-4 0 0 16,1 0 1-16,-2 0-1 0,-1 0 1 16,0 0 1-16,-5 0 0 0,0 6 0 15,0-4 1-15,-5 1 0 0,0 3 0 0,1 0 0 16,-3 2 1-16,0-1-2 0,1-1 0 15,1-1-1-15,0-2 0 0,-1-3-1 16,2 5 1-16,0-5-1 0,1 0 0 16,3 0-1-16,-5 6 1 0,5-6-1 15,-4 4 0-15,4-4 0 0,0 3-1 16,0 1 1-16,-3-4-1 0,3 0 0 16,0 3 0-16,0-3 1 0,0 4-1 15,0-4 0-15,0 4 1 0,0-1-1 16,0 1 1-16,0 0 0 0,0-1 0 15,0 0 0-15,0 2 0 0,0 0 1 0,0 0-1 16,0 2 2-16,0 1-1 0,0 0 0 16,0 4 1-16,-7 3-1 0,7-1 1 15,-6 5-1-15,2 5 1 0,-3-1 0 16,-1 5 1-16,-1 0-1 0,-1 1 0 16,-4 0-1-16,-1-1 1 0,-1 0-2 0,5-3 1 15,0 2-1-15,3-4 0 0,1-2-1 16,7-2 1-16,-4-6-1 0,4-1 1 15,0-2-1-15,0-4 0 0,4-1 1 16,-4-5-1-16,0 4 0 0,3-4 1 16,-3 0-1-16,0 3 0 0,0-3 1 15,0 0-1-15,0 0 1 0,0 0-1 16,0 0 1-16,0 0-1 0,0 0 1 16,0 0-1-16,0 0 1 0,0 0-1 0,0 0 1 15,0 0-1-15,0 0 0 0,0 0 1 16,0 0-1-16,0 0 1 0,0 0-1 15,0 0 0-15,0 0 1 0,0 0-1 16,0 0 0-16,0 7 1 0,0-7-1 16,0 8 0-16,-5-4 0 0,5 0 0 15,-5 3 0-15,2 0 0 0,-3-2 1 0,2 3-1 16,-5-3 0-16,3 2 1 0,-1-2-1 16,0 2 0-16,0-3 1 0,-3 1-1 15,0-1 0-15,0 1 0 0,-5 0 0 16,1-1 1-16,-3 0-1 0,1 0 0 15,-1-4 0-15,0 7 1 0,4-7-1 16,1 6 0-16,2-6 1 0,5 0-1 16,0 0 1-16,2 3-1 0,3-3 1 15,-4 0-1-15,4 0 0 0,0 0 0 0,0 0 0 16,0 0 1-16,0 0-1 0,0 0 0 16,0 0 0-16,4 0 0 0,2 0 0 15,-1 0 0-15,0 0 0 0,5 0 1 16,0-4-1-16,2 4 1 0,3-5-1 15,1 1 1-15,1 1 0 0,2-3-1 16,-2 1 1-16,2 1-1 0,-2-3 1 16,3 0-1-16,-1 1 0 0,-2-2 0 0,-1 3 1 15,-3-2-1-15,-5 5 0 0,-1 2 1 16,-7-4-1-16,5 4 0 0,-5 0 0 16,-6 0-3-16,-1 4-5 0,1-1-6 15,-1 3-10-15,0-3-73 0,-2-3-17 16,2 7-76-16,3-7-156 0</inkml:trace>
  <inkml:trace contextRef="#ctx1" brushRef="#br0" timeOffset="-108334.43">18636 6773 296 0,'-5'0'78'0,"1"0"1"0,4 0-40 0,-5 0-9 16,5-5-8-16,0 5-6 0,8 0-6 16,-4 0-2-16,2-5 0 0,4 5-1 15,-2-9 0-15,3 6 0 0,4-3 0 16,0 2-1-16,-1 1-1 0,0-2-1 16,-1 5 0-16,-4-4-2 0,1 4 1 15,-4 4 0-15,-1 1-1 0,-1-2 1 16,1 0 0-16,-5 0 0 0,4 2 0 0,-4-1 1 15,0-4 0-15,0 5 0 0,0-3 1 16,0-2 0-16,-3 9-1 0,3-6 1 16,0 6-1-16,-6 2 1 0,6 1-1 15,-5 4 1-15,1 7-1 0,1 3 1 16,-4 6-1-16,1 3-1 0,-5 3 0 16,0 0-1-16,-2 3 0 0,-1 0-1 0,0-2 0 15,-1-5 0-15,5-3-3 0,2-2-3 16,2-6-9-16,0-2-83 15,3-5-8-15,3-6-72 0,3-4-153 0</inkml:trace>
  <inkml:trace contextRef="#ctx1" brushRef="#br0" timeOffset="-77898.24">12202 11891 340 0,'-5'-4'83'0,"-2"-4"4"16,1 4-51-16,1-4-5 0,0 5-3 15,1-1-3-15,-2-2-2 0,0 3-2 0,0-1-4 16,-1 4-3-16,3 0-3 0,-2 0-3 16,-1 6-2-16,-1 5-2 0,-2 3 1 15,-2 13 0-15,-1 4 1 0,-7 11 1 16,-1 6 2-16,2 6 0 0,-3 4-1 16,-1 2 0-16,3 3-1 0,5-2-2 15,3-5 0-15,4-7-2 0,8-5-1 16,4-7 0-16,7-10 0 0,5-9 1 15,8-7 1-15,2-9 1 0,8-2 0 0,7-8 0 16,6-8 0-16,4-9-1 0,1-7-1 16,2-12-1-16,1-4-2 0,-6-8 0 15,-3-3-1-15,-16-3-1 0,-7-4 0 16,-10 2 0-16,-7 3 1 0,-12 1-1 16,-7 9 1-16,-10 5 2 0,-6 8 1 15,1 11 2-15,-10 10 0 0,-3 13 1 16,-4 7 1-16,-3 11 0 0,-2 10-1 0,2 8-2 15,2 7 0-15,5 6-1 0,2 3 0 16,9 1-1-16,6 1 0 0,11 1-3 16,5-8-3-16,8-1-5 0,8 0-9 15,7-4-9-15,8-4 43 0,5-8-141 16,5-4-101-16,4-1-258 0</inkml:trace>
  <inkml:trace contextRef="#ctx1" brushRef="#br0" timeOffset="-77297.85">13017 12461 401 0,'-6'0'95'16,"0"0"2"-16,-1 6-65 0,1-6-8 16,-2 0-3-16,0-5-1 0,-2 3-3 0,2-7-1 15,-6-2 1-15,2-7-1 0,-1-7 0 16,-1-6-1-16,0-11-2 0,-1-4-3 15,1-3-3-15,2-8-2 0,1-3-1 16,5-6-2-16,6 0-2 0,0 4 1 16,7 0-1-16,4 4 0 0,4 9 1 15,3 8-1-15,1 11 0 0,-2 6 1 16,0 6-1-16,-3 7 0 0,-1 7 0 16,-6 4 1-16,0 11-1 0,-2 6 1 0,-5 10 0 15,0 2 0-15,-8 8 1 0,-1 7 0 16,-1 4 1-16,-8 2 0 0,-1-5 0 15,-3-1 1-15,-10 3 0 0,-1-5 2 16,-9 0 0-16,-2-3 1 0,5 0 1 16,-7-1 0-16,5 0 1 0,4 2 0 15,7-3-1-15,5-1-2 0,6-3-1 0,5 0-1 16,8-4-2-16,6-6-1 0,5-3-1 16,4-2 0-16,8-8 0 0,2-5 1 15,6-5 0-15,5 0 1 0,3-6 0 16,12-3-1-16,-4-9 1 0,4 1-2 15,-2-4-4-15,0-2-5 0,-7-3-5 16,-4-3-8-16,-7 4-9 0,-9 1-8 16,-3 1 66-16,-1 0-157 0,-5 4-99 0,3 5-264 15</inkml:trace>
  <inkml:trace contextRef="#ctx1" brushRef="#br0" timeOffset="-76635">13256 12266 473 0,'0'-5'107'0,"-6"-2"2"0,6-4-80 16,0 3-9-16,0-1-2 0,0 2 3 15,0-2-2-15,0 6 0 0,0-1 0 0,0 4-1 16,0 0-2-16,-2 6-3 0,2 2-3 16,-6 4-4-16,6 2-2 15,-6 0-1-15,6 3-1 0,-2-1 0 0,2-1 0 16,3-5-1-16,4 0 0 0,6-3 0 16,4-7 0-16,4 0 0 0,5-8 0 15,6-4 0-15,3-10 0 0,3-6 0 16,-2-2-1-16,7-5-2 0,-3-5 0 15,-1-3-1-15,-2-2 1 0,1 1 0 0,-6 4-1 16,-4 3 3-16,-4 6 3 0,-7 5 3 16,-5 8 2-16,-7 7 1 0,-5 11-1 15,-6 4 1-15,-7 8-2 0,-7 10-1 16,-1 7-3-16,-7 4-1 0,0 7-1 16,0 0 1-16,2 1-1 0,5-5 0 15,7 0 0-15,3-4 1 0,11-5-1 0,0-6 0 16,12-5 1-16,2-9-1 0,11-3 1 15,3-9 0-15,11-6 0 0,7-3 0 16,0-8-1-16,6-1 0 0,-4-5-2 16,-2-2-1-16,-2-2 0 15,-8-3 0-15,-4 2 0 0,-5-2 0 0,-7 7 1 16,-4 2 1-16,-5 4-1 0,-3 5 0 16,-8 10-1-16,0 7-1 0,-3 0 1 15,-8 16-1-15,-3 6 1 0,-1 4 0 16,-6 8 1-16,-4 6 1 0,1 5 2 0,2 1 0 15,-1-3 2-15,5 0-1 0,0-3 2 16,5 0-1-16,6-5 0 0,1-2-2 16,6-7 0-16,6-3-5 0,1-2-5 15,1-4-6-15,3-6-7 0,3-5-10 16,0-6-11-16,3 0-50 0,-2-3-46 16,4-5-86-16,0-5-191 0</inkml:trace>
  <inkml:trace contextRef="#ctx1" brushRef="#br0" timeOffset="-76131.61">14420 12146 504 0,'0'0'116'0,"-7"0"2"0,3 0-86 15,0 4-11-15,-1-4-3 0,-2 5-5 16,3 0-7-16,1-1-2 0,3 0-3 15,-5 0 0-15,5-4 0 0,5 4-1 16,0-4 1-16,2 0-1 0,-2 0 1 16,3-4 0-16,-1 4 1 0,-1-7 3 15,-1 7 4-15,-5-4 4 0,4 4 1 16,-4 0 1-16,-6 0 1 0,-1 0 0 16,0 4-3-16,-3 0-4 0,-2 2-3 0,1-1-2 15,-1 2 0-15,4-3 0 0,1 1-2 16,2-3 0-16,5-2-1 0,0 6-1 15,0-6 1-15,10 0-1 0,-2 0 1 16,0-5 0-16,1 2 0 0,0-2 0 16,-1 1 0-16,-1 0 0 0,-1 4 0 0,-3-4-1 15,-3 4 1-15,0 0-2 0,0 0-2 16,-5 6-7-16,-1-2-8 0,-3 5-16 16,-6 2-107-16,-1 1-110 0,-6 2-273 15</inkml:trace>
  <inkml:trace contextRef="#ctx1" brushRef="#br0" timeOffset="-74674.52">15017 11943 438 0,'6'-11'99'0,"1"0"3"0,0-1-76 0,3-6-5 16,-1 3 0-16,2-6-1 15,-1 2 0-15,-3-2 0 0,-1 0 1 0,-2 1 2 16,-4-1-1-16,0 4 0 0,-8 0-2 15,0 3-4-15,-3 8-2 0,-5 6-3 16,-2 8-3-16,-7 10-2 0,-5 12-1 16,-6 11 0-16,-5 10 0 0,-9 5 0 15,-4 7 0-15,1 5-1 0,5-1-1 16,4-4-1-16,10-6 0 0,10-4-2 16,12-4 1-16,12-6-1 0,15-11 0 15,7-4 0-15,13-4 0 0,10-12 1 0,6-3-1 16,8-9-1-16,3-4 1 0,2-8-1 15,2-8 0-15,-1-4 0 0,-1-8 0 16,-1-4 0-16,-5-6 1 0,-7-1 0 16,-6 2 0-16,-10 3 1 0,-11 3 4 15,-10 6 4-15,-14 7 3 0,-5 2 2 16,-10 8-1-16,-11 6 1 0,-8 0-1 16,-8 6-4-16,-5 11-4 0,-1 2-2 0,0 8-2 15,4 2-1-15,7 4 1 0,5 4-1 16,13-2-1-16,4-1 0 0,10-5-2 15,5 1-1-15,14-6-1 0,6-5-2 16,12-11-1-16,9-2 0 0,9 0-1 16,8-13 1-16,2-4 2 0,2-5 0 15,-4-3 2-15,-6 1 2 0,-10 2 2 0,-13 5 5 16,-7 2 4-16,-12 6 2 0,-10 1 1 16,-3 8-1-16,-8 4 0 0,-9 6 0 15,-2 5-6-15,-2 4-2 0,-3 3-3 16,1 6 1-16,3 0-1 0,3 2 0 15,7-2-1-15,7-4 0 0,6-1-1 16,9-4 0-16,6-5 0 0,9-6 1 0,4-8-1 16,11-11 0-16,1-6-2 0,5-6-1 15,4-6-1-15,2-6-2 16,-5-5-1-16,-3 2 0 0,-6 1 2 0,-4-1 2 16,-10 8 2-16,-7 5 6 0,-7 5 1 15,-5 8 1-15,-4 6 0 0,-9 12-1 16,-4 10 1-16,-11 14-1 0,-9 10-3 15,-7 16-2-15,-8 17 2 0,-3 10 0 16,-4 9-2-16,-2 2 0 0,5 1-1 16,4 3 0-16,2-11 0 0,7-8-1 0,-1-11 1 15,10-9 1-15,6-8 1 0,6-14-1 16,9-9-1-16,2-10 0 0,7-7 0 16,7-11 0-16,6-6 0 0,6-14-1 15,4-12-1-15,6-17-2 0,6-13-1 16,2-17-5-16,7-10-1 0,-2-11-1 15,6-8 1-15,3-4 2 0,7 11 2 0,1 4 3 16,-5 20 6-16,2 8 2 0,-1 17 1 16,-9 18 0-16,-2 15 0 0,-9 8-1 15,-7 7 0-15,-3 8-2 0,-9 7-1 16,-4 6 0-16,-6 5 1 0,-6 3 1 16,-5 9 1-16,-4-1 4 0,-9-1 3 15,-3 0 2-15,-5-1 3 0,-1 0 1 16,-9-7-1-16,-1-4-1 0,-5-8-2 15,-1-5-8-15,3-7-11 0,4-4-9 0,1-4-13 16,10-5-11-16,3-1 94 0,9 3-201 16,5 0-114-16,8 5-306 0</inkml:trace>
  <inkml:trace contextRef="#ctx1" brushRef="#br0" timeOffset="-67137.77">5804 13330 382 0,'0'-9'89'0,"-7"3"1"16,7 1-61-16,0 5-7 0,0-2-7 15,0 2-5-15,0 0-3 0,0 0-2 16,0 0 0-16,3 0-1 0,2 0 1 16,1 0 0-16,2 2 2 0,3-2 1 15,2 0 0-15,1 0-1 0,5 0 1 16,2 0-1-16,3 0-1 0,4-5 0 15,5 0-1-15,6 2 0 0,2-2 0 16,0 0 0-16,9 2-1 0,-3 3 0 0,0-4 0 16,-1 4-1-16,5 0 0 0,-2-4-1 15,3 0 0-15,1 4 0 0,1 0-2 16,5-3 1-16,0 3 0 0,-5 0-1 16,3 4 0-16,-1-4 1 0,3 0-1 15,0 0 0-15,3 0 0 0,1 0 0 0,2-3 1 16,-4 3-1-16,2 0 1 0,-1 0-1 15,-3-5 1-15,-2 2-1 0,0 3 1 16,3-4-1-16,-1 4 1 0,1-5-1 16,-5 5 0-16,2 5 1 0,-1-5-1 15,2-5 1-15,-1 2-1 0,5-1 1 16,-2-2-1-16,3 6 1 0,-1-3 0 16,1 3-1-16,0 0 1 0,1 0-1 15,-3-5 1-15,5 5-1 0,0-3 0 16,1 0 1-16,1 3 0 0,0 0 0 15,0-4 0-15,0 4 0 0,-2-4 0 0,2 4 0 16,2 0-1-16,-3 0 0 0,0 4 0 16,4-4 1-16,-4 0-1 0,0 5 0 15,4-5 0-15,2 0 0 0,-1 3 0 16,2-3 0-16,4 0 1 0,0 0-1 16,4-3 1-16,-2 3 1 0,-1-4-1 0,2-1 0 15,1 3 0-15,0 2 0 0,3 0-1 16,0 0 1-16,-5 0-1 0,1-5 0 15,3 0 1-15,-3 5-1 0,4 0 0 16,-5-3 0-16,2 3 1 0,0-8 0 16,2 6 1-16,0-2 0 0,2 4 0 15,0-6 1-15,-5 2 0 0,1-2 0 16,1 2 0-16,0-3-1 0,-1 7 0 0,1-4-1 16,-1 4 0-16,-4-4-1 15,2 4 1-15,-2-6-1 0,-2 3 1 16,5 3-1-16,-1 0 0 0,-2-5 0 0,0 2 1 15,1 3-1-15,0-4 0 0,2 4 0 16,-4 0 0-16,1-6 0 0,-3 2 1 16,4 0-1-16,-2 4 0 0,-2-7 1 15,4 4-1-15,-5 3 1 0,3-6 1 0,-4 1 0 16,-2 0 0-16,-1 3 0 0,3-2 1 16,-7 4-1-16,5-7 0 0,-3 5 0 15,3-2-1-15,-4 4 0 0,0-5 0 16,1 0 0-16,2 5 0 0,-1-7 0 15,1 3 0-15,-2-1 0 0,1 3 0 16,-1-2 0-16,-5-1 0 0,2 0 1 16,-5 2-1-16,5-4-1 0,-1 4 1 15,-2-4 0-15,-1 5 0 0,-2-1 1 0,-3-3 0 16,-7 2 2-16,-3-4 1 16,-3 2 1-16,2 0 1 0,3 1-1 0,-1 0 1 15,-1 2-1-15,0-1-1 16,-2 4-1-16,-1-5-1 0,-6 5-1 0,-4-5 0 15,-1 5-1-15,-1 0 0 0,-3 0 0 16,-4 0 0-16,-1 0 0 0,2 0-1 0,-4 0 1 16,-3 4-1-16,-3-4 0 0,-3 2 0 15,-2-2 0-15,0 0-2 0,-3 5-7 16,-5-5-11-16,-2 5-40 0,0-3-73 16,0-2-102-16,-9-6-241 0</inkml:trace>
  <inkml:trace contextRef="#ctx1" brushRef="#br0" timeOffset="-55375.03">4789 13411 379 0,'-9'-5'82'15,"1"-1"0"-15,-1-3-66 0,-1 4-7 0,2 2-1 16,0-1 2-16,1 4 2 0,-3-5 1 16,2 0 3-16,0 5 2 0,3 0 2 15,-2-3 0-15,1 3-1 0,1-4-2 16,3 4-2-16,2 0-1 0,-5 0-4 16,5 0-1-16,0 0-3 0,5 0-1 15,-1-7-1-15,5 4 0 0,2-4 0 16,4 1 0-16,7-3 1 0,4 0 1 15,4 4 0-15,1-1 0 0,6 1-1 16,-3-2-1-16,4 4-1 0,0-3-1 0,-2 6-1 16,-3-5 0-16,-2 5 0 0,-2 3-1 15,-2-3 1-15,-7 8-1 0,-2-5 0 16,-3-1-1-16,-2-2-5 0,-1 5-6 16,1-5-9-16,-4 0-6 0,2-5-93 15,-2 5-93-15,-3 0-224 0</inkml:trace>
  <inkml:trace contextRef="#ctx1" brushRef="#br0" timeOffset="-55051.6">4695 13696 422 0,'-10'9'98'0,"4"-3"1"16,-2 2-68-16,5 1-9 0,3-3-7 16,0 0-4-16,11-1 0 0,-1-2 0 0,5-3 0 15,7 0 2-15,5-3 1 0,4-2 1 16,3-2-1-16,1-3-1 0,4 1-3 15,3 1-2-15,-1-1-2 0,-2 1-4 16,-3 3-6-16,3-2-12 0,-3 5-96 16,-4 2-7-16,-6 0-82 0,-1 0-173 15</inkml:trace>
  <inkml:trace contextRef="#ctx1" brushRef="#br0" timeOffset="-54130.36">1978 13001 353 0,'0'-16'89'0,"-4"-1"1"15,4 5-17-15,0 4-61 16,0 3-5-16,0 2-2 0,4 3-1 0,-4 0 1 16,0 0 4-16,0 11 2 0,0 0 2 15,0 4 3-15,0 8 0 0,0 6 1 16,-9 6-2-16,-1 6-2 0,-4 9-3 16,-3 7-2-16,1 4-2 0,-3 5-2 15,1-3 0-15,3-4-2 0,0-4 0 16,3 0 0-16,2-12 0 0,4-5 0 15,6-5-1-15,3-6 1 0,10-4 0 0,1-3-1 16,11-7 1-16,4-8-1 0,8-5 1 16,3 0-1-16,7-7 1 0,-1-2-1 15,3-2 0-15,2 4-2 0,-5-3-7 16,-6 2-10-16,-1-1-6 0,-10 2-92 16,-4 0-91-16,1-1-225 0</inkml:trace>
  <inkml:trace contextRef="#ctx1" brushRef="#br0" timeOffset="-53437.24">2701 13079 434 0,'10'-20'97'0,"-3"6"1"0,0-6-69 16,-7 3-9-16,0-2-2 0,-6 2 2 15,-2 0 1-15,-9 5 2 0,-4 6 0 16,-5 6-1-16,-2 3-1 0,-4 12-3 15,-1 9-2-15,-5 9-2 0,4 13-2 16,2 7-2-16,4 8-1 0,2 5-2 16,7 1-1-16,11 0-1 0,8-6-2 15,0-6 0-15,13-8-2 0,7-9-1 16,8-7 1-16,9-9-1 0,6-6-1 0,3-8 1 16,10-8-1-16,-1-8 1 0,-2-4-2 15,0-2 1-15,-5-6-1 0,-5-3 1 16,-8 2 0-16,-5 4 0 0,-9 0 1 15,-7 4 5-15,-6 2 3 0,-8 7 0 16,0 7 1-16,-6 9 0 0,-3 5 0 16,-3 7-1-16,-4 3-4 0,-1 7-2 15,3-1-1-15,1-1-1 0,5-4 0 16,2-4 0-16,6-3-1 0,2-8 0 0,10-3 0 16,2-10 0-16,7-10 1 0,6-3-1 15,5-5 1-15,6-9 1 0,2-4-1 16,1-6 0-16,2-3 0 0,-3-6-1 15,-5-9 1-15,-5-4-1 0,-3-7 0 16,-7 0 0-16,-7 0 1 0,-7 4 1 16,-6 5 4-16,-4 12 3 0,-9 7 1 0,-5 7 0 15,-3 14 0-15,-5 9-2 0,-2 8 0 16,-5 13-5-16,-6 10-2 0,-3 16-1 16,-2 11 0-16,3 10 0 0,1 6-1 15,3 4-3-15,9-1-4 0,10-1-5 16,5-9-5-16,13-5-5 0,0-10-6 15,13-11-7-15,5-9-5 0,7-8-18 16,3-9-73-16,7-4-89 0,4-8-211 16</inkml:trace>
  <inkml:trace contextRef="#ctx1" brushRef="#br0" timeOffset="-52681.85">3801 13023 455 0,'0'0'103'0,"4"0"2"0,-4 6-77 16,0-6-7-16,3 3-2 0,-3-3-2 15,0 2-1-15,0-2 0 0,3 0 2 16,-3 6 1-16,0-6 1 0,0 0 2 0,0 0-2 16,0 0-1-16,0-6-4 0,-3 2-2 15,3-1-3-15,-3 0-3 0,-1-4-1 16,0-2 0-16,-1 0-1 0,1-2 2 16,-1 1 2-16,-1-2 2 0,-4-2 2 15,0 4-1-15,-2 1 0 0,-3 3-1 0,0 1-3 16,-3 7-2-16,-4 0-2 0,2 2-3 15,-2 8-1-15,-2 8-1 0,0 0 1 16,-1 5-1-16,1 3 0 0,2 2 1 16,7 2-1-16,-1-2-1 0,7 1 0 15,9-2-2-15,0-1-2 0,6-3-2 16,8-1-1-16,4-1 0 0,3-5-1 16,5-1 1-16,0-7 2 0,0 1 2 15,-2-4 2-15,-3-5 1 0,-5 3 1 16,-2-3 1-16,-5 0 1 0,-3 0 3 0,-6 0 3 15,0 0 1-15,0-3 1 16,0 3-1-16,-8 0 0 0,6 0-1 0,-4 0-3 16,0-4-2-16,-1 4-2 0,1 0 1 15,2 0-1-15,0 0 0 0,-1 0-1 16,3 0 1-16,2 0-1 0,-6 0 0 16,6 0-1-16,0 0 1 0,0 4-1 0,0-4 1 15,0 0 0-15,0 0 0 0,0 3 1 16,0-3 0-16,0 0 1 0,-5 0 0 15,5 4-1-15,-7-4 1 0,0 2-1 16,-1 6 0-16,-6 2 0 0,-5 4-1 16,-5 8 0-16,1 3 1 0,-3 7-1 15,0 3 1-15,0 2-1 0,5 1 0 16,2-2 1-16,6 1-1 0,0-1 0 0,8-2 0 16,5 2 0-16,0-3 0 15,12-4-1-15,0-3 1 0,3-5-2 0,9-5 1 16,3-7-2-16,2-5 0 0,4-4-1 15,4-4-3-15,-3-5-4 0,6-8-9 16,-4-7-12-16,-3-4-109 0,-2 1-109 16,-2-8-275-16</inkml:trace>
  <inkml:trace contextRef="#ctx1" brushRef="#br0" timeOffset="-19723.52">10574 13550 218 0,'7'-5'64'0,"-7"-3"6"0,2 4-12 16,-2-1-19-16,0 5-7 0,0-2-3 15,0 2-3-15,0 0-3 0,0 0-4 16,0 0-3-16,0-4-4 0,0 4-1 16,0 0-3-16,0-6-1 0,0 6-1 15,0 0-1-15,0-2 1 0,0 2-1 16,0 0 0-16,0 4 2 0,-2 5-1 16,-5 2 0-16,0 2 2 0,-4 9-1 15,-3 6 1-15,0 6 0 0,-3 4-2 0,0 5 0 16,-5 5-1-16,-1 2 0 0,3 0-1 15,-1-1 0-15,0-6 0 0,4-2 0 16,1-5 0-16,4-3 0 0,5-4 0 16,7-4-1-16,0-2-1 0,3-3 0 15,9 0-1-15,3-1 0 0,7-2 0 0,3-4 1 16,2-5-1-16,4-3 0 0,2-5 1 16,4 0-1-16,-3-9-2 0,5 1-5 15,-4 1-8-15,3-2-47 0,-5 0-50 16,0 0-84-16,-6 5-193 0</inkml:trace>
  <inkml:trace contextRef="#ctx1" brushRef="#br0" timeOffset="-19432.2">10323 13986 451 0,'0'-4'99'16,"7"-4"2"-16,1 5-77 0,5 0-10 15,6-3-3-15,0 0-2 0,1 1-1 16,5-1-2-16,-2 1-1 0,2-1-2 15,0-1-1-15,1 3-1 0,-1-3-2 16,0 2-5-16,0-1-6 0,-3 6-14 16,-3-4-79-16,0 4-84 0,-2-6-206 15</inkml:trace>
  <inkml:trace contextRef="#ctx1" brushRef="#br0" timeOffset="-19064.3">10545 13602 434 0,'-5'-6'102'0,"0"2"4"15,-1-1-68-15,4 2-9 0,2-1-6 16,0 1-3-16,2-1-4 0,5-1-4 16,10-3-2-16,1-2-1 0,8 7-1 15,9-5 0-15,2 2 0 0,6 0-1 16,-2 1 0-16,0 1-2 0,-2 4-2 0,-6-3 0 15,-2 3-5-15,-8 0-6 0,1 0-12 16,-3 3 21-16,-2-3-122 0,-3 5-101 16,-2-5-254-16</inkml:trace>
  <inkml:trace contextRef="#ctx1" brushRef="#br0" timeOffset="-18449.15">11058 14018 427 0,'0'-10'105'15,"0"3"7"-15,0 1-65 0,0 1-7 16,-4 5-5-16,4-4-5 0,-4 4-7 15,-1 0-5-15,3 0-6 0,-5 9-5 16,0 3-2-16,-4 3-3 0,1 6 0 16,-6 4-1-16,3 7 1 0,-7 4 0 15,-1 4-1-15,2 2 1 0,-5 5-1 0,2 1 0 16,3-1 0-16,3-2 0 0,3-4 0 16,5-3-1-16,4-7 0 0,4-5-1 15,10-7-1-15,0-4-2 0,5-4-1 16,5-7-3-16,3-4-4 0,2 0-4 15,3-8-6-15,-1-3-10 0,0-3-90 16,0-3-92-16,-1-2-226 0</inkml:trace>
  <inkml:trace contextRef="#ctx1" brushRef="#br0" timeOffset="-17713.42">10926 14202 412 0,'-4'0'100'0,"-2"0"4"15,-2-4-62-15,-1 4-6 0,2 0-4 0,-4 0-1 16,2 0-4-16,-3-4-2 0,3 4-3 16,0 0-3-16,0 0-3 0,2 0-2 15,-1 0-1-15,3 0-2 0,5 0 1 16,-4 0-2-16,4 0-1 0,-3 0-1 16,3 0-2-16,0 0-1 0,0 0-2 15,0 0-2-15,0 0 0 0,0 4-1 16,3-4 1-16,-3 0-1 0,0 0 1 0,0 4 0 15,0-1-1-15,4 1 1 0,2 0-1 16,1 1 0-16,0 1-1 0,4 0 1 16,4-2 0-16,-2-1 0 0,4-3 1 15,0 3 0-15,3-3 0 0,-3 0 0 16,1-4-1-16,-2 4 1 0,-3-6 0 16,-5 2 0-16,4 1 0 0,-8 3-1 15,0-5 2-15,-4 5 0 0,0 0 0 16,0-4-1-16,0 4 1 0,-7-3 0 0,-1 3-1 15,-3 0 0-15,-2-6-1 0,-2 6-1 16,-3-3 1-16,-2 3 0 0,-2 0 0 16,0 0 0-16,4 0 0 0,-2 0-1 15,5 0 1-15,1 0 0 0,6 3-2 16,4 1 1-16,4 1-1 0,0 2-1 0,10 0 1 16,3 1-3-16,1 0-2 15,8-2-2-15,2 0-2 0,2-6-2 0,1 0-4 16,5-9-7-16,-3-1-10 0,0-1-98 15,-1 3-101-15,-4-1-253 0</inkml:trace>
  <inkml:trace contextRef="#ctx1" brushRef="#br1" timeOffset="15068.07">11596 13912 304 0,'0'0'74'16,"4"-5"3"-16,1 5-43 0,0 0-9 15,6 0-4-15,1 0-2 0,3 0-1 16,5 8-2-16,6 0-1 0,1 2-2 0,0 0-2 16,5 4-2-16,2 2-2 0,2 1-2 15,0 0-2-15,0 1 0 0,0 0-2 16,2-1 0-16,1 0 0 0,-3-1 0 16,1 1-1-16,-2-4 1 0,1 4-1 15,-3-4 1-15,-2-1-1 0,-6-1 0 16,-4-1 0-16,-5-5 1 0,-4 0-1 15,-5-1 1-15,-7-4 1 0,0 3 1 16,0-3 0-16,-11 0 0 0,-3 0 0 16,-2 0 0-16,-5 0 0 0,-5 0-2 0,0-3 0 15,-5 3 0-15,3 0-1 0,1-6 1 16,-2 6 0-16,3 0 0 0,2 0-1 16,4 0 1-16,-2 0 0 0,1-3-1 15,-2 3 0-15,3 0 1 0,-3 0-1 16,-1 0 0-16,5 0 0 0,0 0 1 0,5 0 0 15,0 0 0-15,5 3 1 0,3-3-1 16,1 6 0-16,5-6 0 0,0 6 0 16,0 0 1-16,7 0-1 0,0 1 1 15,4 2 0-15,2-3 2 0,2 2-1 16,0 0 2-16,4-3-1 0,1 2 1 16,3-5-1-16,-3-2 0 0,2 0-1 15,2 0 0-15,-5 0-2 0,2-4 1 0,-4-1-1 16,-1 0-1-16,-2-1 1 15,-5 2-1-15,-1-2 1 0,-3 2-1 0,1 0 1 16,-6-3 0-16,0 1 0 0,0-2 0 16,-6-2-1-16,3-1 1 0,-1-2 0 15,-2 0-1-15,0-3 0 0,0 1 1 16,1 0-1-16,1-3 0 0,0 2 0 16,4 0 0-16,-2 1 0 0,2 1 1 0,0 2-1 15,0 1 0-15,2 2 0 0,-2 0 0 16,6 7 0-16,0-1 0 0,-2 3 0 15,0 0 0-15,2 0-4 0,0 3-4 16,1-1-13-16,1 3-87 0,2 0-88 16,-3 1-223-16</inkml:trace>
  <inkml:trace contextRef="#ctx1" brushRef="#br1" timeOffset="15880.37">12170 14132 288 0,'0'0'73'0,"2"-9"3"16,-2 6-41-16,5-4-8 0,-5-1-4 0,0 0-6 15,4-2-4-15,-4 0-4 0,0-2-2 16,0-2-2-16,0 0-2 0,-4-2-1 16,-1-2 0-16,5 1 3 0,-2-1 1 15,2 1 2-15,0 2 0 0,0-2 1 16,0 6 0-16,7 4-1 0,-5 1-2 15,4 6-1-15,1 0-1 0,1 9-1 0,-3 3 1 16,2 5 0-16,-2 3 0 0,1 7 0 16,-6 0 0-16,0 2-1 0,-6 0-1 15,1-1 0-15,-3 0-1 0,4-2 0 16,-2-3-1-16,2-1-2 0,4 0-2 16,7-2-10-16,6-6-83 0,1-5-81 15,5-1-207-15</inkml:trace>
  <inkml:trace contextRef="#ctx1" brushRef="#br1" timeOffset="16414.21">12806 13986 288 0,'-12'11'81'0,"3"7"1"0,-4 0-13 15,-1 9-42-15,-4 1-5 0,-3 5-3 16,-4 1-6-16,4 2-3 0,-3-2-3 16,3 2-1-16,4-2-2 0,3-2-2 15,6-7 0-15,6-2-2 0,2-6-1 16,0-5 0-16,2-5 0 0,4-7-1 0,4-8-1 16,1-6-4-16,5-6-2 15,1-4-1-15,1-6-1 0,2-5-1 0,0-1 1 16,-6-2 2-16,-1 1 3 0,-4 1 6 15,-5 1 5-15,-4 5 6 0,0 2 5 16,-2 6 6-16,2 2 3 0,-7 8 3 16,7 1-3-16,-5 5-3 0,12 2-5 15,1 4-5-15,10-4-4 0,1 4-4 16,9-5-2-16,5 5 0 0,4-6 0 16,-1 6 0-16,1-7-1 0,-2 7 0 0,-3-4 0 15,-5 1 0-15,-2 3-3 0,-9 0-5 16,-3 0-9-16,-7 0-22 0,-6 4-70 15,-5 1-84-15,-4 1-201 0</inkml:trace>
  <inkml:trace contextRef="#ctx1" brushRef="#br1" timeOffset="16613.57">12685 14166 400 0,'-5'0'89'0,"10"3"4"15,1 2-64-15,2-5-7 0,8 5-1 16,4-5-1-16,3 7-2 0,-1-4-3 16,3-3-4-16,-1 3-3 0,-1 1-5 15,1 0-2-15,-2-4-3 0,-1 5-3 0,3-5-7 16,-2 0-11-16,2-8-82 0,-1 2-83 16,1 1-207-16</inkml:trace>
  <inkml:trace contextRef="#ctx1" brushRef="#br1" timeOffset="16921.41">13287 13922 375 0,'0'-8'86'0,"0"5"1"16,0 3-60-16,0 4-5 0,-6 4-2 15,-1 5-4-15,-4 3-3 0,-2 3 0 16,-1 1 0-16,-7 4-2 0,2 1-3 15,-1 0-2-15,0-1 0 0,2 0 0 16,3-3-1-16,2-1 1 0,6-5 0 0,0-4 0 16,7 1 0-16,0-3 1 0,7-2-1 15,0 0 1-15,5-2-1 0,2 1 0 16,-1 2-1-16,8-2-1 0,-2 1 0 16,1-3-1-16,2 2-2 0,0-2 0 15,0-4 0-15,-2 0 0 0,-1 0-1 16,2-6-1-16,-3-1-6 0,-3-1-9 15,5 1-43-15,-3-5-54 0,-2 3-85 16,-2-1-198-16</inkml:trace>
  <inkml:trace contextRef="#ctx1" brushRef="#br1" timeOffset="17486.6">13678 13927 350 0,'0'0'84'0,"0"-3"3"0,0 3-48 16,0 5-8-16,-6 6-6 0,0 1-4 16,-6 7-2-16,2 3 0 0,-6 3-1 15,0 1-4-15,3 2-2 0,-2 0-4 16,2-1-1-16,0 1-2 0,1 3-2 15,5-8-2-15,0 1 0 0,0-6-1 0,7-1-1 16,-5-5-2-16,5-4-1 0,0-8-3 16,0 0-2-16,7-5-5 0,1-10-4 15,3-3 1-15,-2-2 1 0,4-5 1 16,-2-3 2-16,2 3 5 0,-4 2 7 16,1 5 5-16,-3 4 2 0,-4 3 1 15,3 3 1-15,0 6 0 0,0 2-1 0,0 0-2 16,1 0-2-16,2 2-2 0,2-2 0 15,4 9 1-15,2-9-1 0,4 0 1 16,0 0 0-16,5 0 0 0,5-9 0 16,-2 1 0-16,1-5 0 0,-2 0 0 15,-3-2-1-15,-4-3 1 0,-6 1-1 16,2-2 2-16,-8 2 3 0,-3 0 4 16,-3 3 3-16,-3 1 2 0,0 4 2 0,-3 2 0 15,-3 4-1-15,-1 3-4 0,-4 8-2 16,0 3-3-16,-7 4-2 0,3 8-1 15,-5 5-1-15,-1 3 0 0,-2 2 0 16,1 5 0-16,3-1 0 0,0 2-1 16,5-5-1-16,2 0-1 0,6-2-2 15,6-2-4-15,0-5-5 0,10-6-4 16,0-3-8-16,2-6 42 0,1-7-139 0,1-3-95 16,-1-4-254-16</inkml:trace>
  <inkml:trace contextRef="#ctx1" brushRef="#br1" timeOffset="17791.13">14218 14060 438 0,'-5'0'96'0,"-1"0"0"15,1-7-74-15,5 7-11 0,5 4-3 16,1-4-2-16,-1 0-3 0,3 0 0 16,0 0 1-16,0-4 3 0,-2 1 5 15,-1-3 4-15,-5 2 3 0,0 0 2 16,0 0 1-16,-7-1 0 0,-4 5-3 0,-2 0-5 16,-1 0-4-16,0 0-5 0,-3 5-1 15,2 0-1-15,3 2-2 0,3 0-4 16,3-1-8-16,6 1-12 0,0-5-100 15,5-2-101-15,4 6-254 0</inkml:trace>
  <inkml:trace contextRef="#ctx1" brushRef="#br1" timeOffset="19083.44">14674 13827 363 0,'13'-20'92'0,"-3"0"4"16,3 2-46-16,-6 4-17 0,-2-2-5 15,-5 1-4-15,0 3-3 0,0 5-1 0,-5 0-2 16,-7 3-2-16,-3 4-1 0,-3 11-2 15,0 3-2-15,-3 2-1 0,0 12-1 16,-3 2-1-16,1 9-1 0,3 0 0 16,1 3-1-16,4-3-2 0,2 5 0 15,0-7-1-15,7-4-1 0,6-1-1 16,0-7 0-16,8-1 0 0,4-6 0 16,8-6 0-16,2-3 0 0,9-9 1 15,2 0-1-15,6 0 0 0,2-7 0 0,3-3 0 16,-2-1 0-16,0 0-1 15,-4-2 1-15,-5 0-1 0,-2-8-1 0,-8 1 1 16,-3-5-1-16,-4 2 0 0,-5-1 0 16,-4 2 0-16,-4-1 1 0,-3 1 1 15,-6 8 0-15,-6 3 1 0,-3 3 1 16,-5 8 0-16,0 0 1 0,-6 10 0 16,-2 2-1-16,-1 4 0 0,5 3-1 0,2 2-1 15,6-1 0-15,5 1-1 0,4-2 1 16,7-1-1-16,8-4 0 0,4-1 0 15,5-2 0-15,3-4 0 0,5-3 0 16,5-4 0-16,3 0 1 0,-3-5-1 16,0-5 1-16,-2 0-1 0,-2-1 1 15,-5-1-1-15,-4-1 1 0,-7 4-1 16,-2-2 2-16,-8 5 0 0,0 1 0 16,0 5 0-16,-8 0 1 0,2 9-1 0,-1-1 0 15,-1 2-1-15,2 3 0 0,1 1 0 16,5-1-1-16,0-1 0 0,3-1 0 15,5-3 0-15,4-4-1 0,5-4 0 16,5 0 1-16,6-3-1 0,5-4 0 16,7-4 0-16,4-2 0 0,-3-1 0 15,0-4-1-15,-4-2 0 0,-4-3-2 16,-6-5 1-16,-11 1 0 0,-4-2 0 0,-5 3 0 16,-7 5 0-16,0 7 2 0,-8 5 0 15,-5 9 1-15,-1 15 0 0,-8 6 1 16,-5 8-1-16,-2 9 1 0,-5 6 1 15,-5 8-1-15,0 2 0 0,-2 10 0 16,7 2 0-16,1 0 0 0,1 1 0 16,9-1-1-16,6-8 0 0,0-7 1 15,5-8-1-15,-1-8 0 0,6-7 0 16,1-10 0-16,2-2 0 0,4-9 0 0,0-1 0 16,0-6 0-16,4-11 1 0,4-3-1 15,0-8 0-15,4-10-2 0,1-12-3 16,7-16-6-16,8-9-5 0,7-8-2 15,3-4-2-15,8-1 2 0,3 0 1 16,1 12 3-16,2 8 5 0,-8 16 6 16,-3 7 4-16,-7 9-1 0,-7 13 2 15,-2 10-1-15,-9 7 0 0,-3 12 0 0,-7 6-1 16,-6 6 1-16,-2 4-1 0,-6 5 1 16,-5-1 0-16,-4-1 3 0,-4-2 1 15,-1-4 3-15,-4-2 2 0,1-4 1 16,-1-5 1-16,-3-2-1 0,2-3-2 15,5-9-1-15,2 0-3 0,6-4-2 16,2-7-5-16,8-2-6 0,4-5-7 0,12-2-8 16,2 0-32-16,2-2-69 0,1-1-90 15,-1 4-207-15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31:44.50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2018 4516 431 0,'0'-8'96'0,"-8"2"1"0,3 6-73 16,0-4-9-16,5 4-4 0,0 0-2 16,0 0-2-16,0-3 0 0,0 3 3 15,0-7 2-15,0 4 2 0,0-1 2 16,-2-4 1-16,2-1-1 0,-6-1-3 0,0-1-1 16,0-1-3-16,0-2-1 0,-1 2-1 15,-1 0 0-15,-4 3-1 0,1 0 1 16,-2 5-1-16,-4 4 0 0,-2 0-2 15,0 10 1-15,-2 5-2 0,-5 8 1 16,-2 10 0-16,-4 8-1 0,-2 9-1 16,-2 7 1-16,0 3-1 0,2 3-1 15,2-1 0-15,5-4 0 0,7-3 0 16,5-9-1-16,10-6 0 0,5-8 0 16,2-6-1-16,11-9-1 0,6-5 1 0,6-6 0 15,4-6 0-15,4-11 1 0,45-18 1 16,-37 13 0-16,-2 4 0 15,0 5-1-15,-6 7 0 0,-7 9-1 16,-6 12 1-16,-6 8 0 0,-8 13 0 16,-6 7 0-16,-7 4 0 0,-6 5 1 15,-1-1 0-15,-6 0 0 0,-3-2-1 0,-2-8 2 16,-3-1 2-16,0-5 2 0,0-5 3 16,-3-3 2-16,5-5 1 0,4-7 3 15,2-7-1-15,2-12-2 0,9-4-2 16,1-11-3-16,8-13-2 0,0-9-2 15,4-13-2-15,7-10-3 0,5-4-5 16,5-14-4-16,8-2-7 0,-1 0-8 0,4 1-12 16,2 0-23-16,-1 10-81 15,5 5-95-15,-5 6-228 0</inkml:trace>
  <inkml:trace contextRef="#ctx0" brushRef="#br0" timeOffset="287.06">2149 4279 486 0,'0'-11'118'0,"0"6"3"0,0 5-80 15,-6 6-6-15,-5 7-5 0,-1 7-6 16,-1 5-7-16,-3 7-3 0,-7 3-4 16,0 3-1-16,2 0-2 0,1-2-2 15,3-6-2-15,2-2-6 0,8-5-9 16,7-5-15-16,0-4 12 0,4-8-117 16,11 1-105-16,-1-7-257 0</inkml:trace>
  <inkml:trace contextRef="#ctx0" brushRef="#br0" timeOffset="2537.47">2096 4944 327 0,'-5'4'89'15,"5"-4"1"-15,-5 5-2 0,5-5-66 0,0 0-2 16,7 0-2-16,-1 0-1 0,5-8 0 16,-2 0-1-16,7-3-1 0,1-5 0 15,7-2-2-15,-1-6-1 0,3-1-2 16,1-1 0-16,2-4-1 0,-6 1 0 16,-2-2 0-16,-8 3 1 0,-3 1 1 15,-8 3 2-15,-4 1 1 0,-8 8 2 16,-5 5-1-16,-6 8 0 0,-5 2-2 0,-5 12-3 15,-3 9-1-15,0 3-4 0,2 8-1 16,4 4-2-16,7 2-1 0,4 4 0 16,9 3-2-16,8-8-2 0,12 0-1 15,2-4-2-15,9-7 1 0,10-8-1 16,6-8 0-16,6-10 1 0,-4-11 2 16,4-8 2-16,-1-4 0 0,-4-3 1 15,-5-2 0-15,-3-2 0 0,-5-1 1 0,-6 6 2 16,-3 1 2-16,-9 6 1 0,-2 2 2 15,-3 4 0-15,-4 2-1 0,0 4 0 16,0 0-2-16,0 6-3 0,7-3-1 16,2 3-1-16,4 0 0 0,5 0 0 15,2 4-1-15,6-4 1 0,6 6 1 16,-2-6-1-16,3 6-1 0,-1-6 1 16,1 9 0-16,-2-6 0 0,-5 4 1 15,-5-3 1-15,-1 4 1 0,-7-3 3 0,-5 4 6 16,-8 1 4-16,0 1 3 0,-3 4 0 15,-8 1 0-15,-7 3-2 0,-1 3-3 16,1 3-5-16,-2-2-5 0,3 1-2 16,3-3-2-16,6 0 0 0,2-1-2 15,6-5-1-15,7-1-1 0,7-4 0 0,5-3-1 16,7-7-1-16,7-10 2 0,8-3 0 16,5-6 1-16,7-7 1 0,0-6 2 15,5 1-1-15,-4 1 1 0,-1-2 0 16,-7 4 0-16,-6 2 1 0,-11 7-1 15,-8 5 5-15,-6 3 2 0,-12 7 0 16,-3 4 2-16,-8 10 0 0,-6 5 0 16,-6 3 0-16,-2 6-4 0,-2 2-2 15,-2 5-1-15,-1-2-1 0,7-1-1 16,2-5-1-16,10-1-2 0,3-8-1 16,11-3-3-16,6-8 0 0,7-3-1 0,4-6-1 15,8-5 1-15,2-9 1 0,1-3 2 16,-1-1 2-16,0-1 1 0,0-1 1 15,-1 2 0-15,-5 3 1 0,-5 5 0 16,-4 3 1-16,-3 3-1 0,-4 4 3 16,-5 1-1-16,-6 5 1 0,0 0-1 0,-6 5 0 15,0 2 1-15,0 5-1 0,-3 3-3 16,-3 3-2-16,3 2-3 0,1 1-3 16,5-5-3-16,3-1-2 0,5-5-1 15,5-1 1-15,8-9 2 0,8 0 2 16,6-14 4-16,2 1 3 0,4-7 1 15,3-2 2-15,-3-2 1 0,-3 3-1 16,-5 5 3-16,-9 5 0 0,-5 1 2 0,-4 10 2 16,-8 0 1-16,-4 14 0 15,0-1 0-15,0 6-1 0,-4 2-2 0,-2 3-1 16,0-1-2-16,0 0 0 0,4-2-2 16,2-3 0-16,0 0-1 0,8-6 1 15,6-8-1-15,6-4 0 0,6 0 1 16,3-12-1-16,8 1 1 0,2-4 1 15,2-6-1-15,5 1 1 0,0-2-1 16,-4-2 0-16,2-1 1 0,-4 0-1 0,-5 1 2 16,-3-2 1-16,-8-1 3 0,-7 5 4 15,-7 5 3-15,-7-1 1 0,-3 4 1 16,-6 3-2-16,-6 7-1 0,-5 4-3 16,-7 0-4-16,-4 6-2 0,-6 6-3 15,-1 6 0-15,-3 7 0 0,-1 6 0 16,4-2 0-16,3 3 0 0,11-1 0 15,3-5 0-15,10-2-1 0,8-1-1 0,0-4 0 16,14-7 0-16,3-8-1 0,9-7 0 16,7-8-1-16,4-4 1 0,7-14 0 15,-2-1 0-15,-1 0 0 0,0-4 1 16,-5 5 0-16,-7 4 2 0,-11 4 1 16,-3 7 3-16,-7 5 2 0,-8 3 0 15,-3 10 1-15,-8 5 0 0,-3 3 0 16,-2 8-1-16,-1 3-3 0,0 1-1 0,1 4 0 15,0 0-1-15,4 1-1 0,7-1 0 16,0-4 0-16,5-3-1 0,5-5 0 16,5-4-1-16,4-4 1 0,3-8 0 15,8 0 1-15,0-11-1 0,7-8 1 16,1 3 1-16,1-7-1 0,2-4 0 16,0 0 0-16,-4 2 1 0,-3 3-1 15,-2 4 0-15,-7 2 0 0,-5 3 2 0,-2 5 2 16,-6 8 3-16,-7 0 1 0,0 0-1 15,-8 0 1-15,-4 14 0 0,-3 2-1 16,-5 2-3-16,0 9-2 0,-2-3-2 16,0 4 1-16,4 1-2 0,3-5-1 15,5-2-1-15,4-7-3 0,6 0-1 16,0-2-2-16,11-8 0 0,3-5 0 16,8-5 1-16,3-9 0 0,5-3 2 15,5-10 3-15,1 0 0 0,1-1 1 0,-4-2 1 16,-4 6 1-16,-3 3-1 0,-5 5 2 15,-5 1-1-15,-5 5 0 0,-2 4 1 16,-4 6-1-16,-1-2 1 0,-4 2 0 16,0 3 0-16,0 6 0 0,0 1 0 15,-6 1-1-15,3 1 1 0,-1 3-1 16,4-1 0-16,-4 3 0 0,4-4-1 16,6-1 0-16,1-2 0 0,5 0-1 0,4-5 1 15,5-5 0-15,0 0 0 0,5 0 1 16,1-4 0-16,1-4 0 0,4-1 0 15,-2 2 0-15,0-3 1 0,2 1-1 16,-1-3 0-16,-1 1 0 0,-2 2 0 16,0-1 0-16,-5 3 0 0,-4-1 0 15,-4 0 1-15,2 2-1 0,-7 1 0 16,1 2 0-16,-4 0 1 0,0 3 0 16,0-6-1-16,-1 2 2 0,-4 4-1 0,-2 0 1 15,0-2 0-15,0 2 0 0,0 0 0 16,0 0 1-16,-2 0-1 0,2 0-1 15,-5 0 0-15,5 0-1 0,0 0-1 16,0 0 1-16,0 0-1 0,0 0 0 16,0 0 1-16,5 0 0 0,-5 0 0 15,2 0 0-15,-2 0 0 0,0 0 0 16,0 0 0-16,0 0 1 0,0 0 0 0,0 0 0 16,-2 0 0-16,-4 0-1 0,-1 8 1 15,-1 1-1-15,-4 5 0 0,-2 3 0 16,3 4-1-16,2 1 1 0,-2 1-1 15,4 0 0-15,7-6 0 0,0 1-2 16,5-7 0-16,2-2 0 0,7-6 0 16,6-3 0-16,4-10 0 0,4-3-1 15,0-7 2-15,7-1 0 0,1-5 0 0,-1-1 1 16,-2-4 0-16,-1-1 1 0,-4 5 0 16,-3-2 3-16,-5 5 1 0,-6 7 4 15,-3 2 2-15,-9 9-1 0,-4 11 1 16,-9 12 0-16,-4 6-3 0,-5 14-1 15,-6 11-4-15,-1 9-1 0,-6 12 0 16,-5 9-1-16,3 6 0 0,2 2-1 0,2-2-3 16,3 2-1-16,0-3-4 0,4-2-2 15,3-7-3-15,1-2 0 0,1-4 0 16,-2-7 3-16,-1-3 1 0,-2-7 3 16,4-8 3-16,-4-7 3 0,2-9 1 15,2-10 2-15,-5-6 0 0,4-11 2 16,2-9 0-16,-2-11 1 0,1-12-1 15,7-13 1-15,2-10-2 0,11-7-1 16,5-14 0-16,8-2-1 0,13-6-1 16,7 2 0-16,9-2 0 0,8 3 0 0,4 4-2 15,6 3-6-15,1 7-7 0,4 9-9 16,-1 5-8-16,-4 8-14 0,0 3 57 16,-7 7-169-16,-1 8-116 0,-4 7-302 15</inkml:trace>
  <inkml:trace contextRef="#ctx0" brushRef="#br0" timeOffset="2959.63">6064 4943 461 0,'4'0'112'0,"-4"0"7"0,5-2-70 16,-5 2-6-16,0 0-5 0,0 0-4 16,0 0-6-16,0 0-4 0,-5 0-4 15,5 0-4-15,-5 0-3 0,5 0-2 16,-2 0 0-16,2 0 0 0,0 0 1 16,0 0 0-16,-6 0-1 0,6 0 0 15,-5 3-2-15,2 5-1 0,-3-1-2 16,-1 5-3-16,0 4-1 0,-4 0 0 0,3 1-1 15,2-3-1-15,0-1 0 0,4-3-1 16,2-4 0-16,0-6 1 0,8 0-1 16,0-8 0-16,4-1 0 0,1-5 1 15,-2 0 0-15,-2-2 1 0,-2 1 0 16,-7 3 0-16,0 1 1 0,0 1-1 16,-6 4 1-16,-1 6-1 0,-1 0 0 0,-3 6-3 15,3 4-6-15,-4 1-7 0,4 1-7 16,2 0-7-16,-1 2-11 0,2-6-11 15,5 0-100-15,0-8-102 0,11 0-248 16</inkml:trace>
  <inkml:trace contextRef="#ctx0" brushRef="#br0" timeOffset="3391.88">6188 4573 473 0,'-12'0'114'0,"-1"6"2"0,3 0-75 15,-4-1-9-15,3 4-2 0,3 1-7 16,-2-1-6-16,3-3-3 0,4 2-2 0,3-1-4 16,0-2-2-16,0-5-1 0,7 4-3 15,2-4 0-15,3-5 0 0,3-3-1 16,2 0 0-16,-3-3 0 0,1 2 0 15,-3-1 1-15,0-2 2 0,-5 2 4 16,-7 4 2-16,0 3 2 0,0 3-1 16,-12 0 1-16,0 8-1 0,-2-1-3 15,-1 3-3-15,-2 1-3 0,1 1 0 16,3-1-2-16,2-1 1 0,4-1-2 16,5-4 0-16,2 0 1 0,2-5-1 0,5 0 0 15,4-6 1-15,2-3-1 0,2 1 1 16,-1-4 1-16,2 2 0 0,-7 0 0 15,-2-2 3-15,-7 5 2 0,0 4 0 16,-7 3 1-16,-2 4-1 0,-4 1 0 16,-4 6 0-16,-2 1-6 0,2 1-9 15,-3 2-8-15,1 2-12 0,5-5 57 0,1 4-175 16,3-4-123-16,10-4-314 0</inkml:trace>
  <inkml:trace contextRef="#ctx0" brushRef="#br0" timeOffset="5678.76">1394 6014 395 0,'-5'-20'89'0,"5"3"2"0,-5 2-66 0,5 3-4 0,0 1-2 0,5 2 1 0,-5 1-1 0,4 2 1 0,-4 3-2 0,3 3-1 0,-3 0 0 0,0 5 0 0,0 9 0 0,-6 9-1 0,0 8-2 0,-4 11 0 0,-4 6-2 16,-4 7-1-16,-3 3-2 0,-3-1-1 15,3-3-1-15,-2-2 0 0,3-4-1 16,5-6 0-16,-1-6-2 0,6-5 0 16,3-7-1-16,1-5-2 0,3-5 1 0,3-5-2 15,0-2 1-15,0-1 0 0,0-3 0 16,0 3 0-16,-5-1 0 0,0-1 0 15,-2 3-1-15,-3-2 1 0,-3 4 0 16,-2 2-1-16,-1-4 0 0,-4 2 0 16,-2 1 1-16,-3 0-1 0,-2 2 0 15,2 1 0-15,0-2 1 0,0 2-1 16,1-2 1-16,6-2 1 0,3 0 1 16,3-4 0-16,4 0 1 0,2-3-2 15,6-2 1-15,0 6-2 0,6-6 1 0,6 4-2 16,3-4 0-16,3 0 1 0,8 0 0 15,2 0 1-15,4 0 1 0,2 0 0 16,-1 0 0-16,0 0-1 0,-4 0 1 16,-2 0-1-16,-1 4 0 0,-2-4-1 15,-4 0 0-15,-1 0 0 0,-2 0 0 0,-3 0-1 16,0 0 1-16,-3-3-4 0,-1 0-5 16,1-3-5-16,-2-1-11 0,0-5-11 15,-2 0-104-15,0-1-105 0,1 1-257 16</inkml:trace>
  <inkml:trace contextRef="#ctx0" brushRef="#br0" timeOffset="6310.04">1259 5944 338 0,'-7'-4'92'0,"0"4"6"15,-6-2-31-15,1 2-22 0,0 0-4 16,-1 0-2-16,1 0-3 0,0 0-2 0,0 2-2 15,2-2-3-15,4 0-3 0,1 0-5 16,5 0-4-16,-5 0-5 0,5 0-4 16,5 0-2-16,2 0-3 0,5 0-1 15,7 0-1-15,5 0 0 0,8-2 0 16,4-4 1-16,5 2-1 0,4 0 1 16,2-3-1-16,-1 3 0 0,0 0 0 15,-4-1 0-15,-1 3 0 0,-2 2-1 16,-6-5 1-16,-8 5 0 0,-4 0-1 15,-6-4 2-15,-4 4 3 0,-7 0 1 0,-4 0 1 16,-10 0 0-16,-6 0 0 0,-6 0 0 16,-6 4-2-16,-8-4-1 0,-6 6-3 15,-1 1 0-15,-2 0-1 0,-3 3 1 16,-2-5-1-16,3 4 0 0,0 0 1 16,4-5 0-16,1-4 0 0,4 0 1 15,5 0 2-15,6-7 2 0,6 0 1 16,8-1-1-16,3 3 0 0,4 0-1 0,6 1-1 15,13 2-2-15,0 2-2 0,9 0 0 16,3 0-1-16,10 0 0 0,0-6 1 16,4 6 0-16,1-5 0 0,0 3-1 15,-1-2 1-15,-1-3 0 0,0 1 1 16,-7 0-2-16,0 1-3 0,-5 0-6 16,-6 5-6-16,-3-4-6 0,-6 4-8 15,-6 0-10-15,-1 0-9 0,-4 4-97 16,0 0-101-16,-4 1-245 0</inkml:trace>
  <inkml:trace contextRef="#ctx0" brushRef="#br0" timeOffset="6808.54">1449 6007 318 0,'4'-8'84'0,"-4"3"6"0,7-1-44 16,-7 2-5-16,4 2-2 0,-4 2-4 16,5 0-4-16,-5 0-2 0,0 0-2 0,0 2-4 15,-5 3-2-15,2 3-2 0,-5 5-1 16,-1 5-3-16,-3 6-2 0,-3 1-2 15,1 8-2-15,-5 4-2 0,3 7-1 16,-2 6-1-16,-1 2-2 0,1 0 0 16,-1 3-1-16,-3-1-1 0,2 1 0 15,-1-7 0-15,1 1 1 0,1-7-1 0,3-7 1 16,5-7 0-16,3-5 0 0,3-7 0 16,0-4-1-16,5-10 1 0,0-2 0 15,0 0 0-15,0 0 1 0,5 0 1 16,-5 0 2-16,5-5 0 0,3-3 0 15,0-4-1-15,4-5 0 0,2-5-1 16,5 0-2-16,-2-6 0 0,3-1 0 16,-3-1-1-16,-1 0 0 0,-3 2 0 15,-2 1 0-15,-5 3 0 0,-6 3 1 16,0 3-1-16,0 8-1 0,0 4 0 0,-9 6 0 16,1 0-3-16,-1 13-4 0,1 0-8 15,-5 5-14-15,0 2-110 0,0 7-109 16,-4 4-280-16</inkml:trace>
  <inkml:trace contextRef="#ctx0" brushRef="#br0" timeOffset="19968.16">2369 7024 294 0,'7'-21'84'0,"-1"2"6"15,-6 5-33-15,3 6-6 0,-3 2-6 16,0 0-7-16,0 6-6 0,0 0-4 16,-3 8-5-16,-3 7-4 0,-1 8-3 15,-5 13-3-15,-3 11-3 0,-5 10-1 16,-6 10-1-16,0 4 0 0,-1 0-1 15,1-1-1-15,0-5 0 0,5-2 0 0,0-7 0 16,2-6 0-16,5-1 0 0,-1-7-1 16,5-1 0-16,5-5-1 0,5-7 0 15,11 0-1-15,2-6-1 0,7-6 1 16,7 1-1-16,8-8 0 0,5-6-1 16,4-4 1-16,3 0 0 0,5-7-1 15,0-1 0-15,-3-2 0 0,1 1 0 0,-6-1-2 16,0 0-4-16,-6 3-8 0,-9 2-12 15,-4 5-101-15,-5 0-4 0,-13 0-86 16,-5 0-175-16</inkml:trace>
  <inkml:trace contextRef="#ctx0" brushRef="#br0" timeOffset="20652.86">3143 7192 512 0,'0'-7'108'0,"0"-4"2"15,0-5-94-15,5-1-5 0,-2-3-1 16,4 0 3-16,-2-3 0 0,-5 1 2 16,5 5 2-16,-5-1 2 0,-6 3 4 15,-5 3 0-15,1 6-2 0,-6 6-1 0,-6 6-3 16,-5 13-2-16,-6 12-4 0,-4 14-4 16,1 13-1-16,-8 8-1 15,3 9 0-15,7 0-1 0,4 0 0 0,9-7-1 16,8-7 0-16,13-7-2 0,6-11 1 15,11-6-2-15,7-10 0 0,9-8 0 16,10-8 0-16,3-11 0 0,2-7 0 16,4-6 1-16,2-10-1 0,0-6 0 0,0-3 0 15,-4 0 0-15,-4-5 0 0,-6 4 0 16,-7 5 0-16,-9 4 1 0,-8 7 7 16,-7 6 6-16,-4 11 2 0,-10 5 1 15,-4 13 2-15,-4 8 1 0,-6 9-1 16,2 3-7-16,0 4-5 0,1 0-3 15,5-2-1-15,11-4-2 0,0-4-2 16,8-7 0-16,8-5 0 0,6-5 0 16,4-4 0-16,4-11 0 0,7-3 1 0,3-9-1 15,4-9 1-15,4-8 0 0,3-10 0 16,2-8 0-16,-4-10-1 0,1-6-1 16,-7-9 0-16,0-6-2 0,-7-1 1 15,-9 1 0-15,-8 7 0 0,-5 6 1 16,-9 15 2-16,-13 10 1 0,-10 14 1 15,-11 14 2-15,-8 12-1 0,-12 17 1 16,-2 11-1-16,-6 9 0 0,2 12-1 0,2 9-1 16,2 8-1-16,10 4-3 0,3 4-6 15,11-2-11-15,6-4-12 0,9-7-9 16,10-4-14-16,2-5-109 0,9-12-116 16,10-9-268-16</inkml:trace>
  <inkml:trace contextRef="#ctx0" brushRef="#br0" timeOffset="21668.41">4428 7053 433 0,'0'0'93'0,"0"0"1"16,4 0-75-16,-4 0-10 0,6 0-3 15,-6-3 0-15,6 3 1 0,-2-5 2 16,0 1 3-16,-1 4 3 0,1-5 4 16,-4 1 1-16,5 4 1 0,-5-5-1 15,2-1-3-15,-2 2-2 0,0 1-4 0,0-2-2 16,0 0-1-16,0 0-1 0,0-2 0 15,0 3 0-15,-2-3 1 0,2-1 0 16,-3 2 0-16,3-3 1 0,-8 1 0 16,4-2 0-16,0 3 1 0,-2-3-1 15,2 1 1-15,-2 3 0 0,0 1 1 16,-2 3-1-16,-1 2 0 0,1 0-2 16,-3 2-1-16,-4 6-1 0,-4 3-2 15,-1 3-1-15,-3 7-2 0,-1 3 0 0,-2 4 0 16,1 4-1-16,5 3 1 0,0 3 0 15,7 0-1-15,-1-4 1 0,8 0-1 16,6-1 0-16,0-5 0 0,0-3 0 16,13-5-1-16,-1-5 1 0,3 1-1 15,6-5 0-15,3-4 0 0,2-3 1 0,0-4 0 16,-3 0 0-16,1 0 0 0,-3-5 0 16,-6 2 0-16,-2-2 1 0,-6 2 0 15,-3-2 0-15,-4 5 0 0,0-7 0 16,0 4 1-16,0-2 0 0,-6 5-1 15,1-7 1-15,-3 7-1 0,0-2 0 16,-1 2-1-16,1 0 1 0,-1 0-1 16,4 2 0-16,-3 2 0 0,2-4 0 0,-2 8 0 15,1-8 0-15,-2 5 0 0,0-1 0 16,-2-1 1-16,0 2-1 0,-1 2 0 16,-4 4 0-16,2 2 1 0,-2 5 0 15,2 1 1-15,-5 8-1 0,3 2 1 16,-1 4-1-16,1 1 1 0,2 0-1 15,0 3-1-15,3-1 0 0,3-4 0 16,5-3 0-16,3-3-1 0,6-2 0 16,8-3 0-16,1-10 0 0,8-9-1 0,5-2 1 15,5-4 1-15,5-8 0 0,0-6-4 16,0-6-7-16,2 1-9 0,-4-1-15 16,-5 1-113-16,-1-3-117 0,-6 0-287 15</inkml:trace>
  <inkml:trace contextRef="#ctx0" brushRef="#br0" timeOffset="22736.7">4339 7386 385 0,'-6'0'89'15,"-3"4"3"-15,1 1-60 0,1-5-8 16,-1 6-4-16,3-1-4 0,-4-1-2 16,5 1-2-16,1-2-2 0,3-3-3 15,0 4-2-15,0-4-1 0,7 0-2 0,5-4-1 16,-4-4 0-16,4 2 0 0,-1-2 0 16,-1-2 0-16,-1 5 1 0,-2-2 0 15,-7 4 0-15,0 3 1 0,-4 0-1 16,-6 3 1-16,-3 6-1 0,-6 3 0 15,-4 3-2-15,2 5-3 0,-4 2-6 16,5 0-8-16,3 0-52 0,4-4-37 16,4 1-75-16,9-1-169 0</inkml:trace>
  <inkml:trace contextRef="#ctx0" brushRef="#br0" timeOffset="23052.67">5262 6861 602 0,'-10'-4'135'0,"-4"0"1"0,10 4-105 15,4 0-11-15,9 0-4 0,9-5-4 16,4 5-5-16,9 0-1 0,2-4 0 16,7-1 0-16,3 1 0 0,2-2-2 15,0-1 0-15,1 1-2 0,-5 0-2 16,-2 3-6-16,-5 3-7 0,-9 0-7 16,-1 0-9-16,-9 6-11 0,-9 2 13 15,-6 0-114-15,-11 1-96 0,-2 2-243 16</inkml:trace>
  <inkml:trace contextRef="#ctx0" brushRef="#br0" timeOffset="23248.77">5190 7156 554 0,'-32'19'132'16,"7"-3"4"-16,7-1-86 0,5-1-14 16,8-3-6-16,5-2-5 0,13 0-3 15,6-1-2-15,8-6-1 0,10-2 1 0,10 0 1 16,7-8-2-16,6-5-3 0,5-1-2 15,2-4-2-15,-4 2-2 0,-2 2-4 16,-7 2-6-16,-7 6-12 0,-8 6-17 16,-11 0-16-16,-9 5-118 0,-10 3-129 15,-9 2-309-15</inkml:trace>
  <inkml:trace contextRef="#ctx0" brushRef="#br0" timeOffset="25318.45">6498 5805 430 0,'-13'-9'108'0,"0"1"3"0,6-3-52 16,1 2-29-16,1 5-8 0,5-3-4 15,0 3-5-15,5-2-4 0,1 3-2 16,6-2-2-16,3 1-1 0,5 1 1 0,4-3-1 16,4 6 0-16,-1 0 0 0,4-4-1 15,-3 4-1-15,1 4 0 0,0 1-1 16,-6-2 1-16,-3 5 1 0,-1-1 1 16,-7 10 1-16,-4 5 3 0,-8 4 0 15,-7 8 1-15,-2 10 1 0,-10 4-1 16,-6 7 0-16,-2 2-2 0,-5-1-1 15,-1 2-1-15,0-1-1 0,4 1-1 16,-1-4-1-16,7-4 0 0,-1-2-1 16,10-4-1-16,1-6 0 0,5-8-2 0,2-4-5 15,1-7-4-15,5-6-6 0,5-5-5 16,-2-8-3-16,3 0-3 0,4-9-1 16,-2-7-1-16,-1-3 1 0,-5-5 2 15,-2-8 4-15,0 0 3 0,0-1 4 16,-9 4 6-16,1 0 10 0,-3 4 9 15,2 3 10-15,-3 4 9 0,0 6 5 16,4 5 4-16,1 0 1 0,0 3-4 0,2 4-6 16,5-5-6-16,0 5-6 0,6 0-5 15,6-4-3-15,3 4-3 0,7-5-1 16,7-2 0-16,1 0 0 0,6 1-3 16,2-3-5-16,4 0-5 0,-2 0-7 15,0-2-9-15,-1 2-10 0,1-1-66 16,-5-1-33-16,2 1-85 0,-4 2-181 15</inkml:trace>
  <inkml:trace contextRef="#ctx0" brushRef="#br0" timeOffset="25731.79">7251 5756 460 0,'2'-9'116'0,"-2"5"7"16,0 4-72-16,-2 0-6 0,-4 0-7 16,-4 14-5-16,-4 5-9 0,-2 4-7 15,-3 3-7-15,0 7-4 0,-1 1-2 16,7 2-1-16,2-3-2 0,8-3 0 15,3-3 0-15,8 1-1 0,5-4 0 0,6-2-1 16,0 1 1-16,4-3 0 0,2 3-1 16,1-2 1-16,-2 0 0 0,-2-1 0 15,-2 2 1-15,-4 1-1 0,-5 0 0 16,-5 0 0-16,-6 0 1 0,-2 3-1 0,-11-1 1 16,-5-3 1-16,-2-2-1 15,-4-4 1-15,0 0 0 0,-6-4 0 0,3-6-1 16,0-6 0-16,0 0-2 0,0-9-3 15,2 2-3-15,6-4-6 0,2-4-10 16,1 3-13-16,7-2-99 0,3 0-102 16,6-3-252-16</inkml:trace>
  <inkml:trace contextRef="#ctx0" brushRef="#br0" timeOffset="25908.87">7165 6011 454 0,'8'-43'125'15,"1"3"4"-15,2 2-25 0,7-2-62 16,4 6-8-16,5 3-4 0,6 0-6 16,5 1-7-16,2 4-2 0,3 1-4 15,0 2-2-15,-2 2-3 0,-2 2-10 0,-1 11-9 16,-4 4-11-16,-2 4-17 0,-5 9-102 16,-6 7-111-16,-5 4-267 0</inkml:trace>
  <inkml:trace contextRef="#ctx0" brushRef="#br0" timeOffset="26569.69">7886 5871 562 0,'-13'9'124'0,"-4"4"0"15,-1 10-96-15,-3 5-10 0,1 7-2 0,1 7-2 16,-4 3-1-16,2 2-2 0,3-3 0 15,4-1-1-15,8-4-3 0,6-3-1 16,5-7-2-16,9-7-3 0,6-9 0 16,7-2 0-16,4-11 0 0,2-5 0 0,1-9 0 15,1-3 0-15,1-9 0 0,-3-6 1 16,-2-4-1-16,-6-5 0 0,-3-2 0 16,-6-4 0-16,-8-1 0 0,-8-2 3 15,-5 4 5-15,-7 5 6 0,-4 7 4 16,-4 6 2-16,0 9 1 0,-4 10 0 15,-2 9-2-15,-3 11-6 0,-4 11-5 16,0 6-5-16,0 13-2 0,2 8-2 16,1 4 0-16,7 2 0 0,8-1-1 0,8-2-1 15,13-6-2-15,8-5 0 0,12-10-1 16,10-10-1-16,6-10 1 0,9-11-1 16,8-11 1-16,7-10 2 0,3-8 0 15,2-8 1-15,-2-4 0 0,-1-7 1 16,-9-2 1-16,-11 2 0 0,-10 3 1 15,-13 5 2-15,-15 5 5 0,-10 7 3 16,-6 11 4-16,-9 9 0 0,-8 14 1 0,-7 9-1 16,-3 9-2-16,-6 7-4 0,0 7-3 15,4 6-4-15,0 3-1 0,8-3-1 16,8-3 0-16,6 0-1 0,13-5 0 16,6-6 0-16,11-6 0 0,11-10-1 15,9-11-2-15,7-3-1 0,5-15-3 16,4-8-2-16,3-10-1 0,-1-5-3 15,-6-4 1-15,-5 0 1 0,-10-8 3 0,-8-2 1 16,-7 4 4-16,-16-1 1 0,-6 4 3 16,-13 7 4-16,-8 4 2 0,-9 18 1 15,-4 10 1-15,-3 13 0 0,-6 12-1 16,0 12 0-16,-1 5-2 0,6 10-4 16,1 8-7-16,2 1-11 0,7 5-11 15,6-1-9-15,8-4-16 0,9-1-13 16,2-8-95-16,12-8-105 0,5-13-236 15</inkml:trace>
  <inkml:trace contextRef="#ctx0" brushRef="#br0" timeOffset="26871.76">9192 5563 579 0,'0'-20'129'0,"-5"8"1"15,2 2-98-15,-2 3-14 0,-1 7-2 16,0 3 1-16,-2 8 0 0,-6 9 2 16,-6 10 2-16,0 4 1 0,-6 17 0 15,-1 4-2-15,-5 9-4 0,0 4-5 16,4 6-4-16,-4-2-3 0,5 2-1 0,6-5-2 16,3-4 0-16,11-4-1 15,7-8-1-15,8-7 1 0,12-8-1 16,4-4-1-16,9-7 0 0,0-9 0 0,7-6-2 15,-1-1 0-15,0-5-3 0,2-6-6 16,-1-6-7-16,0-4-7 0,-2-5-13 16,-3-4-13-16,-2-10-97 0,-3-4-106 15,-7 1-247-15</inkml:trace>
  <inkml:trace contextRef="#ctx0" brushRef="#br0" timeOffset="27299.52">8865 5874 569 0,'-29'0'139'0,"7"0"1"15,3 0-72-15,11 0-40 0,8 0-11 16,9 0-3-16,7 0-8 0,7 0-3 15,5-4-1-15,9 2 0 0,2-3 1 16,6 1-1-16,-1 4-1 0,1-4-7 16,-4 4-7-16,-3 0-5 0,-6 0-8 15,-10 4-6-15,-9 2-5 0,-7-1-5 0,-10 4-2 16,-7-4-2-16,-13 4 3 0,-3 2 8 16,-11 5 12-16,-2 2 13 0,-2-1 17 15,-5 1 20-15,-5 3 20 0,6-2 10 16,0 0 6-16,5-3 1 0,3 0-4 15,7-4-8-15,9 0-12 0,8-2-11 16,7-4-8-16,7 1-7 0,10 2-5 16,7-4-5-16,7 1-2 0,7-2 0 0,7 0 1 15,8-4-1-15,0 0 1 0,7-5-1 16,1-1 0-16,0-1-6 0,-3 2-14 16,-4-3-15-16,-3 0-16 0,-9 3-113 15,-9 5-123-15,-10-4-293 0</inkml:trace>
  <inkml:trace contextRef="#ctx0" brushRef="#br0" timeOffset="40256.14">9946 6018 462 0,'-13'-5'108'0,"6"-1"1"0,1-2-76 15,6 2-7-15,0-2-1 0,4 1-2 16,-1 1-3-16,5-3-1 0,3 1 0 16,3 2-1-16,0-3 0 0,5 3-4 15,0 1-1-15,3 1-4 0,4 0-1 16,1 4-3-16,0 4-1 0,4-4-2 0,1 5-1 15,-1-1 0-15,2 1 0 0,-2-5-1 16,1 0-4-16,0 0-4 0,-5 0-8 16,-3 0-10-16,-3-7-10 0,-6 4-7 15,-3-1-90-15,-5 0-93 0,-7-1-220 16</inkml:trace>
  <inkml:trace contextRef="#ctx0" brushRef="#br0" timeOffset="40536.43">10285 5724 409 0,'-3'-4'92'0,"-2"-3"3"0,0 3-72 16,5-1-5-16,-3 5 0 0,3-4 1 0,0 4-1 15,-6 9 0-15,6-5 3 0,-6 9 1 16,0 5 3-16,-1 6-2 0,-7 10 0 15,2 2-1-15,-3 7-4 0,-5 6-4 16,-5 6-4-16,3 2-4 0,-3-4-2 16,0-3-1-16,4-4-2 0,0-2 0 15,8-9 0-15,2-10-3 0,9-5-5 16,2-8-9-16,8-4-8 0,3-8-13 16,5-13-93-16,3-3-97 0,6-1-234 0</inkml:trace>
  <inkml:trace contextRef="#ctx0" brushRef="#br0" timeOffset="41419.84">11153 5695 422 0,'-3'5'98'16,"3"4"3"-16,-6-5-70 0,6 4-7 16,0-5 0-16,0-3 0 0,6 0-2 15,1 0-2-15,0 0 0 0,4-6-1 16,2-5-2-16,2-3-2 0,1-4-2 15,1-2-3-15,-2-3-1 0,-3-1-1 16,-3 0-1-16,-9 1 0 0,-3 3 2 16,-9 4 0-16,-7 0 2 0,-4 7 0 0,-4 9 0 15,-6 6-1-15,-3 13-2 0,1 4-2 16,-4 11-2-16,4 1-2 0,2 5-1 16,2 3 0-16,5-1 0 0,10-3-1 15,7-4 0-15,9-4-1 0,9-4 0 16,6-4 0-16,7-9 0 0,7-9 0 0,2-5 0 15,6-11 0-15,-3-2 0 16,4-4 0-16,-6-1 0 0,-4-4-1 0,-3 2 1 16,-7 3 1-16,-7 3 0 0,-5 2 1 15,-6 5 0-15,-4 7 1 0,-6 0 0 16,-3 12 0-16,-4 6-1 0,1 8 1 16,-4 5-1-16,1 9 0 0,-1 6 1 15,-1 4-1-15,-2 4 0 0,4 1 1 16,-2-7 1-16,-2 1 1 0,4-1 2 15,-2-7 0-15,0-3 1 0,0-5 0 16,0-2 0-16,-2-3-1 0,-1-6 0 0,2-3-1 16,-3-7-1-16,3-4 0 0,-2-8-1 15,2-6-1-15,-1-6-4 0,1-8-9 16,2-1-8-16,0-6-8 0,7-4-13 16,0 2-11-16,5 7-100 0,8-2-103 15,0 5-242-15</inkml:trace>
  <inkml:trace contextRef="#ctx0" brushRef="#br0" timeOffset="56019.3">11932 5422 286 0,'4'-19'79'0,"-1"5"5"0,-3 5-35 16,0 1-7-16,0 2-7 0,0-2-4 16,-3 3-5-16,-1 5-6 0,-3-3-5 0,-4 3-4 15,-2 7-3-15,-4 3-2 0,-6 5-1 16,-4 10 2-16,-4 7 2 0,-5 8 0 16,-6 12 1-16,-4 7 1 0,0 10 0 15,2 4-2-15,4 5-1 0,2-2-2 16,8 0-1-16,8-5 0 0,8-6-1 15,9-8 0-15,7-9 1 0,10-5-2 0,10-10 1 16,6-6-1-16,10-10 0 0,3-1-1 16,8-7-1-16,0-9 0 0,2 0-5 15,-3-9-7-15,-5-2-10 0,-7 0-96 16,-5 0-95-16,-9-1-240 0</inkml:trace>
  <inkml:trace contextRef="#ctx0" brushRef="#br0" timeOffset="57027.17">11456 5860 369 0,'-5'0'80'0,"2"0"0"16,-3 0-66-16,6-2-6 0,-4 2-2 16,4 0-1-16,0 0-3 0,-4-5 0 15,4 5-1-15,0 0 0 0,0 0-1 0,0 0 0 16,0 0 1-16,0 0-1 0,4 0 0 16,0 0 0-16,-4 0 0 0,6 0 0 15,-1 0 0-15,-5 0 1 0,7 0-1 16,-4 0 0-16,1 0 0 0,2 0 1 15,-2-4-1-15,-4 4 2 0,7 0 2 16,-2-2 2-16,-2 2 3 0,-3 0 2 16,4-6 1-16,-4 6 2 0,5-3 0 15,-5 3-2-15,0 0-3 0,0-4 0 16,0 4-3-16,0-5-1 0,0 5-1 0,0 0-2 16,0 0 0-16,-8 0-1 0,1 0 0 15,-1 5 0-15,-3-3 0 0,0 3-1 16,-4 2 1-16,-3-2-1 0,-1 0 0 15,3 0 2-15,-4 2 2 0,4-6 1 16,1-1 2-16,5 6 3 0,-1-6 0 0,7 0 1 16,4 0-1-16,9 0 1 0,1-6-1 15,8 3-1-15,4-5-1 0,5 1 1 16,3-5 0-16,3 0 1 0,2-2 0 16,0 1-1-16,0 0-2 0,-2 0 0 15,-4 2-1-15,-1 3-1 0,-8 5-3 16,-2 3 0-16,-5-7-2 0,-5 7 1 15,-2 0-1-15,-6 6 0 0,0-6 0 16,-12 4-1-16,2 4 0 0,-4-1-1 16,-5 3-1-16,-2 3 0 0,-3-1-2 15,-2 4-2-15,-2-1 0 0,1 5-1 0,0-4 1 16,-2 2 0-16,1 1 1 0,0-1 1 16,3 0 3-16,3-3 0 0,1 0 2 15,2-1 0-15,6-3 1 0,4 0 0 16,6-2 0-16,3 0 2 0,9-1 0 15,3-3 1-15,8-1 1 0,2-4 0 16,6 0 1-16,3 0 1 0,4-7-1 0,-1-2-1 16,-1 2 0-16,-1 0-2 0,-4 2-2 15,-3 5-8-15,-5 0-10 0,-3 4 86 16,-4 2-193-16,1 2-111 0,-2 2-312 16</inkml:trace>
  <inkml:trace contextRef="#ctx0" brushRef="#br0" timeOffset="57319.09">12277 5539 482 0,'-7'-1'102'0,"-5"1"1"15,3 4-91-15,-5 4 0 0,-2 8 4 16,-3 6 2-16,-2 10 0 0,-1 3 4 16,-3 10 1-16,1 9 2 0,1 5-3 15,-2 5-5-15,4 3-3 0,0 0-4 16,-1-1-4-16,2-5-2 0,-1-4-2 16,2-5-2-16,2-5-4 0,4-6-4 15,0-8-9-15,7-4-10 0,6-3 19 0,0-8-122 16,5-9-101-16,1-9-252 15</inkml:trace>
  <inkml:trace contextRef="#ctx0" brushRef="#br0" timeOffset="58803.45">12145 6125 532 0,'-6'-5'113'0,"6"-4"1"0,-2-3-97 15,4-2-9-15,10-5-3 0,1-4-1 16,8-6-1-16,4-7-1 0,1-4-1 16,4-6 0-16,3 0 0 0,3-8 0 15,-2 4 0-15,-1 1-1 0,-1 6 1 16,-5 3-1-16,-6 12 1 0,-2 4 1 16,-7 7 3-16,-4 8 2 0,-8 9 2 0,0 0 1 15,-13 15 1-15,1-1 0 0,-6 7-1 16,-4 9-1-16,-5 3-3 0,-5 3-2 15,-2 4-1-15,0 3 0 0,-2 1-1 16,5 0-1-16,-2-1 1 0,4 1-1 16,3 1 1-16,4-6 1 0,5-3 0 15,6-6 0-15,4-1 0 0,7-5 0 16,0-5-1-16,7-7 0 0,6-2 0 16,0-4-1-16,1-4-1 0,3-2 1 0,2-2 0 15,0-8 1-15,3-1-1 0,0-7 0 16,-1 2 1-16,2-7-1 0,-4 3 0 15,-3 4 0-15,-3-1 2 0,-5 5 2 16,-5 5 3-16,-3 3 0 0,-4 4 1 16,-8 6 0-16,2 0 0 0,-4 4-2 15,-1 3-2-15,-1 2-2 0,-1-2-1 0,2 0 0 16,4-2-1-16,2 1 0 0,3-6-1 16,6 0 1-16,0-6-2 0,7 0 1 15,3 0 1-15,-1-4-1 0,4-4 1 16,0-1 0-16,0-1 0 0,-4-1 0 15,0 2 1-15,-3 2-2 0,-1 0 2 16,0 3-1-16,-5 4-1 0,0 0 1 16,-7 0-1-16,0 0 1 0,0 8 0 15,-5-4-1-15,-2 5 0 0,1-3 0 16,-3 3 1-16,3-2 0 0,2-2-1 0,0 1 1 16,5-6-1-16,6 4 0 0,-3-4-1 15,3 0 0-15,0 0 0 0,0-2 0 16,2-3 1-16,-2 0-1 0,5 2 1 15,-5-2 1-15,2 0-1 0,-2 0 1 16,0 5-1-16,0 0 0 0,-7 0 0 16,1 0-1-16,-2 0 1 0,-2 8-1 0,-3 0 1 15,-3 0-1-15,2 3 1 0,-2-1 1 16,3 6-1-16,1-4 0 0,1-1 0 16,5-3 0-16,6-1-1 0,-2 1 0 15,2-5-1-15,2-3 1 0,3 0-1 16,-5 0 1-16,6-8-1 0,-2 1 1 15,-1-2-1-15,4-3-1 0,0-4-2 0,2-2 0 16,2-6-1-16,3 3 0 16,1-1 0-16,3-1 1 0,4 0 1 0,-3 2 1 15,4 4 1-15,-2 0 2 0,-1 2-1 16,3 3 1-16,-5 3 0 0,-1 6-1 16,-3 3 0-16,-4 0-1 0,-5 2 1 15,-1 8-1-15,-4 1 1 0,-6 2 1 16,-3 4-1-16,-5-1 1 0,-2 5 0 15,-1-3 1-15,-4 0-1 0,3-2 0 0,-1-3 0 16,1-2 0-16,4-2 1 0,3-4-2 16,3-5 0-16,5 3 0 0,3-3 1 15,0 0-1-15,9 0 0 0,-3 0 0 16,2 10 1-16,4-2 0 0,-4 3 0 16,5 2 1-16,-1 4 0 0,-3 3 0 15,4-7 0-15,0 2 0 0,3-2 1 16,0-4-2-16,5 0 1 0,2-9 0 0,5 0 0 15,1-9 0-15,4-5-1 0,5-6 1 16,-3-6 0-16,3-6-1 0,-2 1 0 16,-1-4 0-16,-6 0-1 0,-3-4-1 15,-3 0 0-15,-7 0-1 0,-2-1 1 16,-7 1 0-16,-1 5 0 0,-6 7 1 16,0 6 0-16,-2 9 0 0,-3 5 0 15,-1 7 0-15,-2 8 0 0,-4 8 1 16,0 3-1-16,-3 9 1 0,1 11 0 0,-6 4 0 15,1 6 1-15,-1 3-1 0,6 0 1 16,1 0-1-16,3-9 0 0,8-7 0 16,4-6 0-16,9-10 0 0,8-6-1 15,7-9 1-15,4-5 0 0,9-7 0 16,5-6 1-16,2-8-1 0,-4-2 1 16,2-1 0-16,-9-4-1 0,-4 6 1 0,-12 2 0 15,-4 3 1-15,-10 7 1 0,-5 6 1 16,-6 4 1-16,-6 11 0 0,-2 3 1 15,-5 9-2-15,1 2 0 0,3 3-1 16,2-2-2-16,5 5-1 0,2-3 0 16,6-3-1-16,14-7 1 0,3-6 0 15,6-4-1-15,9-8 1 0,8-15 0 16,2-2 1-16,6-6-1 0,-1-6 1 16,-6-4-2-16,-1-2 1 0,-13 0 0 15,-7-4 0-15,-8-1 0 0,-12-2 1 0,-8 2 2 16,-8 2 3-16,-4 3 2 0,-2 7 2 15,-4 3 2-15,1 9 2 0,2 5 1 16,3 2-2-16,3 6-2 0,4 3-3 16,7 0-1-16,6 0-3 0,9 3-1 15,5-3-1-15,5 7-1 0,9-4 0 16,7-3 0-16,10 0 0 0,2-5-7 0,6-2-11 16,-2 3-9-16,-4-4-12 0,-6 4-15 15,-7 4-105-15,-4 0-114 0,-13 2-260 16</inkml:trace>
  <inkml:trace contextRef="#ctx0" brushRef="#br0" timeOffset="60550.31">13435 6232 476 0,'0'-12'114'0,"-9"3"1"16,-1 1-78-16,-5 8-7 0,1 10-6 15,-7 8-8-15,-4 10-6 0,-3 8-1 16,-4 11-1-16,-2 8-1 0,-5 8 0 0,-1 9-2 15,0-4 0-15,2 0-2 0,5-2 0 16,0-3-2-16,6-6 0 0,8-10 0 16,5-13-1-16,2-5 1 0,4-8-2 15,6-7 0-15,2-7 0 0,0-10 1 16,9-9-1-16,2-11 0 0,5-9 0 16,5-15-4-16,12-15-2 0,6-9-4 15,6-7 0-15,3-4-1 0,3-2 1 16,2 6 2-16,-7 10 5 0,-5 9 7 15,-8 13 7-15,-6 9 3 0,-8 13 4 0,-6 9 1 16,-6 8-1-16,-7 7-2 16,0 7-3-16,-7 8-3 0,0 1-4 0,-5 6-3 15,5 5-1-15,0 2 0 0,0-2 0 16,7 1 0-16,6-5-1 0,3-3 0 16,10-5 1-16,5-10-1 0,6-5 0 15,9-10 1-15,2-7 0 0,3-7-1 0,3-4 1 16,-1-5 0-16,0 1 0 0,-5 0 3 15,-3 0 6-15,-11 6 6 0,-7 1 7 16,-9 3 5-16,-11 4 3 0,0 4 1 16,-16 4-4-16,-1 6-4 0,-4 4-8 15,-2 3-6-15,2 6-6 0,1 4-3 16,2 5-3-16,3 4-3 0,7 6-6 16,4-2-4-16,4 6-6 0,6-2-2 15,9-1-2-15,5-4 1 0,10-6 2 0,4-8 5 16,7-7 4-16,4-9 5 0,2-6 3 15,-2-10 2-15,1-1 1 0,-5-3 1 16,-7-3 1-16,-2 3 3 0,-7 4 7 16,-10 4 7-16,-3-5 5 0,-12 5 4 15,0 4 2-15,-7 3 1 0,-5 1-3 16,-1 1-7-16,-1 8-6 0,-2 0-6 16,0 8-3-16,2 0-4 0,-1 4-3 15,2 5-3-15,1 1-3 0,0 2-5 0,3 0-3 16,3-3-4-16,1-1-3 0,5-5 1 15,7-1 1-15,0-7 3 0,6-3 3 16,6 0 4-16,1-7 4 0,4-3 2 16,-2 2 4-16,-2-3 0 0,-2 0 2 15,-3-2 5-15,-4 3 5 0,-6 1 5 16,-5 6 5-16,0-3 2 0,0 2 0 16,-9 4 0-16,-1 0-4 0,-2 4-5 0,-3 4-5 15,-1 3-5-15,3 2-1 0,1 1-1 16,4 2-1-16,4-3 0 0,4 0-1 15,0-2 0-15,10-1-1 0,-2-8 0 16,7-2-1-16,2 0-1 0,8 0 0 16,1-7 1-16,3-3-1 0,3 0 2 15,1-5 0-15,-6-1 1 0,4 0 0 16,-7-3 2-16,-1 1-1 0,-5 0 0 16,-3 0 1-16,-7 3 0 0,2 4 0 0,-6 1 2 15,-4 3 1-15,0 2 0 0,0 3 0 16,0 2-1-16,0 0 0 0,-4 0 0 15,0 0-2-15,0 2 0 0,0 2-1 16,0 1 0-16,0-2 0 0,1 2 0 16,3 0 0-16,-4-5 0 0,4 5 0 0,0-5 0 15,0 3 1-15,0-3-1 16,0 0 1-16,-3 0 0 0,3 0 1 0,0 0-1 16,-6 0 0-16,4 0 0 0,-3-3 0 15,3 3-1-15,-4-5 1 0,-1 5-1 16,-4 0 0-16,0 0 0 0,1 0 0 15,-3 0-1-15,0 10 1 0,-2-2-1 16,-2 3 0-16,2 5 1 0,-3 1-1 16,2 2 1-16,-1 3 0 0,3 1-1 15,1 2 1-15,6 0 0 0,0-5-1 0,7 1 0 16,0-3 0-16,10-2 0 0,0-5 0 16,4-4 0-16,5-2 0 0,6-5 1 15,2-11 0-15,2-1-1 0,4-7 2 16,4-3-1-16,3-5 0 0,1-9 1 15,5-6-1-15,1-3 0 0,-1-4 1 16,5-7-1-16,-4-6 0 0,-3 0 0 0,-2 2-1 16,-8 2 0-16,-6 5 1 0,-7 7 0 15,-9 12 1-15,-7 10 1 0,-5 6 0 16,-5 10-1-16,-9 8 0 0,-5 12 0 16,-11 10 0-16,-7 8-1 0,-4 13 0 15,-8 12 0-15,-2 13 1 0,-1 2 0 16,0 1-1-16,5-2 0 0,8-4 1 0,6-8-2 15,8-10 1-15,10-13-2 0,9-8 1 16,6-9-1-16,15-10 1 0,7-12-1 16,5-7-2-16,7-6-2 0,5-9-1 15,2-5-1-15,1 0-1 0,-2 3 1 16,-1 1 0-16,-6 3 2 0,-7 5 3 16,-8 7 3-16,-9 6 3 0,-9-1 1 15,-3 8 2-15,-13 0 1 0,-2 6-1 16,-7 2 1-16,-3 5-1 0,-3 4-1 15,3 4-2-15,-1 0 0 0,7 4 1 0,2-4-1 16,6-1 1-16,8-2 1 0,6 1-1 16,6-3 1-16,6-4-1 0,5-3 0 15,7-1 0-15,3-1-2 0,6-7 0 16,6 0-1-16,2-9-7 0,1-1-12 16,0-1-15-16,-2-1-18 0,-6-5-114 15,-7 1-126-15,-2 0-298 0</inkml:trace>
  <inkml:trace contextRef="#ctx0" brushRef="#br0" timeOffset="64566.92">15393 6091 373 0,'10'0'88'16,"2"-8"3"-16,3 1-64 0,2-5-1 16,2 1 1-16,1-4-1 0,0-5-3 15,-1-2-1-15,2-1 0 0,-1-3 0 16,-3-4-3-16,0-2-2 0,-1-1-2 16,-5 3-4-16,-2 1-2 0,-6 3 0 0,-6 4 0 15,-4 6 0-15,-6 8 1 0,-4 8 0 16,-6 0 0-16,-6 6 0 0,-5 12-2 15,-2 10-2-15,-5 9-2 0,-2 2-1 16,1 4 0-16,2 5-1 0,5-2-1 16,7-3 1-16,7-7-1 0,9-4 1 15,7-11-1-15,5 0 1 0,17-10 0 16,4-6 1-16,9-5-1 0,7-10 0 16,8-6 0-16,-1-4 0 0,3-9 0 0,-4-3-1 15,-5-2 0-15,-4-1 0 0,-13 6 0 16,-3-1 3-16,-11 6 4 0,-3 8 3 15,-4 6 1-15,-7 10-1 0,-3 2 2 16,-3 16 0-16,0 7-2 0,-2 5-3 16,-3 9-2-16,3 6 1 0,4 2 1 15,5-2 1-15,6-4 0 0,0-8 0 0,17-7-1 16,5-8 0-16,10-7-1 0,7-11-2 16,8-4-2-16,7-11-10 0,4-1-12 15,-1-5-11-15,-1-5-19 0,-8-4-110 16,-3-4-121-16,-11-5-285 0</inkml:trace>
  <inkml:trace contextRef="#ctx0" brushRef="#br0" timeOffset="75788.02">15183 5822 255 0,'0'-11'68'16,"0"0"4"-16,5 2-30 0,-5-1-9 15,4 1-1-15,-4 3-1 0,7 0-3 16,-7 1-3-16,6 5-1 0,-3-8-1 0,1 8-2 15,-4 0 0-15,3 8 0 0,-3 2-1 16,-6 7 1-16,-1 5-1 0,-6 9 0 16,-1 5-2-16,-9 9-4 0,-2 4-2 15,-3 0-3-15,2 2-4 0,-2 0-1 16,3-9-2-16,0-4-6 0,8-3-9 0,7-6-11 16,3-6-97-16,7-8-96 0,0-7-245 15</inkml:trace>
  <inkml:trace contextRef="#ctx0" brushRef="#br0" timeOffset="80536.25">16442 5886 407 0,'0'-4'92'0,"-3"4"4"0,3-2-69 0,-6 2-3 0,6-5-3 0,-2 5-1 0,2 0-1 16,-6-4-1-16,6 4-2 0,-6 0-3 16,4 0-1-16,-3 6-2 0,0-2-3 15,2 0-1-15,-2 3-2 0,-1 1-1 16,6-1-1-16,-6 2 0 0,6-3-1 15,0 2 0-15,0 0 0 0,0-3 1 0,0 1-1 16,5-5 0-16,1 4 0 0,-3-5 0 16,2 0 0-16,1 0 0 0,-1 0 0 15,-3 0 1-15,4 0 0 0,-3-5 2 16,-3 4 2-16,0 1 2 0,0-6 0 16,0 2 2-16,0 4 0 0,-4-7 0 0,-1 4-2 15,0 3-2-15,2-2-1 0,-2 2-2 16,-1-6-1-16,4 6 0 0,-4 0-1 15,4 0 0-15,2 0-1 0,0 0 0 16,-4-4-1-16,4 4 1 0,4 0 0 16,-4 0-1-16,4-4 1 0,1 4 0 15,1-6 0-15,-4 6 1 0,-2-4 0 16,5 4 1-16,-5 0 0 0,0 0 0 16,-6 0 0-16,0 0-1 0,-2 6 1 15,0 0 0-15,-2 0-1 0,2 2 0 0,0 1 0 16,1 2-1-16,2-4 1 0,5 2-1 15,0-1-1-15,0-3 0 0,7 1-1 16,-1-6 1-16,3 0 0 0,1 0 0 16,-2 0 0-16,4-9 1 0,-4 6 0 15,-1-3 1-15,-1 1 0 0,-6 0 0 0,0 1-1 16,0 4 1-16,-6-2-1 0,-1 2 0 16,-1 0 0-16,-4 5 0 0,4 1 0 15,-2 0 1-15,2 1-1 0,6 2 1 16,-3-4-1-16,5 2 0 0,5-5-1 15,-2 3 0-15,7-5 0 0,-2 4 0 16,0-4 1-16,5-6-1 0,0 1 1 16,-1-2 0-16,0 1 1 0,-5-3 0 15,-4-1-1-15,-3 3 1 0,0 1-1 16,-5 3 1-16,-3 3-1 0,-2 0 0 16,-2 0 0-16,-2 0-1 0,-3 7 1 0,4 0 1 15,2-1-1-15,-1 0 0 0,5 0 0 16,1-1 0-16,6 0-1 0,0-5 0 15,8 0 0-15,3 0 0 0,2-5 1 16,2 0-1-16,-2-1 1 0,-1 0 1 16,-4 1 0-16,-2 3-1 0,-6 2-1 0,-5 0-2 15,-2 6-3-15,-6 2-6 0,1 3-7 16,-2 3-9-16,0 3 32 0,0-2-133 16,1 1-101-16,7 0-256 0</inkml:trace>
  <inkml:trace contextRef="#ctx0" brushRef="#br0" timeOffset="105164.44">6368 7209 381 0,'-8'0'90'0,"1"0"3"16,2 0-63-16,5-5-5 0,4 5-5 15,3 0-3-15,-1 0-3 0,2-4-3 16,4 1-1-16,3-3 0 0,4 1 0 15,2-2 0-15,9-1-1 0,3 1-1 16,2 0 0-16,5 1-1 0,6-2-2 16,1 1 0-16,3 4-1 0,-1-2-1 15,2 1-1-15,2-3 0 0,2 0-1 16,3 4 1-16,1-3-1 0,2 2 1 0,5 1-1 16,-1-2 0-16,3 0 0 0,3-1 1 15,1 2-1-15,2-4 0 0,2 1 1 16,1-3-1-16,5-3 1 0,0 1 0 15,-2 3-1-15,6-3 1 0,0-1-1 16,-3-3 1-16,-1 2 0 0,4 0 1 16,-3 2 1-16,1-4-1 0,-3 1 1 15,0 3 1-15,-3 1-1 0,2 1-1 16,-1 1 0-16,1 2 0 0,0-1-1 0,-3 0 0 16,1 2-1-16,-4 0 1 0,4 1-1 15,-5-2 0-15,-4 3 0 0,1-2 0 16,-2 3-1-16,-1-1 1 0,2 0 0 15,-6 4-1-15,2-4 1 0,-1 1 0 16,-1 3 0-16,1 0 0 0,3-7-1 16,-2 7 1-16,-3 0 0 0,3-4 0 0,1 4 0 15,-1-3 0-15,1 3 1 0,1 0 0 16,1 0 1-16,2 0 0 0,-2-6 0 16,2 6-1-16,-1-3 0 0,2 3-1 15,-2-4 0-15,1 4-1 0,2 0 1 16,-4 0-1-16,4 0 0 0,0 0 0 15,-3 0 1-15,1 0-1 0,-1 0 0 16,4 0 1-16,-4 0 0 0,0 0 0 16,5 0 0-16,-2 0 1 0,0 0-1 15,2 0 0-15,-2 0 0 0,1 0 0 0,0 0-1 16,0 0 1-16,1 0-1 0,-2 0 1 16,1 0-1-16,1 0 2 0,-2 0-1 15,0 0 2-15,2 0-1 0,2 0 1 16,-1 0 0-16,3 0 0 0,0-3 0 15,1-1-1-15,1-2 0 0,-4 6-1 0,4-5 0 16,-2 5 0-16,-1-6 0 0,-3 3 0 16,0-1-1-16,-2-2 1 0,-1 6-1 15,-2-7 0-15,1 7 1 0,-2-5-1 16,-2 5 0-16,0 0 1 0,1-4-1 16,-1-2 1-16,0 6-1 0,0-5 1 15,0-1 0-15,2 2-1 0,0 4 1 16,0-2 0-16,-1 2-1 0,-1-8 1 15,2 8 0-15,3-4-1 0,-2 4 1 16,2 0-1-16,0-4 0 0,-2 4 0 16,1-6 1-16,-1 6-1 0,1 0 0 0,-2 0 0 15,-1 0 0-15,-1 0 0 0,0 0 0 16,0 0 0-16,-1 0 0 0,-2 0 0 16,2 0 0-16,0 0 1 0,-2 0-1 15,-1 6 0-15,-2-6 0 0,0 0 0 16,-2 0 0-16,3 0 0 0,-2 0 0 0,1 4 0 15,0 0 0-15,3 2 0 0,-6-3 0 16,5-3 0-16,-6 4 0 0,1-4 0 16,-1 0 1-16,6 4-1 0,-4 1 0 15,1 4 0-15,-1-5 0 0,7-1 0 16,-4-3 0-16,-2 0 0 0,6 0 0 16,-3 0 0-16,4 0 0 0,0 5 1 15,-7-2-1-15,7-3 0 0,-4 0 0 0,-2 0 0 16,3 0 0-16,-3-3 0 15,0 3 1-15,2 0-1 0,-5 5 0 0,4-5 0 16,-3 0 0-16,0 0 0 0,2 0 0 16,2-3 0-16,1 3 0 0,1 0 0 15,1 0 0-15,-2 0 1 0,-1 0-1 16,2-3 0-16,-1 3 0 0,6-5 0 0,-1 5 0 16,-2 0 0-16,-1 8 0 0,3-4 0 15,-5 1 0-15,0-5 0 0,0 5 0 16,-1-5 1-16,-1 5-1 0,1-1 0 15,-5 3 0-15,0-1 0 0,-4-1 0 16,2-5 0-16,3 0 0 0,3 3 0 16,-2-3 1-16,2 0-1 0,-1 4 0 15,-2 1 1-15,-13-5-1 0,-5 4 0 16,-7-4 0-16,-12 0-3 0,-7 4-8 16,-8-4-13-16,-8 0-110 0,-12 5-110 0,-9-5-278 15</inkml:trace>
  <inkml:trace contextRef="#ctx0" brushRef="#br0" timeOffset="106393.98">8775 7648 369 0,'-5'-8'90'0,"5"3"3"15,-4-4-56-15,4 3-10 0,-4-1-4 16,4 0-4-16,-6 0-3 0,6-2-2 16,0 1-1-16,0 0 1 0,0-2 0 15,0 0 1-15,0-1 1 0,-2-2-1 0,2 0-1 16,-5-3 0-16,-1 3-2 0,-1 0 0 15,-3 1-3-15,0 2 0 0,-2 5-2 16,-1-2-2-16,-1 7 0 0,-1 4-1 16,-2 5-2-16,1 5 0 0,-3 8-1 15,0 2 0-15,-1 6 0 0,4 1 1 16,5-2-1-16,-1-4 0 0,8 0 0 16,4-8-1-16,6-3 0 0,5-7 0 0,7-7 0 15,3-6-1-15,6-2 1 0,5-9 0 16,1 0 0-16,0-7 0 0,0-1 0 15,-4 1 0-15,-3-2-1 0,-5 5 1 16,-7-1 0-16,-5 6-1 0,-3 5 0 16,-6 4 0-16,0 7-1 0,-6 7 1 15,-1 8-1-15,-3 4 0 0,-2 8 1 16,-1 7 1-16,-4 7 0 0,-1 0 0 16,-2 3 1-16,0 0-1 0,1 0 0 0,-3-4 1 15,1 1-1-15,-2-5 1 0,4-2 1 16,-3-5-1-16,2-7 1 0,-1-2 0 15,2-5 1-15,3-7-1 0,-2-3 0 16,0-5 0-16,1-9-1 0,0-1-3 16,-2-3-4-16,-1-4-5 0,3 0-6 15,-1-2-6-15,3 2-8 0,1 0-27 16,5 1-66-16,3 3-84 0,6 3-197 0</inkml:trace>
  <inkml:trace contextRef="#ctx0" brushRef="#br0" timeOffset="107100.67">9000 7743 484 0,'-6'9'105'0,"1"1"2"0,-2 2-87 16,1 4-7-16,-1 1-1 0,4-2 0 15,-3 3-1-15,2-4-1 0,4-2-2 16,0-2 0-16,0-2-2 0,0-4 0 0,6 0-2 16,1-4-1-16,4 0-1 0,-4 0 0 15,5-6 0-15,0-4 0 0,3-8 0 16,-1 0-1-16,4-10 0 0,-2-3-1 16,2-7-1-16,-3 1 0 0,2 1-1 15,-6-1 1-15,-1-1-1 0,-10 9 2 16,0 4 2-16,-6 5 1 0,-7 7 1 15,-1 5 1-15,-7 8 0 0,-2 8 0 16,-1 8-1-16,-1 5-1 0,-1 5 0 16,2 7 0-16,4 1 0 0,2 2 1 15,3-1 0-15,5 5 0 0,2-5 0 0,8 0 1 16,0-8-2-16,10 1 0 0,5-5-1 16,7-7 0-16,5-7 0 0,8-9-1 15,2 0 0-15,7-7 0 0,6-6 0 16,-1-5-1-16,3-5-1 0,0 2 0 15,-7 0-2-15,-3-8 0 0,-9 3 0 0,-6 1 1 16,-8 4-1-16,-6 4 4 0,-6-2 2 16,-7 7 4-16,-2 3 2 0,-10 9 2 15,-6 8 1-15,-4 4-1 0,-10 8 0 16,-1 4-3-16,-2 4-2 0,-2 4-3 16,3 2-1-16,7-4-1 0,3-3-1 15,14-1 0-15,1-4-1 0,12-4 0 16,8-4 0-16,5-9 1 0,10-5-1 15,3 0 0-15,8-12 1 0,3-2-1 16,0-7-1-16,0-7-2 0,1-4-2 16,-2-2-2-16,-5-5-1 0,-3-2-1 0,-5-1 0 15,-11 2 2-15,-4 2 2 0,-11-1 2 16,-12 10 3-16,-3 2 3 0,-10 10 1 16,-3 4 1-16,-3 7 0 0,-2 6 0 15,0 8 0-15,1 4-2 0,3 11 0 16,2 1-1-16,2 10 0 0,3 5-1 0,4 4 0 15,5 4-5-15,8 3-9 0,5 0-13 16,6-3-103-16,7-3-106 0,5-7-265 16</inkml:trace>
  <inkml:trace contextRef="#ctx0" brushRef="#br0" timeOffset="107628.34">9853 7899 471 0,'0'0'98'0,"0"0"2"16,5-4-87-16,6-3-5 0,8-5 1 16,7-1 0-16,5-8 3 0,2-1-1 0,1-4 0 15,4-6-1-15,-2 0 0 0,-2 0-1 16,2 0-2-16,-7-2-1 0,-2-5-2 15,-7 2 1-15,-1-5 3 0,-8 3 5 16,-4 4 4-16,-7 1 3 0,0 3 2 16,-11 5 1-16,4 8 0 0,-5 4-4 15,-2 8-5-15,0 6-5 0,-4 0-3 16,-4 13-2-16,1 8-2 0,-4 8-2 0,-6 11 1 16,1 7-1-16,-6 9 0 0,2 2-1 15,0 2 0-15,1 0 0 0,1-4 0 16,6-3-1-16,4-4-1 0,4-10 0 15,9-5 0-15,-1-4-1 0,7-9-1 16,3-6-1-16,2-5 0 0,5-10 1 16,4 0 1-16,3-12 1 0,3-2 0 15,0-4 2-15,2 0 2 0,0 0-1 16,0 3 0-16,-5 5 0 0,1 3 0 0,-3 7 1 16,-1 9 1-16,-2 5 0 0,2 2 1 15,-4 4 1-15,1 3-1 0,0 3 1 16,3-3-2-16,-3-4 1 0,5-1-1 15,5-6 0-15,3-6 1 0,6-6 0 16,6 0 0-16,6-12 0 0,5-2-6 16,-1-2-8-16,-4-5-17 0,-2 0-110 15,-6-3-112-15,-5 1-283 0</inkml:trace>
  <inkml:trace contextRef="#ctx0" brushRef="#br0" timeOffset="109066.69">10877 7715 348 0,'0'-4'84'15,"0"0"5"-15,0 4-54 0,0-4-4 16,0 4-1-16,0 0-3 0,0 0-4 16,0 0-3-16,0 8-2 0,-5 0-3 0,5 1-3 15,-6 1-2-15,4-1-2 0,2-2-1 16,0 2-1-16,0-2-1 0,0-3-2 16,2-4-1-16,3 7 0 0,-1-7-1 15,2 0 1-15,0-6-1 0,0 6 1 16,0-5-1-16,-6 5 1 0,5-6 0 15,-5 6 1-15,-5-3 0 0,-1 3 1 16,-1 0 0-16,-2 0 0 0,-2 0-1 16,1 0 0-16,0 0-1 0,3 0 0 15,1 0-2-15,4 0 0 0,2 0 0 0,0 3 0 16,0-3-1-16,2-3 1 0,3 3 0 16,-3-3 0-16,-2 3-1 0,0 0-3 15,0 0-6-15,0 0-8 0,0 6-99 16,-4 4-94-16,4-4-241 0</inkml:trace>
  <inkml:trace contextRef="#ctx0" brushRef="#br0" timeOffset="109640.63">11722 7230 459 0,'-14'5'101'0,"0"7"0"0,-6 4-80 16,2 5-10-16,0 2-3 0,-4 5 1 16,1 1-2-16,-2 4 1 0,1-1 1 15,1-1 1-15,2-5 1 0,2-3-1 16,4-2 0-16,3-6-3 0,3-4-1 15,7-1-3-15,0-5-2 0,10 1-1 16,0-2-1-16,4 4 0 0,3-2 1 0,3 5-1 16,1 4 0-16,-3 3 1 0,-2 6 0 15,0 2 0-15,-8 4 0 0,-3 2 0 16,-5 2 0-16,0 1 0 0,-8-2 1 16,-2 0-1-16,-4-3 2 0,-2-1 2 15,-4-4 2-15,-3-2 2 0,-1-2 3 0,-5-3 2 16,-1-5 1-16,1-5-1 0,1-2-1 15,1-6-3-15,2 0-2 0,2-3-3 16,7-6-3-16,2 1 0 0,4-5-3 16,6 0-2-16,4-2-6 0,0-2-8 15,6 0-9-15,1-2 56 0,2-1-157 16,3 2-103-16,2-1-272 0</inkml:trace>
  <inkml:trace contextRef="#ctx0" brushRef="#br0" timeOffset="109836.44">11582 7385 544 0,'0'-27'129'0,"6"1"3"0,2 6-87 16,5-1-12-16,6 1-6 0,2-1-6 0,9 2-7 16,3-2-3-16,3 4-2 0,3 0-2 15,0 5-2-15,-1 1-2 0,1 6-4 16,-5 5-8-16,-1 0-9 0,-1 5-15 15,-2 0-108-15,-4 5-110 0,-1 2-276 16</inkml:trace>
  <inkml:trace contextRef="#ctx0" brushRef="#br0" timeOffset="111488.95">11959 7834 345 0,'-10'15'84'0,"0"-1"2"0,-2-5-51 16,4 0-11-16,1-2-5 0,1 0-4 16,1-3-4-16,2 0-1 0,3 0-2 15,-6-4 0-15,6 4 0 0,-3-4 0 16,3 5 1-16,-5-5 0 0,1 6 1 16,1-6 1-16,-4 7 1 0,1-3 1 0,1-4 0 15,-1 7-1-15,3-7-1 0,3 0-1 16,0 0-3-16,0-4-1 0,10-5-2 15,3-2-2-15,3-3 0 0,3-9-1 16,5-2 0-16,2 0 0 0,1-7-1 16,4-2 1-16,3-1-1 0,-1-2 1 15,-2 4-1-15,-1 0 1 0,-3 2-1 16,-4 6 0-16,-6 3 0 0,-5 7 1 0,-5 4 1 16,-7 2 0-16,0 5 0 0,-7 4 1 15,-4 4-1-15,-3 5 1 0,-3 2-1 16,-7 6-1-16,-2 4 0 0,-1 4 0 15,-2 4 0-15,-2 4-1 0,3-7 0 16,3 0 0-16,3-3 0 0,2-2 1 16,4-2-1-16,3-7-1 0,7-1 0 15,6-2 0-15,0 1-1 0,11-5 0 0,1 0 1 16,3-5-1-16,3 0 1 0,-2 0 0 16,3 0 1-16,-1 0 0 0,-3 4 1 15,-2-4 0-15,0 5 1 0,-6 1 1 16,-1-1 3-16,-4 4 1 0,-2-5 1 15,0 4 2-15,0-1 1 0,-4-2 0 16,4 2-1-16,0-3-2 0,0 1-1 16,0 0-1-16,0-2-1 0,4-3-1 15,3 6 0-15,-1-6-1 0,1 4 0 0,0 0 0 16,1 1-1-16,0-3 0 0,-2 2 0 16,0 1-1-16,-2-3 0 0,1-2 0 15,0 5-1-15,-5-5 1 0,3 0 0 16,-3 5 1-16,0-5 0 0,0 0 0 15,0 0-1-15,0 0 1 0,0 0 0 16,0 0-1-16,-6 0 0 0,6 0 0 16,-4 0-1-16,4 0 0 0,-4 0 0 0,4 0 1 15,0 0-1-15,-3 0 0 0,3 0 1 16,0 0-1-16,0 0 0 0,0 0 0 16,0 0 0-16,0 3 0 0,0-3 0 15,0 0 0-15,0 0-1 0,0 0 0 16,0 0-1-16,-3 3-1 0,3-3-1 15,0 0-1-15,-5 0-3 0,5 0-3 16,-6 0-5-16,4 0-8 0,2-3-9 0,-7-1-98 16,4-2-101-16,3-3-245 15</inkml:trace>
  <inkml:trace contextRef="#ctx0" brushRef="#br0" timeOffset="112644.38">12009 7765 417 0,'-4'0'96'16,"4"-4"0"-16,0 4-66 0,4 0-13 15,3-5-6-15,6-5-2 0,2-4-4 0,6-1 0 16,5-4 3-16,5-4 4 15,4-3 2-15,2 1 3 0,0-5-1 16,2 3 0-16,-5-2-2 0,-2 0-3 0,-11 2-3 16,-5-1-4-16,-7 3-1 0,-9 3 0 15,-3 1-1-15,-7 7 0 0,-5 3 1 16,-6 7 0-16,-3 4 0 0,-2 7-1 16,-5 8 1-16,2 9-1 0,-3 5-1 15,-1 10 1-15,-1 8-2 0,2 4 1 16,0 4 0-16,3 2 0 0,-2-3 0 0,3-1 2 15,1-2 1-15,2-6 0 0,5-5 0 16,-3 0 0-16,5-9 1 0,0-1-2 16,4-5 0-16,2-4-1 0,3-4-1 15,3-2 0-15,0-9 0 0,6 1 0 16,0-3 1-16,0-4 0 0,0-12-1 16,7 1 1-16,5-4 0 0,1-10 0 0,3-8 0 15,5-6-1-15,5-4-1 0,2-2 1 16,4-2-1-16,4 0 0 0,-3 5 1 15,4 5 0-15,-3 5 1 0,-3 10-1 16,0 6 1-16,-10 6 0 0,-1 5-1 16,-2 5 0-16,-9 7-1 0,1 1 0 15,-8 4 1-15,-2 3-1 0,0 0 1 16,-6 2-1-16,-3 0 1 0,-9 4 0 16,-1 2 0-16,-3-2 0 0,-1-7 0 0,-1 4-1 15,5-3 1-15,-1-4 0 0,7-7-1 16,0-4 0-16,6 0 0 0,1 0-1 15,6 0 0-15,0 0 0 0,0-4 0 16,6 4 0-16,1 0 0 0,4 0 1 16,-2 0 0-16,3 10 1 0,-2-4-1 15,1 4 1-15,-1 3 0 0,0 1 0 16,-2 0 0-16,3-1 0 0,-4-1 0 0,4-1-1 16,-1-2 1-16,3-3 0 0,5-6 0 15,0 0 0-15,3-7 0 0,4-9-1 16,4-1 1-16,-1-11 0 0,5-1-1 15,-1-3 1-15,-2-3-1 0,-1 0 0 16,-2-2 0-16,-1-3 0 0,-4 4 0 16,-3 3 0-16,0 0 0 0,-6 6 0 15,-5 6 0-15,-1 6 2 0,-2 6 0 16,-5 1 1-16,0 8 0 0,-7 0 0 0,-4 8 0 16,0 5-1-16,-6 7-1 0,-2 4 0 15,-2 7-1-15,-5 7 1 0,4-3-1 16,-2 4 1-16,3 1-1 0,2-1 0 15,5 0 1-15,8-8-2 0,6 0 1 16,0-3-1-16,10-9-1 0,7-3 1 16,8-10-1-16,7-6 1 0,4-9-2 0,4-4 1 15,4-3-1-15,3-2 0 0,-1 1 1 16,-5-1-1-16,-7 6 1 0,-4 6 0 16,-10-1 3-16,-5 7 2 0,-9 0 1 15,-6 11 2-15,-6 2 0 0,-2 4 1 16,-5 3 0-16,-1 3-1 0,-3 3-2 15,4-4-1-15,1 1-2 0,3-7 0 16,7-2-1-16,2-6-1 0,9-3 1 16,10-5 0-16,6-10 0 0,4-7-2 15,9-7-1-15,1-9-3 0,2-4-2 0,-3-6 0 16,-5-3-1-16,-5-6 0 0,-8 1 2 16,-5 3 4-16,-5-3 5 0,-8 6 7 15,-2 2 5-15,-6 4 5 0,-2 8 3 16,2 5 4-16,-1 3 1 0,5 8-3 15,2 3-6-15,3 1-3 0,9 2-6 0,1 5-3 16,7-2-3-16,6 1-6 0,2 5-7 16,5 0-10-16,4 0-8 0,-2 4-14 15,4 2-41-15,-6-2-74 0,-1 2-106 16,-9-1-232-16</inkml:trace>
  <inkml:trace contextRef="#ctx0" brushRef="#br0" timeOffset="114623.61">13174 7767 421 0,'0'-6'101'0,"0"-1"1"16,-6 7-67-16,-1 0-11 0,-4 8-6 16,2 5-6-16,-8 8-4 0,1 10 0 15,-7 6 0-15,1 8 1 0,-5 11 1 16,-5 4 0-16,-1 5 0 0,-5 3-2 15,2-1-2-15,-2 0-3 0,3-3 0 16,-2-12-2-16,8-3 1 0,3-8-1 16,2-8-1-16,7-7 1 0,3-8 0 0,3-6 0 15,6-7 0-15,5-5 0 0,5-9 0 16,2-6 0-16,6-4 0 0,3-13 0 16,8-10-2-16,1-5-3 0,4-9-4 15,5-4-1-15,3-6-1 0,3-2 0 16,-5 4 0-16,1 1 2 0,-3 7 4 15,-5 9 6-15,-7 10 4 0,-3 10 3 16,-5 8 4-16,-5 8 1 0,-8 11 0 16,0 7 1-16,0 4-3 0,-6 3-2 15,0 6-3-15,3 3-3 0,-2 1-1 0,5-1 0 16,6-3-2-16,1-2 1 0,1-5-1 16,11-4 0-16,0-5 0 0,8-4-1 15,5 0 1-15,3-4 0 0,9-7-1 16,-2-1 0-16,2-6-1 0,-3-2 0 15,-2-4 0-15,-9 0-1 0,-1 1 1 16,-9 1 1-16,-7 5 1 0,-9 1 4 0,-4 6 2 16,0 2 3-16,-9 8 1 0,-4 0 1 15,-6 0 1-15,-3 11-2 0,-3 1-2 16,0 6-2-16,2 0-3 0,-1 5-1 16,8 0-2-16,4 1-1 0,6 1-1 15,6-3 0-15,11-2 0 0,4-1-2 0,5-6 1 16,7-3-1-16,6-7-1 0,5-3 0 15,2-10 0-15,2-1 1 16,2-4 0-16,-4-3 1 0,-1 0 0 16,-4-5 1-16,-3 2 1 0,-7-2 0 0,-9 4 1 15,-5 3 3-15,-9-1 2 0,-8 5 3 16,-6 6 2-16,-9-1 1 0,-2 7 0 16,-7 7 0-16,2 0-2 0,-4 5-3 15,5 4-3-15,2 1-2 0,4 4-1 16,7 2-1-16,1-1-1 0,7-2-2 15,6-6-2-15,0 0-1 0,13-5-2 0,1-9-1 16,6 0-1-16,7-6 1 0,4-2 1 16,4-4 2-16,4-4 1 0,-3 0 2 15,-3 4 1-15,-8 0 1 0,-3 2 5 16,-8 0 3-16,-9 7 3 0,-5 3 1 0,-3 0-1 16,-5 0 1-16,-4 9 0 15,0-2-4-15,-2 3-3 0,1 2-2 0,4-1-2 16,-1 0-1-16,8 0 0 0,2-2-3 15,8-3-1-15,5-1-2 0,7-5 0 16,5 0 0-16,6-9-1 0,-2 0 2 16,9-5 0-16,-3-9 1 0,4 0 1 15,-1-7 0-15,0-2 0 0,0-3-1 16,1-6 1-16,0 0 0 0,-5-2 1 16,-2 0 0-16,-3 0 2 0,-8 6 1 0,-4 0 5 15,-8 5 3-15,-9 7 4 0,0 4 2 16,-6 6-1-16,-5 5 1 0,-3 6-1 15,-5 10-5-15,-1 3-3 0,-7 9-2 16,-4 12-2-16,-2 7-1 0,0 9 1 16,-2 9-1-16,2 2 1 0,1 2-1 15,5 0 0-15,8-6 0 0,4-6 0 0,5-5-2 16,8-11 0-16,4-5-1 0,4-9-1 16,7-7-1-16,5-5-1 0,3-5-1 15,4-6-1-15,2-5-1 0,-1-6-1 16,2-1 0-16,1-2 0 0,-5-5 0 15,2 0 3-15,-3-1 1 0,-6 3 1 16,1 2 3-16,-9 2 2 0,-1-1 2 16,-8 7 3-16,-4 4 1 0,-7 4 1 15,-3 5 0-15,-6 0 1 0,-5 8 0 16,2 5 1-16,-5 3 0 0,3 6 2 0,0 2 0 16,1 2 1-16,8-1-1 0,4-1-1 15,6-3-2-15,6-3-3 0,4-3-1 16,5-4-1-16,9-2-1 0,3-4 1 15,8-1-1-15,8-4 0 0,3 0-2 16,0-2-6-16,5-5-8 0,-5 3-9 16,-6-4-10-16,-7 1-13 0,-8 1-106 0,-12 0-111 15,-7 1-259-15</inkml:trace>
  <inkml:trace contextRef="#ctx0" brushRef="#br0" timeOffset="116208.6">15073 7664 349 0,'-9'0'91'0,"3"-5"4"0,4 5-45 0,-3-5-11 15,2 5-6-15,3-7-5 0,-6 7-3 16,6-4-2-16,-6 4-1 0,6 0-4 16,-3 0-1-16,3 0-4 0,-5 0-3 15,5 0-3-15,-4 5-2 0,4 1-2 16,-3 1-2-16,3 3 0 0,0 1 0 0,-4 0-1 15,4 0 0-15,0 0 0 16,6-2 0-16,-4-4 0 0,-2 1 0 0,8-6 0 16,-5 0 0-16,1 0 1 0,0 0-1 15,0-5 2-15,-4 2 0 0,3 0 1 16,-3-2 2-16,0 1 0 0,-3 4 1 16,-1 0-1-16,-3 0 1 0,1 0-2 15,-1 0-1-15,0 6-1 0,-2 0 0 16,4-4-2-16,-1-2 1 0,3 6-1 0,3-6-1 15,0 0 0-15,0 0 0 0,7 0 1 16,0-7-1-16,3-3 0 0,0-1 1 16,1 0 1-16,-3-2 0 0,-1 2 0 15,-7 2 2-15,0 4 0 0,0 5 0 16,-6 0 0-16,-2 3 1 0,1 6-2 16,-2 2 1-16,2 3-2 0,-2 0-2 15,2 1-2-15,1-1-4 0,6-2-6 16,-4-1-7-16,4-5-7 0,9 1-8 0,-1-7-93 15,4 1-92-15,4-1-224 0</inkml:trace>
  <inkml:trace contextRef="#ctx0" brushRef="#br0" timeOffset="117068.2">15929 7324 467 0,'-6'-11'106'0,"-2"4"1"16,-3 7-81-16,0 0-8 0,1 9-4 15,-3 3 0-15,-3 6 0 0,-4 8 0 16,-3 7 2-16,-5 9 2 0,-8 9 0 16,-5 6-2-16,0 10-3 0,-5 4-3 15,0 1-3-15,-1 6-3 0,4-9-1 0,0-1-2 16,6-5 1-16,1-10 0 0,4-6 0 16,8-12 0-16,7-4 0 0,4-10-1 15,6-8 0-15,7-13 0 0,14-11 0 16,2-10-1-16,7-10-2 0,5-9-1 15,6-13-1-15,4-9-2 0,1-4-1 16,1-6 1-16,0-3-1 0,0 3 2 16,-2-1 2-16,-2 8 2 0,1 4 2 15,-3 6 2-15,-1 10 0 0,-5 8 2 16,1 5 0-16,-1 10 1 0,-8 9 0 0,1 9-1 16,-7 8-1-16,-1 8 0 0,0 6-1 15,-1 11 1-15,-5 6 0 0,-5 6 0 16,-2 2 1-16,0 9-1 0,-9-2-1 15,-5 5 0-15,-1-1 0 0,-1-4-1 16,3-1-1-16,-1-6 0 0,7-4 0 16,0-5 0-16,1-7-1 0,3-5-1 0,3-8-3 15,-9 0-3-15,4-6-5 0,-5-1-5 16,-1-7-6-16,-4 4-5 0,-4-8-3 16,-2-2 0-16,-4-1 1 0,-2-2 3 15,0-5 5-15,0 0 6 0,-2 0 6 16,3 0 4-16,2-4 6 0,1 6 6 15,1-1 8-15,5 1 6 0,0 2 7 16,5 3 4-16,1 2 1 0,4 3-2 16,7-3-4-16,0 5-4 0,10 0-5 15,4 0-5-15,6 0-4 0,5 0 1 0,10 0 0 16,5 0 2-16,4-5-1 0,6 5-2 16,1-7-1-16,0 3-1 0,-2 2-7 15,-5-4-8-15,-4 6-11 0,-13 0-17 16,-2 0-104-16,-11 0-109 0,-7 0-269 15</inkml:trace>
  <inkml:trace contextRef="#ctx0" brushRef="#br0" timeOffset="117525.53">16215 7540 451 0,'0'0'104'0,"6"7"4"16,-6 9-71-16,-7 6-9 0,0 9-6 16,0 7 2-16,-5 6 0 0,-3 7-4 15,-3 0-3-15,-1 2 0 0,5-2-1 16,-3-4-2-16,2-3-2 0,3-7-1 0,3-6-2 15,3-8 0-15,2-5-3 0,4-8-2 16,0-10-1-16,3-6 0 0,4-8-2 16,2-10 1-16,2-12-1 0,1-9 2 15,2-8-2-15,4-7 0 0,-5-5 0 16,1 0 0-16,-7 0 0 0,3 1-1 16,-1 6 3-16,-1 5 3 0,-2 7 5 15,1 6 2-15,6 10 2 0,0 3 1 16,8 4 0-16,2 9-2 0,1-1-3 0,7 5-4 15,8-1-2-15,-1 2-2 16,3 2 0-16,1 1-1 0,-1 0 0 0,2 2-1 16,-3 2-5-16,-6 2-8 0,-5-5-7 15,-3 5-8-15,-7 6-7 0,-2-2-11 16,-10 7-10-16,-7 2-94 0,-7 5-99 16,-5-3-238-16</inkml:trace>
  <inkml:trace contextRef="#ctx0" brushRef="#br0" timeOffset="117793.08">16036 7874 567 0,'-7'0'129'0,"7"2"3"0,0-2-88 16,0 5-17-16,13-5-8 0,4 0 0 16,5 0-1-16,5 0-3 0,6 0-3 15,8-6-2-15,4-2-1 0,1 2-6 16,-4-1-11-16,1 2-10 0,-7 0-12 0,-2 1-16 16,-6 4-98-16,-6-7-109 0,-2 3-252 15</inkml:trace>
  <inkml:trace contextRef="#ctx0" brushRef="#br0" timeOffset="118367.35">15928 7477 256 0,'8'-14'75'0,"0"-3"6"16,-2 1-30-16,0 4-2 0,-3-2-2 16,-3 3-3-16,0 1-7 0,0 3-3 15,0 2-3-15,0 5-3 0,-6-5-5 16,2 5-4-16,1 5-4 0,0-1-3 15,-2 4 0-15,2 5-1 0,-3 6 1 16,0 4 2-16,1 6 1 0,0 4 1 16,-3 7 0-16,-1 3-1 0,2 3-1 0,-4 6-2 15,0 2-2-15,0-1-1 0,0 3-2 16,-3-1 0-16,2-3-2 0,0-1-1 16,2-4 1-16,-1-3-2 0,2-6 0 15,2-5 0-15,1-4-1 0,6-8 0 16,-5-4 0-16,5-6-1 0,0-5 1 15,0-6 0-15,0 0-1 0,0 0-3 0,0-12-6 16,0 0-8-16,5-4-11 0,1-6-15 16,2-1-102-16,4-1-110 0,-2 1-260 15</inkml:trace>
  <inkml:trace contextRef="#ctx0" brushRef="#br0" timeOffset="119387.92">16453 8099 479 0,'-2'-6'110'0,"-4"-2"2"0,6 5-81 0,0-5-10 0,0 3-4 15,14-5-3-15,-1 0-5 16,1-3-2-16,6 1 1 0,4-2 2 0,-2 0 2 16,3 4 1-16,-3 3 0 0,2 3-1 15,-3 4-1-15,-6 4-1 0,1 0-1 16,-12 8-1-16,-4 2 0 0,-3 2 0 15,-10 5 1-15,-4 3-1 0,-4 0-1 16,-1 1-1-16,-4 1-1 0,6 3-3 16,1-6 0-16,5-1-2 0,2-5-2 15,9 1 0-15,3-2-1 0,4 1-1 16,7-4 0-16,-3 0 0 0,4 4 0 0,0-2 1 16,-3-3 2-16,-2 1-1 0,-1-2 2 15,-6-2 0-15,0-3 0 0,0 2 1 16,-12 2 0-16,2-2-1 0,-9-2 1 15,-5 2 0-15,1-5 0 0,-6-3 0 0,1 4-1 16,1-4 1-16,0 0-3 0,2 0-6 16,6-4-7-16,4 4-11 0,7-4-15 15,8-3-94-15,0 3-101 0,7-5-240 16</inkml:trace>
  <inkml:trace contextRef="#ctx0" brushRef="#br0" timeOffset="119649.18">17126 8074 543 0,'-6'0'122'16,"-2"8"1"-16,-5 3-93 0,-1 3-11 15,-3 5-2-15,1 4 0 0,-7 2-5 16,0 1-2-16,-4 5 1 0,1 3 0 0,1 1-1 15,-1-1-2-15,0 1-3 0,5-3-3 16,3-2-4-16,4-3-2 0,6-9-3 16,0-1-4-16,3-6-3 0,5-5-4 15,-5-1-6-15,5-5-7 0,0 0-12 16,0-5-84-16,0-2-91 0,0-8-223 16</inkml:trace>
  <inkml:trace contextRef="#ctx0" brushRef="#br0" timeOffset="120109.32">16776 8122 445 0,'-5'0'104'0,"-3"5"1"0,2-1-72 0,-1 3-11 15,2-2-5-15,3 3-2 0,-3-1-4 16,5 1-4-16,0 0-2 0,5-4 0 16,1 3-2-16,1-7-1 0,0 1 0 15,6-1 0-15,-2 0-1 0,-3 0 1 16,1-1-1-16,-3-5 1 0,-1 3 0 16,-5 1 2-16,0-2 2 0,-6-2 2 0,0 3 3 15,-3 3 1-15,-2-7 1 0,2 7 1 16,-3 0-3-16,0 0-1 0,3 0-3 15,-4 0-2-15,2 6-6 0,4-3-8 16,7 1-14-16,0 3 2 0,0-5-107 16,13 8-100-16,1-1-249 0</inkml:trace>
  <inkml:trace contextRef="#ctx0" brushRef="#br0" timeOffset="120412.44">17114 8393 549 0,'-13'3'128'16,"1"-3"1"-16,-1 7-85 0,3-4-20 15,0 4-10-15,6-4-3 0,0 1-6 0,4 2-4 16,0-3-1-16,0-3 0 0,8 7 0 16,3-7-1-16,1 0 0 0,2-5-1 15,1 0 0-15,-1-4-2 0,3 0 1 16,-5 1 0-16,-4 0 0 0,-3-3 1 15,-5 2 3-15,0 4 1 0,-6-3 4 16,-4 6 1-16,1 2 2 0,-5 0 1 0,-2 0-1 16,0 5 0-16,-2 3-2 0,3 0-2 15,2-1-6-15,0 3-6 0,7-1-8 16,6 2-13-16,0-2-12 0,7-5-96 16,6 3-103-16,6-7-244 0</inkml:trace>
  <inkml:trace contextRef="#ctx0" brushRef="#br0" timeOffset="120575.4">17332 8463 530 0,'-8'11'118'0,"-4"2"0"16,4 4-90-16,-2 0-12 0,1 4-4 16,-2-2-5-16,1 3-4 0,-4 2-2 15,-3 2 0-15,1 1-2 0,-1 0-9 16,4-1-13-16,5-3-97 0,2-3-96 15,6-6-248-15</inkml:trace>
  <inkml:trace contextRef="#ctx0" brushRef="#br0" timeOffset="121362.12">17668 7936 512 0,'0'-10'121'0,"0"-1"2"15,2 3-82-15,3 0-11 0,2 1-4 16,3 3-3-16,0 2-5 0,3 2-1 16,2 0 0-16,3 2 0 0,-3 7 1 0,-2 0-2 15,0 4 0-15,-6 1 0 0,-7 6 1 16,0-4-2-16,-8 4 0 0,-11 1-2 15,-2 5 0-15,-4 2-2 0,-6 2-3 16,0 3-2-16,-6 1-2 0,7 0-1 16,0-8-1-16,6 0-1 0,1-5-1 15,8 0 0-15,3-6 0 0,6 3-1 16,6-6 0-16,0 4 0 0,7-2 0 16,4 1 0-16,3-4 0 0,3-2 1 0,7-4-1 15,2-1-1-15,1-4-4 0,2 0-5 16,1-4-5-16,3 4-7 0,-1-4-5 15,-3-1-8-15,1 2-9 0,-3 3-6 16,-3-4-6-16,-6 4-5 0,1 0-2 16,-6 0 4-16,0 0 10 0,-5 0 21 15,0 0 20-15,-4 0 19 0,2 0 21 16,-6 4 17-16,4-4 8 0,-4 3 2 0,0 2-7 16,0-2-8-16,0 0-9 0,0 4-9 15,4-4-9-15,1 3-5 0,1-2-5 16,2-4-2-16,6 0-2 0,3-4 0 15,5-3-1-15,3-7 1 0,3-4-1 16,2-3 0-16,0-3 0 0,-1-2 0 16,0-5 0-16,-8 1-1 0,-1-3 1 15,-7 1 1-15,-9-3-1 0,-4 5 3 16,-10 3 4-16,-3 5 4 0,-7 7 3 16,-7 5 2-16,0 10 1 0,-6 0 1 0,1 12-2 15,-2 5-5-15,1 6-4 0,0 5-2 16,5 3-3-16,2 1-3 0,8 7-9 15,4-3-9-15,10-1-11 0,8-3-9 16,8-6-15-16,3-3-78 0,10-4-27 16,2-11-89-16,6-1-181 0</inkml:trace>
  <inkml:trace contextRef="#ctx0" brushRef="#br0" timeOffset="121778.2">18443 8227 656 0,'-13'0'145'16,"-4"5"0"-16,0 3-112 0,0 0-18 16,1 5-3-16,2 0-4 0,3 1-6 15,3-2-3-15,8 1 0 0,10-2 0 16,5-9-1-16,6-2-3 0,6 0-3 0,6-12-2 16,1 2 0-16,-1-4-1 0,0-4 0 15,-2-2 2-15,-4-1 2 0,-4 0 5 16,-9 1 7-16,0 4 8 0,-6-2 7 15,-8 10 4-15,0 8 0 0,-8 0 1 0,-1 12-1 16,-5 6-5-16,-1 8-7 0,-1 12-6 16,-1 7-3-16,1 6-1 0,-1 10 0 15,-1 3-2-15,-2 4 0 0,1 8 0 16,0-6-1-16,-1 0-1 0,-2-5 0 16,2-5 0-16,0-3 0 0,0-10 1 15,-3-8 1-15,0-5 0 0,0-8 2 16,0-9 3-16,3-4 4 0,-1-6 4 15,2-12 0-15,7-3 2 0,4-11-1 0,3-12-1 16,5-7-3-16,8-9-4 16,7-16-4-16,8-6-4 0,11-3-7 0,4-1-5 15,9-4-9-15,2 5-11 0,0 3-10 16,3 7-19-16,-1 6-107 0,0 7-115 16,1 11-280-16</inkml:trace>
  <inkml:trace contextRef="#ctx0" brushRef="#br0" timeOffset="125555.72">5756 9801 471 0,'-12'-3'110'16,"4"-2"3"-16,1 1-76 0,2 4-12 0,5-3-9 15,0 3-3-15,2-5-3 0,4 5-3 16,6 0-1-16,1 0 1 0,3 0 2 16,7-3 0-16,0 3 0 0,8 0-1 15,2 0-1-15,2-3-2 0,5-5-2 16,0 6-1-16,3 2 0 0,-2-8-2 16,-1 4-3-16,-2-4-5 0,-5 5-10 0,-6-2-10 15,-5 5-97-15,-9-4-97 0,-8 4-243 16</inkml:trace>
  <inkml:trace contextRef="#ctx0" brushRef="#br0" timeOffset="125758.94">5772 9996 560 0,'0'4'118'0,"0"-4"1"15,11 6-97-15,3-4-14 0,6 2-5 16,6 2 0-16,2-3 0 0,5-3 1 15,-1 0 1-15,3 0-1 0,2-4 1 16,-4 4-1-16,1 0 0 0,1-5-1 16,-4 5-3-16,-3 0-7 0,-2 5-11 15,-1-3-14-15,-4-2-92 0,-3 7-98 16,-4-7-240-16</inkml:trace>
  <inkml:trace contextRef="#ctx0" brushRef="#br0" timeOffset="127959.6">6824 9025 383 0,'-2'-3'96'0,"-4"-1"5"15,4-1-55-15,2 5-8 0,-6-3-7 16,6 3-5-16,0-3-5 0,0 3-4 16,7-6-4-16,1 4-2 0,6-2-2 15,5-3-1-15,3 2-2 0,6-2 0 16,1 0-1-16,0 3 0 0,4-3-1 16,-3 3-1-16,-2 1 0 0,-2 3 0 15,-1 3 2-15,-8 6 0 0,-1 2 2 0,-9 4 2 16,-1 7 1-16,-6 9 0 0,-7-2 0 15,-8 12 0-15,-2 1-1 0,-6 8 0 16,0-1-1-16,-3 5-1 0,-1-1-1 16,2-1-1-16,4-7 0 0,1 2-1 15,1-9-1-15,4-4 0 0,-1-3-1 16,6-8-3-16,-3-3-3 0,7-7-6 16,2-4-4-16,4-5-7 0,0-4-5 15,0 0-5-15,0-2-5 0,4-5 1 0,-4-3 2 16,0-2 1-16,0-3 5 0,0-3 4 15,0 0 7-15,-2-2 6 0,-4 1 8 16,0 1 9-16,-2-1 9 0,1 5 8 16,-3 2 6-16,4 1 4 0,3 2 1 15,3 6-3-15,0-1-5 0,0-3-6 16,8 5-5-16,4-4-4 0,4 1-4 16,5-2-2-16,4 1 0 0,6-4-2 0,3 0-1 15,5 0-2-15,1 2-6 0,0 1-7 16,5-5-9-16,-4 2-11 0,-2 0-101 15,1-2-102-15,-6 2-250 0</inkml:trace>
  <inkml:trace contextRef="#ctx0" brushRef="#br0" timeOffset="128351.71">7489 8897 419 0,'-5'-8'102'16,"-1"2"2"-16,4-2-49 0,-3 8-31 15,-1 8-5-15,-3 3 0 0,-3 3 0 0,-3 10 1 16,-6 2 0-16,-3 8 1 0,-5 1 0 16,-1 5-2-16,3-5-4 0,1 0-2 15,6-4-5-15,3-4-3 0,8-3-2 16,9-1-2-16,7-5 0 0,8-3-1 15,6-2 0-15,5 5 0 0,3-2 0 16,-1 5 1-16,4 1-1 0,-5 2 1 0,-3 2-1 16,-5 4 1-16,-3-3-1 15,-8 2 0-15,-8-1 0 0,0 3 1 16,-7-5-1-16,-6 0 0 0,-1-4 1 0,-5-3 0 16,0-1 0-16,-2-5 1 0,0-3-1 15,-5-5 0-15,3-5-3 0,0 0-2 16,-1 0-5-16,1-10-5 0,-1 0-5 15,2-5-8-15,2 1-7 0,1-6 37 16,2 0-129-16,4-4-95 0,3-2-245 16</inkml:trace>
  <inkml:trace contextRef="#ctx0" brushRef="#br0" timeOffset="128527.23">7355 9103 523 0,'18'-20'119'0,"0"5"2"0,3-5-84 15,6 4-9-15,7-3-9 0,4 1-5 0,3 2-3 16,4 2-2-16,1 2-2 16,-1 1-1-16,-4 7-4 0,0 4-3 0,-1 0-4 15,-7 0-6-15,-5 4-10 0,-1 3-11 16,-5 0-45-16,-3 2-52 0,-3 2-85 16,-2-2-192-16</inkml:trace>
  <inkml:trace contextRef="#ctx0" brushRef="#br0" timeOffset="129275.04">7876 9178 448 0,'-13'10'103'0,"1"7"2"0,1-1-64 16,-2 7-17-16,1 7-4 0,2 3 0 15,-1 2 0-15,4 1 0 0,0-2 0 16,1 4-2-16,0-4-1 0,6-2-3 16,0-5-1-16,9-2-3 0,-2-7-1 15,4-2-3-15,5-4-1 0,1-6-1 16,5-1-1-16,4-5-1 0,-1-10-1 16,3 0 1-16,-2-9-2 0,1-4 0 15,-1-1 0-15,-1-2-2 0,-3-6-1 16,-3-4 0-16,-4-4-1 0,-5 0 0 0,-4-1 1 15,-6 0 0-15,-6 0 1 0,-1 5 1 16,-8 5 1-16,-4 7 3 0,-6 3 2 16,1 10 0-16,-2 6 2 0,-4 5 0 15,-1 11 0-15,-1 4-1 0,1 13-2 16,0 0-1-16,3 12-1 0,3 2-1 16,5 5 0-16,10 3-1 0,6-3 0 0,12-3 0 15,7-4 0-15,11-6 0 0,7-4-1 16,8-13 1-16,9-7-1 0,5-10-1 15,6 0 1-15,3-10-2 0,0-6 1 16,-1-6-1-16,-1-1-1 0,-8-2 1 16,-7 0-1-16,-6-6 1 0,-11-2 0 15,-8 2 1-15,-8 6 2 0,-8 0 4 16,-6 5 3-16,-6 7 2 0,-8 8 1 16,-3 9 1-16,-4 9 0 0,-3 6-2 15,-2 7-3-15,-3 4-1 0,5 6-3 0,0 0-1 16,4-1-1-16,7-2 0 0,7-3 0 15,6-2-1-15,11-4 0 0,6-3 0 16,7-9 0-16,7-2 0 0,7-10 0 16,6-10-1-16,4-4 0 0,3-5-1 15,2-6 0-15,-2-7-1 0,-3-3-2 0,-6-1 0 16,-5-6 1-16,-10 1 0 0,-8-10 1 16,-11 1 2-16,-8-1 0 0,-14 3 3 15,-4 3 3-15,-6 8 3 0,-6-1 1 16,-6 9 1-16,-2 9-1 0,1 11 0 15,0 9-1-15,1 4-3 0,3 9-2 16,2 12-2-16,3 7 0 0,1 10 0 16,5 2-1-16,3 6-5 0,0 7-6 15,7 0-7-15,7 1-12 0,5-2-12 16,9-7-100-16,8-1-106 0,8-9-249 16</inkml:trace>
  <inkml:trace contextRef="#ctx0" brushRef="#br0" timeOffset="130914.49">9276 9352 396 0,'-5'0'87'16,"-1"0"1"-16,6 0-62 0,-5 0-10 15,5 0 0-15,0 0 0 0,0 0 1 16,-2 0 0-16,2 0-1 0,0 0-2 0,0 0-3 15,2 0-4-15,-2-5-2 0,5 1-2 16,0 1-1-16,-5-2 0 0,3 1 0 16,-3 2 1-16,5-3 3 0,-5 5 1 15,0-4 0-15,0 4 1 0,-7 5-1 16,2 1 0-16,2-2-1 0,-2 4-3 16,-1 1 0-16,-1-3-1 0,5 1 0 15,2-4 0-15,-5 1-1 0,5-4 0 16,2 0 0-16,3 0 0 0,0 0 0 15,3-7 0-15,0-1 0 0,3 0 0 0,-3-1 0 16,0 0 0-16,2-2 0 0,-7 2 0 16,-3 5 0-16,0-3 1 0,0 7-1 15,-2-3 0-15,-4 3-1 0,-1 0-1 16,1 8-6-16,-2-3-6 0,1 4-10 16,1 0-95-16,0 2-94 0,6-5-235 15</inkml:trace>
  <inkml:trace contextRef="#ctx0" brushRef="#br0" timeOffset="131375.53">9278 9331 616 0,'-12'0'126'15,"3"-3"1"-15,9 3-110 0,8 0-15 16,5-7-1-16,9 7 0 0,7-4 0 16,0-3 2-16,5 4 0 0,6-3 1 15,3 3 1-15,-2 0 1 0,4-2-1 0,-2 1 1 16,1 1-2-16,-2 3 0 0,-4-7-1 15,-5 7 0-15,-2-4-2 0,-7-1 0 16,-5 5-3-16,-1-3-6 0,-5 3-9 16,-5-4-11-16,-3 4-23 0,-5-9-83 15,-5 7-101-15,-4 2-229 0</inkml:trace>
  <inkml:trace contextRef="#ctx0" brushRef="#br0" timeOffset="131756.98">9581 9082 495 0,'0'-5'113'0,"0"5"0"15,-5 0-71-15,3 5-22 0,2 5-7 16,-9 3 0-16,1 4 0 0,0 6 1 15,-3 1 1-15,2 0 1 0,-4 0-3 16,1 3-2-16,2 4-4 0,-1 0-4 0,3-2-7 16,-3 0-10-16,3 3-13 15,2-6-102-15,0-1-105 0,4-5-259 16</inkml:trace>
  <inkml:trace contextRef="#ctx0" brushRef="#br0" timeOffset="132739.41">10505 8951 387 0,'-4'-5'92'0,"4"2"1"0,-6-1-37 0,6 4-41 15,0-7-3-15,0 3 3 16,0-3 2-16,0 2 3 0,0-4 2 0,0 2 3 15,0 1 0-15,5-4-2 0,-5 3-2 16,0 2-2-16,0-3-3 0,-8 4-2 16,3-3-2-16,-7 7-2 0,-1 0-2 15,-4 0-2-15,-5 12-1 0,-5 7 0 16,-5 4-1-16,-4 12-1 0,-7 2 1 16,-1 10-1-16,0 7 1 0,4 3-1 0,2 0 1 15,5-2-1-15,7-5-1 0,10 0 0 16,10-7-1-16,6-7-1 0,7-7 1 15,9-7-1-15,8-8 0 0,3-3 1 16,11-11-1-16,-2 0 1 0,4-11 0 16,4-1-2-16,-5-4 1 0,-5-3-1 15,-6-5 1-15,-4-1-1 0,-11-2 0 16,-7 4 1-16,-6 0 0 0,-11-1 0 0,-3 2 1 16,-5 5 1-16,-8 6-1 0,-4 4 1 15,-2 7-1-15,-2 0 0 0,1 8 0 16,-4 7-3-16,7 5-2 0,2 1-6 15,9 0-3-15,5 2-6 0,4 0-6 16,11-3-8-16,6-2-9 0,8-8-91 16,6-1-92-16,10-9-229 0</inkml:trace>
  <inkml:trace contextRef="#ctx0" brushRef="#br0" timeOffset="133196.57">11047 8808 443 0,'0'-13'99'0,"-3"8"5"0,3-4-73 16,0 9 1-16,0-7 5 0,0 7 2 16,0-4 0-16,-6 4 0 0,6-3-3 15,-7 3-6-15,1 0-7 0,-1 0-4 16,-1 0-5-16,-4 3-2 0,-1 2-3 15,-1 3-2-15,-5 3-1 0,-3 9 0 0,-6 4 0 16,-2 7-1-16,-4 6 1 0,-5 2-1 16,-4 6-1-16,1 7 0 0,2-2-2 15,4-2 0-15,5 0-1 0,5 0-1 16,6-6 0-16,12-2-1 0,8-7 0 16,3-9 1-16,10-2-1 0,7-7 0 15,6-5 1-15,6-6 0 0,1-4 0 16,3-4 0-16,1-5-1 0,-3-3 1 15,-1-8-1-15,-4-1 0 0,-6 1 0 16,-6-2 1-16,-8-7 0 0,-9 1 1 0,-5 3 0 16,-9 2 0-16,-3 2 1 0,-6 0 0 15,-7 8 0-15,-1 6 0 0,-6 7-1 16,0 9 0-16,1 3-1 0,2 9-5 16,7-6-3-16,2 5-6 0,5 2-4 15,12 0-6-15,8 0-6 0,0-6-9 16,12 3-8-16,5-4-96 0,4 3-101 0,7-5-249 15</inkml:trace>
  <inkml:trace contextRef="#ctx0" brushRef="#br0" timeOffset="133871.81">11580 8957 453 0,'5'-29'118'0,"-5"-2"6"16,0 5-53-16,-9 2-24 0,-3 4-10 15,-5 8-6-15,-1 4-7 0,-2 8-7 16,-6 7-5-16,-1 5-5 0,-3 5-4 16,1 7-1-16,2 3 0 0,1 0-1 15,6 2-1-15,3-3 1 0,6-3-2 0,11-1 0 16,0-5 0-16,13-2-2 0,6-4-1 16,2-7-1-16,4-4 0 0,2 0 0 15,5-8 1-15,-2 0 0 0,-1-7 1 16,-5 0 2-16,-3-3 0 0,-5 2 2 15,-3 4 4-15,-9 0 3 0,-4 2 1 16,-7 2 1-16,-3 8 0 0,-3 8 0 16,-4 4-1-16,1 9-4 0,-2 3-2 15,0 9-2-15,0 5 0 0,-1 5-1 16,-1-1 1-16,-3 4-1 0,0 1 2 16,-3 0 1-16,-1 1 3 0,-2-3 5 15,0-7 3-15,1 0 3 0,-1-9 2 0,1-3 1 16,0-8 0-16,6-6-4 0,0-3-3 15,0-7-5-15,-2-2-2 0,3-9-4 16,0-5-8-16,1-6-15 0,-1-3-11 16,5-2-12-16,-1 0-13 0,5 1-107 0,2-1-115 15,-1 5-260-15</inkml:trace>
  <inkml:trace contextRef="#ctx0" brushRef="#br0" timeOffset="135255.23">11787 9254 436 0,'-6'-5'94'16,"-1"5"1"-16,0 0-74 0,0 0-5 16,-2 8-1-16,-1 5 2 0,0 3 1 15,-2 5 4-15,-2 2 1 0,0 3-1 16,-2 6-2-16,0 1-4 0,-2 2-4 15,-2 1-3-15,1 1-3 0,-3 4-2 16,0-4-3-16,3-2-4 0,2-2-6 0,2-5-6 16,2-7-9-16,6-5-4 0,1-2-94 15,6-8-90-15,0-6-222 0</inkml:trace>
  <inkml:trace contextRef="#ctx0" brushRef="#br0" timeOffset="135757.28">12099 8747 393 0,'5'-14'98'15,"-1"2"6"-15,-1 2-56 0,-3 3-11 16,0 7-2-16,0 11-2 0,0 1-1 16,-7 9-4-16,-2 8-2 0,-3 6-3 15,-3 3-2-15,-1 4-5 0,3-1-5 16,0 2-3-16,3-6-3 0,5-3-2 16,5-4-1-16,0-7 0 0,5-9-1 15,6-3-1-15,6-9 1 0,7-5 0 16,3-8-3-16,3-1-1 0,6-8-1 0,0-1-1 15,-2-3-3-15,-1-2 1 0,-4-3-1 16,-5 2 2-16,-5 1 1 0,-7 2 2 16,-6 3 2-16,-3 1 1 0,-3 9 2 15,0 6 0-15,-2 5 0 0,-4 4 1 16,-1 9 0-16,-6 7 1 0,-1 7-1 16,-5 7 1-16,-1 7 0 0,-6-1 0 0,0 5 0 15,0 2 0-15,0-2-1 0,5 0 0 16,1-2-1-16,3-5-1 0,5 1 1 15,7-10-2-15,5-5-1 0,0-4-3 16,0-8-3-16,7-3-6 0,-1-7-8 16,4-2-11-16,2-7-97 0,0-2-2 15,2-7-81-15,-1 2-164 0</inkml:trace>
  <inkml:trace contextRef="#ctx0" brushRef="#br0" timeOffset="137189.78">12925 8724 330 0,'0'-4'85'0,"6"-2"8"15,-6 2-47-15,0-2-2 0,0 3-1 16,0 3 0-16,0-7-4 0,0 7-3 16,0-5-4-16,0 5-6 0,2 0-4 15,-2 0-6-15,0 0-5 0,0 0-3 0,0 0-3 16,0 0-2-16,0 0-1 0,0 0 1 15,0 0 0-15,0 0 1 0,0 0 0 16,0 0 2-16,0 0 0 0,0-3 1 16,0 3 0-16,0-5-1 0,0 2 1 15,0-3 0-15,0 1-1 0,-4-4 0 16,-2 5-1-16,-4-3-1 0,-3 4-1 16,-3 3-2-16,-3 0 0 0,-7 0-1 15,-1 10 0-15,-6 6 0 0,-3 4 1 0,-1 5-1 16,-3 7 1-16,1 4 0 0,0 8 1 15,4 3-1-15,-2 1 1 0,4 6 0 16,6 0-1-16,5-3 0 0,3-2 0 16,6-7-1-16,7-4 0 0,6-5 0 15,6-4-1-15,7-6 1 0,7-7-1 16,2-5 1-16,9-2 1 0,2-9-1 16,1-3 1-16,4-7 0 0,-4-2 0 0,2-8-1 15,-3-3 1-15,-8 0-1 0,-3 0 0 16,-7-2 1-16,-10-3-1 0,-5 2 0 15,-11 1 1-15,-2 4 0 0,-11 4 0 16,-3 3 0-16,-1 10 0 0,-4 4 0 16,-1 7 0-16,4 6 0 0,-3 4-1 15,4 4 0-15,3 4-1 0,6 4-1 16,2-4-2-16,7-1-2 0,4 1-5 0,6-2-2 16,5-1-6-16,2 0-4 0,7-11-7 15,3 1-6-15,6-2-6 0,3-6-89 16,1-4-94-16,0-7-227 0</inkml:trace>
  <inkml:trace contextRef="#ctx0" brushRef="#br0" timeOffset="137607.12">13268 8660 545 0,'0'-11'122'0,"-8"6"-1"0,4 5-91 16,4 5-11-16,-9 6-4 0,-1 5-2 0,0 0-1 16,-8 5 1-16,3 2 0 0,-4 2 1 15,0 0-2-15,1-1-3 0,3-3-3 16,4-1-2-16,4 1-1 0,5-4-3 16,2-2 0-16,2-1-1 0,5-1 0 15,4-1-1-15,3-1-1 0,3 3 0 16,-1 5 0-16,-2-2-1 0,0 3 2 15,-3 1-1-15,-5 3 1 0,-6-1 0 16,0 0 2-16,-6-1-1 0,-5 1 2 16,-4-1 0-16,-3 1 1 0,-3-3 2 0,-1-2 3 15,-4 2 3-15,-1-2 3 0,0-2 2 16,-2-3 0-16,1-2 0 0,2 0-2 16,5-1-3-16,1-7-2 0,1-3-4 15,6 0-1-15,0 0-2 0,5-5-1 16,2-4 0-16,-2 2-3 0,3 0-4 15,5 0-7-15,0-3-6 0,5 4-9 0,4-2-12 16,3-2-25-16,3-1-80 0,7 0-99 16,-1 0-230-16</inkml:trace>
  <inkml:trace contextRef="#ctx0" brushRef="#br0" timeOffset="137783.65">13124 8830 604 0,'-2'-24'145'0,"2"0"3"0,0 2-98 0,7 2-11 16,7 4-15-16,4 2-8 0,3-3-7 16,6 3-5-16,1 2-2 0,4 3 0 15,0 5-1-15,1-1-5 0,0 5-10 16,0 0-11-16,-1 0-17 0,-4 5-107 16,4 1-116-16,-5 1-280 0</inkml:trace>
  <inkml:trace contextRef="#ctx0" brushRef="#br0" timeOffset="139090.63">6538 10017 423 0,'-7'-9'93'0,"2"2"2"16,3 2-73-16,2 5-7 0,0-2-4 15,0 2-2-15,3 0 0 0,3 0 2 16,6 0 2-16,0-5 2 0,4 5 2 16,3 0 2-16,8 0 0 0,5 0-1 0,6 0-3 15,3 0-3-15,0 0-2 0,9 0-3 16,2 0-1-16,3-4 1 0,5 4 0 16,5-4 1-16,2-3 0 0,6 2 0 15,5-2 0-15,5-3-1 0,6 4-1 16,5-5-2-16,1-1-1 0,4-1-1 15,5-3-1-15,4 4 0 0,1 0 0 16,-4 0 0-16,-2 1 0 0,6-1 1 0,-1 1 1 16,-1-1 0-16,-2 3 1 0,1 0-1 15,0 5 0-15,2-3-1 0,-4 7 0 16,-5-5-1-16,-1 5 0 0,2-2-1 16,-5 2 0-16,-2-7 0 0,-2 7 0 15,-4-2 0-15,2 2 0 0,-3-5 0 16,-3 5 0-16,1-6 0 0,-6 6 0 15,-3 0 1-15,2-7-1 0,-2 2 1 0,-3 3-1 16,-1-3 1-16,-3 1 0 0,2 0 0 16,-2-1 2-16,-2 3-1 0,-3-2 2 15,0-4 0-15,-2 3 0 0,0-1 0 16,0-3 0-16,2 5 0 0,-4 1-1 16,1 3 0-16,1-7-1 0,-1 5-1 15,-3-4 0-15,2 2-1 0,1 2 1 16,0 2-1-16,1-5 0 0,-4 5 0 15,0 0 1-15,4 0-1 0,-4 0 0 0,-1-4 0 16,1 4-1-16,1 0 1 0,-3 0 0 16,2 0 0-16,-4 7 0 0,0-7 1 15,0 3-1-15,-4-3 0 0,3 0 1 16,-1-3-1-16,3 3 0 0,4-5 1 16,-3 5-1-16,-1 0 0 0,-1 0 0 15,-1 0 0-15,0 0 0 0,-6 0 0 0,0-5 0 16,-5 5 0-16,3-5 0 0,-2 5 0 15,2 0-1-15,-5 0 2 0,2 5-1 16,-5-5 0-16,2 5 1 0,-4-5-1 16,-1 0 1-16,0-3-1 0,1 0 1 15,-1-4-1-15,0 2 0 0,0-2 1 16,0 5 0-16,-1 2 1 0,0-7 0 16,-5 7 1-16,-2 0 0 0,-6 0 0 15,-3 0-1-15,-4 0 0 0,-5-3-1 16,0 3 0-16,-7 0-1 0,2 0-5 0,-2 0-8 15,-2 0-17-15,-6 0-114 0,-2 0-117 16,1-4-294-16</inkml:trace>
  <inkml:trace contextRef="#ctx0" brushRef="#br0" timeOffset="140650.93">9067 10152 435 0,'0'-6'94'0,"0"3"1"0,5-4-75 15,-2 1-9-15,3-1-4 0,0 2-1 16,1-3 1-16,0 3 3 0,-1-2 4 0,-1-1 3 15,-5 5 3-15,2-4 2 0,-2 2-1 16,0-1 0-16,-6-1-3 0,3 0-1 16,-3 3-4-16,-5-1-1 0,3 2-3 15,-4-1 0-15,-1 4-3 0,0 0-1 16,-3 4-1-16,-1 3-1 0,0 1 0 16,-6 4-2-16,2 6 0 0,-7 2 1 0,-4 5-1 15,0 7 0-15,-3 4 0 0,-3 5-1 16,4 3 1-16,1 2 0 0,6 0-1 15,8-3 1-15,2-1-1 0,13-5 0 16,4-4-1-16,9-5 1 0,9-6-1 16,8-4 1-16,2-7 0 0,8-6 0 15,0-5 0-15,3-9 0 0,0-2 0 16,-4-6 1-16,-5 2 0 0,-3-7-1 16,-7-2 1-16,-6-1-1 0,-7-1 1 15,-7 1 1-15,-6-1-1 0,-6-2 0 0,-3 6-1 16,-9 3 2-16,-1 4 0 0,-5 10 1 15,-2 5 0-15,3 5 0 0,-3 10 0 16,0 4 1-16,5 4-1 0,7 7-2 16,0-3-3-16,6 4-3 0,7-4-5 15,7-1-5-15,0-2-9 0,12-5-8 16,4-5-9-16,6-5-91 0,6-5-94 0,3-4-226 16</inkml:trace>
  <inkml:trace contextRef="#ctx0" brushRef="#br0" timeOffset="141151.56">9648 10039 456 0,'0'-7'97'0,"7"4"0"0,-7-3-80 0,0 0-8 16,0-1-3-16,0-2 4 0,0 2 5 15,0-2 4-15,-6-1 5 0,-1 2 4 16,-4 2 2-16,2-1-2 0,-5 7-2 16,-4 0-5-16,-3 8-5 0,-1 4-3 15,-7 10-4-15,0 6-3 0,-4 6-1 16,-6 7-1-16,0 2 0 0,-1 2-1 15,1 3 0-15,5-2-1 0,7 1-1 0,4-4 1 16,9-6-2-16,9 1 1 0,5-8-1 16,9-5 0-16,4-3 0 15,6-7-1-15,2-4 1 0,6-3 0 0,-2-8 0 16,2 0 0-16,0-7 0 0,-1-1-1 16,-4-6 0-16,-3-2-1 0,-1-3 1 15,-9 0-1-15,-2-3 1 0,-7 0 0 16,0-3 1-16,-4 3 1 0,-8-1 0 15,-7 3 1-15,-1 5 1 0,-8 2 0 16,-3 7 0-16,-1 10-1 0,0 6 1 0,2 6-1 16,3-1-2-16,2 7-5 0,5 1-5 15,7 2-3-15,7 0-10 0,6 2-9 16,12-4-12-16,4-1-92 0,8-5-96 16,10-3-235-16</inkml:trace>
  <inkml:trace contextRef="#ctx0" brushRef="#br0" timeOffset="141568.44">10206 9963 603 0,'-17'-13'128'16,"-9"0"0"-16,0 6-103 0,1 7-15 15,4 10-6-15,-5 8-3 0,5 2 0 16,-4 3 0-16,4 5 0 0,1 0 0 15,0 1 0-15,7-4 0 0,6-1-2 0,2-2-3 16,10-1-3-16,3-9-2 0,6-1-3 16,6-11-3-16,5 0-1 0,2-5 0 15,1-8 1-15,3-2 4 0,-2-3 2 16,1-1 2-16,-3-2 3 0,-5-1 2 16,-3 0 4-16,-5 5 5 0,-3-1 4 15,-5 2 5-15,-6 2 3 0,0 8 1 0,-8 6-1 16,-1 0-2-16,1 10-4 0,-3 4-4 15,0 5-5-15,-2 5-2 0,-5 4-1 16,0 8 0-16,-2 2-1 0,1 1 1 16,-1 4 0-16,-2-2-1 0,2 1 2 15,0 0 1-15,-1-5 2 0,-3-2 3 16,2-2 1-16,-3-8 0 0,-2-4 1 16,-4-6-2-16,3-6-3 0,-4-1-5 15,-1-8-9-15,3-5-11 0,-2-2-13 16,0-5-109-16,1-2-109 0,8-3-273 0</inkml:trace>
  <inkml:trace contextRef="#ctx0" brushRef="#br0" timeOffset="143058.16">10620 9961 463 0,'0'-10'106'0,"-5"-1"2"0,5 6-73 16,0-1-7-16,0 3-3 15,-6 3-5-15,6 0-1 0,-5 13-2 0,1-1-1 16,-2 8-3-16,-2 4-3 0,-4 5-1 15,5 5 0-15,-5-2-2 0,5 2-2 16,0-1-1-16,2-4-2 0,5-4 0 16,6-5-1-16,2-5-1 0,4-5 1 15,8-6 0-15,0-4 0 0,8-10 0 0,3-3 0 16,4-1 1-16,3-7-1 0,0-2 0 16,-4-1 0-16,0-1-1 0,-5-2 1 15,-5 2-1-15,-5-2 0 0,-5 4 1 16,-6 3 1-16,-4 5 1 0,-4 4 1 15,0 4 0-15,0 7 0 0,-8 11 0 16,-3 7 0-16,-3 2 0 0,-5 9-2 16,-3 4 1-16,-8 4 0 0,1 5 0 0,-3-5 0 15,2 3 0-15,3-1-1 0,3-3 0 16,5-3-1-16,6-7-3 0,6-2-5 16,7-3-5-16,0-3-8 0,2-4-9 15,8-2-10-15,0-4-98 0,3-5-100 16,5-3-242-16</inkml:trace>
  <inkml:trace contextRef="#ctx0" brushRef="#br0" timeOffset="143575.53">11456 9973 457 0,'0'-6'103'0,"-5"1"3"0,5 0-75 15,0-1-5-15,-4 2 1 0,4-3 0 16,-5 3 0-16,5-2 0 0,-6 2-1 15,1-1-1-15,0 5-3 0,-6-4-4 0,0 4-3 16,-6 6-2-16,-5 0-3 0,-6 9-2 16,-2 4 1-16,-8 3 0 0,-3 9 0 15,-4 6 0-15,0 6 0 0,0 1-1 16,3 6-2-16,5 2-1 0,4 4-2 16,7-3-2-16,8-4 0 0,5-6-2 15,7-2 0-15,6-10-2 0,4-4-2 16,8-11 1-16,7-3-1 0,6-6 0 0,0-7 0 15,5-4 0-15,1-4 1 0,-2-5 0 16,-2-2 1-16,-5-4 1 0,-7 0 0 16,-2-5 1-16,-10-1 1 0,-7-3 2 15,-8 2 0-15,-2-3 0 0,-5 8 2 16,-4 0-1-16,-2 8-1 0,-1 6 0 16,0 7-1-16,0 11-3 0,2 1-6 15,2 6-7-15,2 0-6 0,4 3-9 16,4 1-10-16,5 4 101 0,7-6-201 15,0 1-111-15,11-4-308 0</inkml:trace>
  <inkml:trace contextRef="#ctx0" brushRef="#br0" timeOffset="143760.12">11454 10429 555 0,'-10'17'115'0,"0"1"0"15,-1 8-101-15,-4 3-11 0,-2 5-1 16,-1-2 0-16,-1 2-1 0,-4 1 1 16,-3 0-1-16,2-3-1 0,0 1-8 15,3-3-14-15,1-3-94 0,4-2-95 16,2-6-242-16</inkml:trace>
  <inkml:trace contextRef="#ctx0" brushRef="#br0" timeOffset="144174.36">11919 10028 504 0,'0'-7'121'0,"0"4"3"0,0 3-78 16,-6 0-13-16,1 0-7 0,-3 8-5 16,-6-1-5-16,-2 6-5 0,-4 3-1 15,-6 2-3-15,0 3 0 0,1 3-2 16,4 3 0-16,0-4-3 0,5 1-1 16,8-1-2-16,8-3-1 0,4-1-1 0,9 1 0 15,3 2 0-15,4-1 0 0,0-2 1 16,0 3 1-16,-3 3 0 0,-4 2 1 15,-6-2 1-15,-7 0-1 0,0 0 1 16,-4-1 3-16,-6-1 1 0,-7-1 4 16,-4-3 4-16,-4-3 1 0,-6-2 1 0,0-4 0 15,-1-1-3-15,-1-2-1 0,5-7-7 16,-1 0-9-16,6 0-9 0,4-6-9 16,7-1-13-16,3-5-13 0,3-5-99 15,6 1-104-15,7-6-245 0</inkml:trace>
  <inkml:trace contextRef="#ctx0" brushRef="#br0" timeOffset="144353.26">11806 10118 631 0,'0'-21'148'16,"0"2"1"-16,0 2-99 0,9 2-20 16,2 0-7-16,4 2-6 0,3 1-5 15,3-1-4-15,5 2-2 0,1 1 1 16,6 0-2-16,3 3-2 0,1 3-6 15,2 4-11-15,2 0-9 0,1 0-8 0,0 7-16 16,-8-2-109-16,-1 3-117 0,-8-8-269 16</inkml:trace>
  <inkml:trace contextRef="#ctx0" brushRef="#br0" timeOffset="145867.74">14082 9578 530 0,'-18'0'119'0,"3"-6"3"15,2 6-90-15,3-7-9 0,5 7-4 16,5-4-3-16,0 4-4 0,0 0-4 16,0 0-2-16,10-1-1 0,6 1 0 15,1-5-2-15,9 0 1 0,6 5-1 16,7-2 1-16,2 2-1 0,5-6-1 15,2 6-1-15,-3 0-1 0,-3 0-3 0,-5-4-3 16,-4 4-7-16,-7 0-8 0,-5 7-12 16,-7-3-98-16,-8 4-101 0,-6 0-246 15</inkml:trace>
  <inkml:trace contextRef="#ctx0" brushRef="#br0" timeOffset="146072.51">14036 9779 525 0,'-14'0'118'0,"6"7"0"16,2-7-86-16,6 4-15 0,0 3-5 16,9-3-1-16,5 2-3 0,4-1 1 15,8 0 3-15,4-5 1 0,7 4 0 16,8-4 0-16,2-8-2 0,3 5-2 16,0-4-3-16,-3 3-2 0,-1-2-7 15,-7 3-7-15,-6 3-13 0,-6-3-13 16,-2 3-98-16,-8 0-103 0,-3 0-251 0</inkml:trace>
  <inkml:trace contextRef="#ctx0" brushRef="#br0" timeOffset="146437.52">14694 9917 385 0,'0'11'105'0,"0"0"3"15,0 0-6-15,0-1-74 0,5-3-3 16,7 4 1-16,3-4-3 0,5-7-1 16,5 0-2-16,1-3 0 0,7-6-3 15,0-2-4-15,0-7-3 0,0-1-2 0,0-3-2 16,-3-3-2-16,1-4 0 0,-3-3-1 16,-2-6-1-16,-3-3 0 0,-3-1 1 15,-6-3-2-15,-6 1 1 16,-8-2 2-16,-6 11 2 0,-8 1 4 0,-5 8 4 15,-7 6 2-15,-1 9 1 0,-6 9 0 16,0 8-2-16,-7 9-3 0,3 3-4 16,-1 13-5-16,-2 1-1 0,1 4-2 0,4 7 1 15,3-1-1-15,5 3-1 0,7 0-4 16,5-1-5-16,11 2-6 0,8-3-5 16,5-9-5-16,8 2-9 0,6-7-8 15,3-7-8-15,2-3-91 0,-2-7-97 16,0-3-236-16</inkml:trace>
  <inkml:trace contextRef="#ctx0" brushRef="#br0" timeOffset="148872.33">15279 9936 462 0,'0'-7'102'0,"-5"4"1"0,-6 0-76 0,0 3-15 0,0 0-5 0,-3 11 1 0,-1 1 2 0,-4 4 0 0,3 5 2 0,-1 3 1 15,-1 4 2-15,-1 2 0 0,2 3-2 16,0 1-2-16,-3 3-3 0,1-3-3 15,-1 3-3-15,1 2-4 0,0-2-6 16,2-2-6-16,3 0-6 0,4-8-7 0,1 3-11 16,9-9-81-16,0-7-83 0,9-11-203 15</inkml:trace>
  <inkml:trace contextRef="#ctx0" brushRef="#br0" timeOffset="149695.13">15529 9621 452 0,'0'-4'99'15,"-4"-6"-1"-15,4-2-72 0,7 2-18 0,2-3-4 16,4-4 0-16,5-3-2 0,2-4 1 16,6-5 1-16,1 2 2 0,3-3 2 15,1 2 1-15,0 1 0 16,-1 6 1-16,-5 3-1 0,-5 7-3 0,-3 8-1 15,-9 3-1-15,-8 12 0 0,-3 3 1 16,-7 9 1-16,-7 5 2 0,-4 7 1 16,-7 0 1-16,-4 8 0 0,-1 0 0 15,2 1-2-15,1-2-1 0,0-2-2 16,2-3-2-16,7 0 0 0,7-7-2 16,0-1-1-16,6-9-4 0,4-4-6 0,4 1-7 15,3-7-8-15,4-8-14 0,2-3-84 16,5 0-89-16,0-10-213 0</inkml:trace>
  <inkml:trace contextRef="#ctx0" brushRef="#br0" timeOffset="150166.99">15956 9390 428 0,'0'-10'109'0,"5"-2"0"0,-3-1-26 15,6 1-64-15,3 1-9 0,4 0-3 16,3 1-4-16,2 0-1 0,0 6 2 15,5-3 0-15,-4 7 3 0,-1 0 1 0,-5 10 2 16,2 3 2-16,-8 5 0 0,-4 6 0 16,-5 6-1-16,0 4-1 0,-11 4-2 15,-4-1-2-15,-5 5-1 0,-6-3-1 16,-6 1-1-16,-1-3 0 16,-1-3 2-16,-1-8 1 0,3-1 0 0,7-6 1 15,3 1 0-15,3-6-1 0,8-3 0 16,8 1-3-16,3 1-1 0,9-1-1 15,7 1 0-15,5-4-1 0,6 1 1 16,4 0-1-16,6-5 1 0,7 0-1 0,-2-5 1 16,4 4-1-16,3-4 0 0,1 0-1 15,-3 0-3-15,-1 0-6 0,-2-2-6 16,-10 2-10-16,-1-7-10 0,-11 4-62 16,-5 3-36-16,-8-3-84 0,-9 3-181 15</inkml:trace>
  <inkml:trace contextRef="#ctx0" brushRef="#br0" timeOffset="151901.65">17578 8934 431 0,'10'-17'96'0,"-7"1"1"16,-3 7-75-16,-2 2-8 0,-4 7-4 16,0 0-3-16,-2 0 0 0,-5 7 2 15,-3 1 2-15,-4 4 3 0,-3 8 1 16,-9 2 2-16,-3 10 0 0,-7 3-2 0,-7 4-2 16,3 8-3-16,-1 4-1 0,3 1-3 15,6 5-1-15,5-2-2 0,9 2 0 16,6-4-1-16,9-6 0 0,4-2 0 15,10-8 0-15,4-6 0 0,9-6-1 16,8-8 1-16,8-1-1 0,7-5 0 16,8-7-1-16,-1-4-2 0,1 6-5 15,1-6-5-15,-8 0-7 0,-4-6-10 16,-7 3-92-16,-9-3-94 0,-6 0-226 0</inkml:trace>
  <inkml:trace contextRef="#ctx0" brushRef="#br0" timeOffset="152333.62">17009 9115 441 0,'-4'-8'104'0,"-2"2"1"0,6-1-71 16,0 7-11-16,0 0-4 0,7 0-4 15,3 6-3-15,3-3-2 0,7 4 0 16,5-3 0-16,0 1 0 0,3 1-1 16,5-4-1-16,-1 4-2 0,4-2-2 0,1-4-1 15,-4 3-1-15,0-3-1 0,-5 6 0 16,-3-6-2-16,-6 0-1 0,-5 0-2 16,-8 0-3-16,-6 0-3 0,-7 0-2 15,-8 4-2-15,-3 2 1 0,-11-2 1 16,-4 0 1-16,-3 4 4 0,-3 4 2 15,0 1 4-15,4 3 1 0,-4-2 3 16,7 1 1-16,5-2 2 0,1 2 1 16,1-4 1-16,7-3 1 0,1 3 0 0,8 0-1 15,4 0-1-15,5 3 0 0,9-1-1 16,8-2-1-16,5-3 0 0,8-1 0 16,3-4-1-16,4-3 0 0,8 0-2 15,1 0 0-15,1 0-1 0,-1-3-3 16,-3 3-4-16,-4 0-8 0,-6 3-6 15,-8-3-99-15,-7 0-95 0,-11 3-241 16</inkml:trace>
  <inkml:trace contextRef="#ctx0" brushRef="#br0" timeOffset="152824.68">17945 9118 465 0,'0'-11'100'0,"0"6"1"0,-8 5-89 15,-2 8 1-15,0 4 1 0,-7 12 2 16,-6 2 0-16,-8 17 2 0,-8 3 3 16,-3 11 3-16,-7 3-2 0,2 7-3 15,-3 1-4-15,1 2-4 0,2 2-2 16,2-3-4-16,-1-3-3 0,7-4 0 16,6-6-1-16,6-7-1 0,6-7-1 15,8-9-3-15,6-5-8 0,7-10-8 0,6-4-6 16,3-7-101-16,5-7-99 0,2 0-244 15</inkml:trace>
  <inkml:trace contextRef="#ctx0" brushRef="#br0" timeOffset="154202.32">17588 9882 527 0,'-5'0'108'0,"5"-8"0"0,0-1-99 15,8-1-7-15,5-7-1 0,4 2 0 16,5-9-1-16,3-4 1 0,4 1 1 16,6-2 0-16,1-1 1 0,2-3 0 0,4-1 0 15,-2-1 0-15,0 1-1 16,0-5 0-16,-5 0-2 0,-2 2 1 0,-4 2 0 16,-3 1 2-16,-5 4 1 0,-4 5 2 15,-3 5 1-15,-5 5 3 16,-3 0 2-16,-6 4 0 0,0 1 0 0,-6 2-1 15,-2 5-2-15,-1 3-1 0,0-3-2 16,-2 3-1-16,1 4-3 0,-2 3 1 16,1-1-2-16,-2 2 1 0,1 2-1 15,-1-3-1-15,-1 4 1 0,2 0 0 0,1 5 0 16,3-4 0-16,-2 0 0 0,4-1 1 16,3-2 0-16,3 0 0 0,0-2 0 15,0-3 1-15,0-4 0 0,5 0-1 16,-1 0 0-16,2 0 0 0,2-7 0 15,1 0-1-15,-1-5 0 0,1 4 0 16,0 1-1-16,-3-1 1 0,-3 5-1 0,2-3 0 16,-5 6 0-16,3 0 0 0,-3 9 1 15,0-1-1-15,-3-1 0 0,3 1 0 16,-6 4 0-16,6-3 0 0,-6 1 1 16,4-4-1-16,-3 3 0 0,-2-1 0 15,0 0 0-15,-5 4 1 0,-2 4-1 16,-3 1 0-16,-5 5 0 0,-5 6 1 15,0 1-1-15,-6 5 1 0,-1 5 1 16,1-1-1-16,0-2 0 0,1 6 1 16,6-4-1-16,7-2 0 0,3 1 0 0,4-6-1 15,0-1 1-15,5-2-1 0,1-6 0 16,2 0 0-16,0-2 1 0,-2-6-1 16,2-2 0-16,1-1 0 0,3-2 0 15,-5-5 0-15,5 2 0 0,0-6 0 16,0 0-1-16,0 0 1 0,5-9 0 15,0-2 0-15,4-6 0 0,0-1 1 0,4-7-1 16,4-3 1-16,1 0-1 0,-2-4 0 16,4 2 0-16,-1 1 0 0,4-1 0 15,0 3 0-15,-3 1 0 0,1 4 0 16,1 3 0-16,0 3-1 0,-2 2 1 16,-1 8-1-16,-4 0-1 0,3 6 0 15,-4 0-1-15,0 0 0 0,-4 5-2 16,-1-2-1-16,-1 5 0 0,-8-2-1 15,0 3 0-15,0 2-1 0,-13 2 0 16,-2 0 0-16,-5 0 1 0,-5 1 1 0,-2-1 0 16,2-3 2-16,-2 0 0 0,1-4 2 15,5 3 0-15,2-3 0 0,2 1 1 16,8 4-1-16,1-2 1 0,6-1 0 16,2 1 0-16,0 2 2 0,9 3 2 15,-2-2 3-15,-1 2 2 0,2 0 2 16,3 0 2-16,-2-2 1 0,5-1 0 0,3 0-1 15,-3-5-2-15,7-2-3 0,4-4-2 16,1-6-1-16,1-2-1 0,0-5-1 16,-1-4-1-16,6-7 0 0,0 1-2 15,2-7-2-15,0-4-2 0,2-5-2 16,4 1-2-16,3-4-2 0,-2 1-1 16,-3-3 1-16,-5-3 2 0,-5 5 1 15,-5 1 3-15,-8 4 1 0,-5 3 4 16,-6 8 1-16,-4 6 2 0,0 8 0 15,0 12 1-15,-4 0-1 0,-3 15 1 0,-2 5-1 16,-5 10-1-16,-6 5 1 0,-9 4 1 16,-6 7 0-16,0 8-1 0,-1-5 1 15,4 1 0-15,3-2-1 0,7-4-1 16,11-5 0-16,11-8-1 0,6-9 1 0,11-5 0 16,11-7 0-16,13-10-1 0,4-3 0 15,3-11-1-15,3-1 0 0,0-7-1 16,-4 4 0-16,-6-4-1 0,-11 0 0 15,-3 1 1-15,-8 6 0 0,-5 4 0 16,-5 4 2-16,-5 7 0 0,-4 0 1 16,-7 11 0-16,-2 1 0 0,-2 9 0 15,2 1-1-15,-2 2 0 0,1 0 0 16,3 0 0-16,2-2-1 0,5-1 0 16,3-6-1-16,4-4 1 0,8-5 0 0,5-6 0 15,6-7-1-15,4-4 0 0,3-5-1 16,1-6 0-16,2-5 0 0,-3-2-1 15,-9-6 1-15,-4-2 0 0,-8-3 1 16,-4 1 2-16,-8 1 4 0,-3-1 4 16,-6 5 3-16,0 2 3 0,0 6 1 15,1 2 2-15,2 2-3 0,6 3-2 0,4 3-4 16,9 6-4-16,3-1-2 0,6 0-1 16,6 1-2-16,4 2-1 0,2 3-8 15,2 2-7-15,0 3-9 0,-2 3-14 16,0 4 17-16,-9 4-126 0,0 3-109 15,-5 0-259-15</inkml:trace>
  <inkml:trace contextRef="#ctx0" brushRef="#br0" timeOffset="154623.2">19017 9792 524 0,'-11'6'110'15,"6"-6"1"-15,5 0-92 0,10-5-19 16,6-1-6-16,4-10 0 0,6-2-1 15,1-7 0-15,12-4 2 0,-2-3 2 16,0-3 5-16,2-2 3 0,1-3 1 16,-1 0 0-16,-5-4 1 0,-8 6 0 0,-7-5 4 15,0 9 3-15,-11 7 2 0,-8 6 2 16,-6 6 0-16,-8 8 0 0,-4 7-2 16,-4 4-5-16,-8 7-5 0,-5 8-3 15,0 5-2-15,-6 11 0 0,1 7-1 16,-2 5 1-16,1 3-2 0,1 7-1 15,6-1-2-15,2-1-1 0,9-4-2 16,6-7-2-16,9-5-2 0,8-11-1 16,9-7 0-16,10-9 2 0,8-10 1 0,0-2 2 15,5-5 2-15,0-4 6 0,-7 0 6 16,-3 5 5-16,-4-1 3 0,-6 5 2 16,-7 0 1-16,-5 9 0 0,0 0-4 15,0 3-4-15,0 0-2 0,0 7-3 16,0-1-2-16,0 3-2 0,0-3 0 15,0-2-1-15,5 0 0 0,9-2 0 16,-1-3-2-16,6-6-2 0,1-1-7 0,6-4-10 16,7-7-10-16,-2-4-102 0,-2-9-104 15,-2-4-257-15</inkml:trace>
  <inkml:trace contextRef="#ctx0" brushRef="#br0" timeOffset="154822.66">19804 9495 673 0,'-10'-13'146'16,"5"3"-1"-16,12 4-118 0,9-2-14 15,6 8-4-15,9-4-4 0,4-1-3 16,4 1-1-16,-5-2-1 0,-6 2 1 16,2 0-1-16,-4-2 1 0,-3 6-3 0,-5 0-9 15,-5 0-10-15,-6 0-16 16,0 8-14-16,-7-3-96 0,0 3-107 15,0 3-246-15</inkml:trace>
  <inkml:trace contextRef="#ctx0" brushRef="#br0" timeOffset="154991.45">19780 9664 497 0,'-32'10'126'0,"9"1"2"16,6 0-54-16,10 1-42 0,7-1-8 15,7-1-6-15,6-2-7 0,12-1-3 16,3-5-2-16,4-2-1 0,11 0-2 0,7-4 0 15,-2-4-1-15,-2 0-4 0,-1-3-7 16,-5 2-13-16,6-1 118 0,-11 0-230 16,-3 5-124-16,-5 0-350 0</inkml:trace>
  <inkml:trace contextRef="#ctx0" brushRef="#br0" timeOffset="155983.71">20548 9592 520 0,'0'0'109'0,"0"0"2"0,8-9-96 0,4 1-7 0,2-4-4 0,5-1-1 0,1-2-1 0,1-7-1 15,5-2-1-15,1-4 1 0,0 4 1 16,2-1 1-16,0 0 2 0,2 1 1 15,-4 4 1-15,-6 5 1 0,-6 2 2 16,-4 4 0-16,-5 2-1 0,-11 7-1 0,-2 6-1 16,-6 2 0-16,-7 8-1 0,0 4 0 15,-4 9-1-15,0 4 0 0,-1 6 1 16,-1 6 0-16,0 2 0 0,6 4-1 16,-2-4-1-16,2-2 0 0,3 2-1 15,3-6-1-15,2-3-1 0,4-6 0 16,2-5-1-16,6-4-1 0,6-2-2 0,-1-9-4 15,3-4-8-15,3-5-7 0,-1-3-10 16,2 0-18-16,-5-5-80 0,4-1-91 16,-7-3-214-16</inkml:trace>
  <inkml:trace contextRef="#ctx0" brushRef="#br0" timeOffset="156425.13">21056 9340 527 0,'-5'-19'114'0,"5"5"1"0,0 0-96 15,8 4-5-15,4-1-3 0,6-1 1 16,-3 0 1-16,5 0 1 0,-1-2 2 15,-4 6 0-15,5-1 0 0,-3 7-1 16,-2 4-4-16,-2 9-3 0,0 2-3 16,-5 8-1-16,-2 4-2 0,-6 1 0 15,-11 9 0-15,-4-1-1 0,1 4 0 16,-6 0 0-16,-2 0 0 0,-2-2 0 16,-2 1 1-16,4-8 0 0,-4-1 0 15,-2-2 2-15,4-3 0 0,-2-2 1 16,6 0-1-16,6-4-1 0,1-2 0 0,7 2-1 15,6-3 0-15,6-1-2 0,2-1 1 16,10-2 0-16,1 0 0 0,2 2 0 16,4-6 0-16,2-1-1 0,-1-5 1 15,1 0 0-15,0-4-1 0,1-3-1 0,0 2-4 16,2-3-4-16,4 0-6 0,2 1-8 16,-1-1-11-16,-2 0 9 0,-6 3-113 15,0 0-103-15,-8 1-249 0</inkml:trace>
  <inkml:trace contextRef="#ctx0" brushRef="#br0" timeOffset="159300.49">22681 9060 461 0,'-4'-11'110'0,"0"0"2"0,-3 4-75 16,-2-2-8-16,-2 1-6 0,0 4-4 15,0 4-4-15,-2 0-3 0,-3 0-1 16,1 9-1-16,-4-1 1 0,-1 8-1 16,-1 1 1-16,-1 5-1 0,-1 3 0 15,3 5-2-15,2-4-1 0,7 4-1 16,4-5-2-16,7 1-2 0,6-4 0 0,6-1 0 15,6-3-1-15,2-6 0 0,3-7 0 16,1 2-1-16,3-7 1 0,4-5 0 16,0-2 0-16,-1-9 0 0,1 0-1 15,2-6 0-15,1-2 1 0,0-2-1 0,2-5 0 16,-1-2 0-16,-1-2 0 0,-1-2-1 16,-1-4 1-16,-7 2 0 0,-2-4 0 15,-4 0-1-15,-5 6 2 0,-1 2-1 16,0 9 0-16,-5 6 0 0,-1 4 0 15,-1 7 0-15,-1 4 0 0,-5 5 0 16,5 0 0-16,-5 12 0 0,-5 6 0 16,-1 3 1-16,-2 7 0 0,-3 5 0 15,-4 8 1-15,0-1-1 0,-3 3 0 0,-1-4-1 16,0 2 1-16,-1-5-1 0,3 0 1 16,0-3-1-16,-2-3 1 15,5-6-1-15,3-2 1 0,2-7-1 0,3-4 0 16,3-7 0-16,3-4 0 0,0 0 0 15,0-4 0-15,0-6-1 0,3-2 1 16,2-3 0-16,-5-5 0 0,4 4 0 16,-4-3 0-16,0 0 0 0,0 5 0 0,-3 2 0 15,-4 2 0-15,-2 1 0 0,-2 4 0 16,-1 2 0-16,-1 3 0 0,-1-4 0 16,1 4 0-16,3 4 0 0,6-1-1 15,-2 1 1-15,6 2 0 0,4-2 0 16,0 2 0-16,3-2 0 0,-1 1 0 15,1-1 1-15,2 0-1 0,2 1 0 16,-2-1 0-16,0-3 0 0,-1-1 0 16,1 7 0-16,-2-7 0 0,-1 0 0 0,-6 0 0 15,0 0 1-15,0 0-1 0,0 0 0 16,-8 0 0-16,1-7 0 0,0 6 0 16,-1 1 0-16,1-8 0 0,-2 8 0 15,0-5 1-15,5 5-1 0,0-7 0 16,4 5 0-16,-3-2 0 0,3-2 0 15,0 2 0-15,0-4 0 0,0 5 0 16,0-2 0-16,3 1-1 0,-3 2 1 0,6 2 0 16,-6 0 0-16,5 0 0 0,-5 0 0 15,0 0-1-15,0 0 1 0,0 0 0 16,-5 0 0-16,0 0 0 0,-1 0 0 16,-2 0 0-16,-5 0 0 0,1 0 0 15,1 2 0-15,0-2 0 0,0 0 1 16,3 4-1-16,1-4 1 0,1 0-1 15,6 0 1-15,-4 0 0 0,4 0-1 16,0 0 1-16,4 0-1 0,9 0 1 0,4 0-1 16,7-4 0-16,9 4 0 0,8 0 1 15,4-2-1-15,3 2 0 0,-1 0 0 16,-1 0 0-16,-4 4-2 0,-9-4-6 16,-8 5-7-16,-4-5-12 0,-11 5 17 15,-5 1-126-15,-7-1-106 0,-11 1-264 16</inkml:trace>
  <inkml:trace contextRef="#ctx0" brushRef="#br0" timeOffset="159610.91">22852 9179 453 0,'-8'0'100'0,"-5"4"5"0,1 1-79 15,-1 4-1-15,-1 4 3 0,1 2-1 16,3-1 0-16,4 1 0 0,1 3-1 16,0-3-4-16,5-1-2 0,7 2-4 15,2-5-2-15,8 1-2 0,4-7-4 0,8 3-1 16,2-8-2-16,1 0-2 0,2-8 0 15,1 3-4-15,-5-4-5 0,-3 0-8 16,-7 0-11-16,-2 3-8 0,-5-6-103 16,-4 3-107-16,-4-1-253 0</inkml:trace>
  <inkml:trace contextRef="#ctx0" brushRef="#br0" timeOffset="160226.75">23426 8945 497 0,'0'-13'115'0,"0"2"1"0,0 11-81 15,-13 7-9-15,-1 7-6 0,-5 9-4 0,-8 10-3 16,-5 6 0-16,-2 12 2 0,-5 6 2 16,0 4-1-16,-2 8-2 0,1 0-3 15,1 2-1-15,1 2-2 0,-2-4-2 16,5-8-3-16,3-4-1 0,6-4-1 15,6-6-2-15,6-10-8 0,5-1-11 0,9-10 7 16,0-5-124-16,0-6-110 16,0-8-280-16</inkml:trace>
  <inkml:trace contextRef="#ctx0" brushRef="#br0" timeOffset="161774.61">22915 9985 300 0,'0'0'79'0,"0"0"1"16,0-7-8-16,0 2-59 0,8-2-1 0,-2-1 2 15,3-1 0-15,-1-4 1 0,5-4 1 16,4 1 1-16,3-6-1 0,2-2-1 15,4-7-4-15,6-3-2 0,6-4-1 16,4-5 0-16,5 3 3 0,2-1 3 16,2-4 2-16,-3 8 2 0,-4 2 2 15,-6 4 2-15,-10 6 0 0,-7 3-2 0,-8 2-1 16,-8 7-4-16,-5 1-1 0,0 7-3 16,-7-2-3-16,-4 4-3 0,-4 3-2 15,-3 0-2-15,-2 0 0 0,-3 4-1 16,-3 7 1-16,-6 6-1 0,0 4 0 15,3 8 1-15,-3 6-1 0,0 4 1 16,4 10-1-16,-4-1 0 0,5 0 1 16,-1 5-1-16,-4-4 0 0,6-1 1 15,-3-1-1-15,4-6 0 0,0-3 0 0,4-5 0 16,4-8 0-16,5-4 1 0,3-5-1 16,3-5 0-16,6-3 0 0,0-4 0 15,5-4 1-15,3-4 0 0,4-1-1 16,2-6 1-16,6-6 0 0,0-4 0 15,5-5-1-15,2-2 0 0,3-5-1 16,1-3 1-16,2-2-1 0,2-1 1 16,2 5-1-16,1 0 1 0,-2 9 0 15,2 5 0-15,-5 4 0 0,-2 5 0 0,-6 7-1 16,-7 4 1-16,-8 6-1 0,-10 1 1 16,-11 6-1-16,-6 0 1 0,-7 2 0 15,-8 1 0-15,-1 3 1 0,-5 2-1 16,3 2 1-16,2-3 0 0,2-1 0 15,4 2 0-15,7 0 0 0,6-1 0 16,3-5 0-16,7-2-1 0,4 3 1 0,4-5-1 16,8-1-1-16,1-3 1 0,6-3 0 15,1-4 0-15,7 0 1 0,4 0-1 16,2-5 0-16,7-2 0 0,0-1 1 16,1-3-1-16,5-1 0 0,-6 0 0 15,4-5 0-15,-8-6 0 0,1 0 0 16,-2-2 0-16,-1-9 0 0,2 0 0 15,-2-4 0-15,2 1-1 0,1 0 1 16,-4-3 0-16,-5 0 0 0,3 3 1 16,-9 3-1-16,-5-1 2 0,-9 5 1 0,-2 4 2 15,-6 5 0-15,-7 8 0 0,-4 10 0 16,-1 6-1-16,-4 10 0 0,-3 7-2 16,-6 11-1-16,-2 7-1 0,-1 6 0 15,0 5 1-15,-2 3-1 0,7 5 0 16,-1-2 0-16,9-3 0 0,3-4-1 15,5-5 1-15,7-7-2 0,0-7 1 0,9-11 0 16,7-4-1-16,4-9 1 0,4-5 0 16,7-5 0-16,2-4 1 0,2-3 0 15,3-2 0-15,-5 0 0 0,-1 2 0 16,-9 0 1-16,-5 0 3 0,-4 5 4 16,-8 3 0-16,-6 4 0 0,0 0 0 15,-5 10 0-15,2 0 0 0,-4 5-4 0,-5 3-2 16,6 1-2-16,-1 0 1 15,5 2-1-15,2-5-1 0,3 0 1 0,8-7-1 16,4-2 1-16,5-7 0 0,6 0 0 16,2-11 0-16,4-4 0 0,2-5 0 15,-2-5-1-15,0-9 1 0,-4-2 0 16,2-7 0-16,-8-4 0 0,-5 1 2 16,-6-1 5-16,-1 3 6 0,-7 2 1 15,-3 5 2-15,-8 11 0 0,2 4 0 0,-1 3-2 16,-1 6-5-16,3 3-5 0,5 4-3 15,7 1 0-15,11 5-2 0,5 0 1 16,9 0-1-16,7 5 1 0,4-5-2 16,0 6-4-16,3 2-7 0,-6-8-9 15,-3 5-6-15,-7 2-9 0,-4-3-13 16,-7 5 51-16,-5 0-157 0,-8 4-108 16,-6-1-288-16</inkml:trace>
  <inkml:trace contextRef="#ctx0" brushRef="#br0" timeOffset="162239.19">24355 9969 510 0,'0'9'107'16,"5"-5"1"-16,9-4-87 0,9 0-17 16,6-9-2-16,5 2 1 0,6-8 1 0,0-4 3 15,5-7 1-15,2-2 1 0,-2-5 1 16,7-2-1-16,-4-4 1 0,-1 1-2 15,-1-3-3-15,-7 4 0 0,-6 1 6 16,-6 6 5-16,-10 2 5 0,-7 5 2 16,-10 5 0-16,-7 4 0 0,-7 8-2 15,-6 1-6-15,-5 5-7 0,-8 11-4 16,-3 5-3-16,-4 5-1 0,-4 8 1 0,3 6-1 16,-3 4 0-16,4 5-1 0,0 3-1 15,6 2-1-15,4-4 0 0,6-5-1 16,6-1 0-16,5-6 0 0,11-7-1 15,9-9 2-15,6-4 0 0,7-7 2 16,1-6 0-16,5-6 0 0,5 0 2 16,-3-3 1-16,-2 0 3 0,-4 3 2 15,-4 0 2-15,-4 6 3 0,-6 4 2 0,-2 3 1 16,-6 4-1-16,0 1-1 0,0 7-1 16,0 0-3-16,0 1-2 0,-4 3-2 15,4-4-2-15,0-4-1 0,6 2 0 16,6-7 0-16,7-5 1 0,8-5-1 15,12 0 0-15,2-9 1 0,4-1-5 16,2-3-13-16,-3 0-15 0,-5-5-17 0,-10-1-111 16,-3-4-123-16,-8 1-292 0</inkml:trace>
  <inkml:trace contextRef="#ctx0" brushRef="#br0" timeOffset="168904.98">1749 11426 235 0,'0'-11'73'0,"4"0"7"0,-4 1 4 16,0 1-42-16,-4 3 0 0,4-1-2 15,0 2-1-15,-2-1-4 0,2 1-3 16,0-1-6-16,0 4-3 0,0 2-4 16,-5-6-4-16,5 6-2 0,0 0-3 15,0 0-1-15,0 6 0 0,-4 1 2 16,4 2 0-16,-10 7 2 0,3 5 0 16,-4 8 1-16,1 5 0 0,-8 3-1 0,-3 8-1 15,-4 6-2-15,-4 1-1 0,-3 6-3 16,0-1 0-16,0-2-1 0,4 1-2 15,5-9 0-15,1-5-1 0,10-7 0 16,3-9-1-16,3-7-1 0,4-4 0 16,2-9-2-16,0 0-2 0,0-6-3 15,0 2-5-15,0-2-7 0,0 0-9 16,0-5-11-16,5-2-44 0,1-5-52 0,4 0-89 16,3-9-197-16</inkml:trace>
  <inkml:trace contextRef="#ctx0" brushRef="#br0" timeOffset="169270.84">1941 11397 399 0,'0'-8'81'0,"0"2"1"15,-2 6-78-15,2-5-2 0,-5 5 1 16,5 0 5-16,0 0 4 0,0 0 4 15,0 0 1-15,0 0 2 0,0 0 2 16,0 0-1-16,0 0-2 0,0 0-4 16,0 0 0-16,5 0 0 0,-5 0 0 15,0 0 1-15,0 4 0 0,0-4 1 0,0 9 0 16,0-2-1-16,-6 7 0 0,1 4-2 16,-3 6 0-16,0 8-1 0,-5 4 0 15,-3 4 0-15,-2 5-1 0,-5 3 0 16,1 2 0-16,-1 6 0 0,0-3-1 15,2 0-1-15,2-3-2 0,5-7-2 16,3-4-1-16,2-10-2 0,4-6-1 16,5-6-4-16,0-6-4 0,0-6-5 0,0 0-3 15,0-5-6-15,0 0-7 0,0 0-11 16,0 0-100-16,0-6-100 0,0 3-252 16</inkml:trace>
  <inkml:trace contextRef="#ctx0" brushRef="#br0" timeOffset="169550.18">1252 12130 579 0,'-13'0'126'16,"3"-2"1"-16,3 2-100 0,7 0-11 15,-4 0-4-15,4 0-2 0,0 2-2 16,5-2 0-16,5 8 1 0,4-6 3 15,5-2 2-15,7 4 0 0,6-4 0 0,7-6-1 16,3-3-2-16,4 1-2 0,5-2-4 16,-4-2-3-16,1-1 0 0,-2 4 0 15,-2-2 0-15,-4 2-1 0,-5-5-2 16,-3 3-5-16,-3-1-6 0,-5 0-7 16,-1-3-7-16,-6 2-11 0,1 0-12 15,-9 0-96-15,2-1-98 0,-4 0-242 0</inkml:trace>
  <inkml:trace contextRef="#ctx0" brushRef="#br0" timeOffset="169837.8">1502 11293 414 0,'-16'-9'115'0,"6"3"3"16,3-1-6-16,7 7-84 0,0 0-5 15,7 0-1-15,8 0-3 0,4 0-1 16,10 4 0-16,7 0 1 0,6-2 2 16,6-2 0-16,2 0-3 0,6 0-3 0,-1 0-3 15,4-5-3-15,-5-2-2 16,1-1-6-16,-4 1-9 0,-4-1-10 0,-3 1-19 15,-9 2-108-15,-10 5-115 16,-10 0-282-16</inkml:trace>
  <inkml:trace contextRef="#ctx0" brushRef="#br0" timeOffset="170822.64">2381 12411 372 0,'0'-6'91'0,"0"4"3"0,0 2-48 16,0-5-22-16,0 5-3 0,0 0-1 0,0 5-3 15,0 3 0-15,-6 4 0 0,6 6-1 16,-6 8 1-16,-1 4 0 0,0 8 0 16,-7 5-3-16,-3 8-2 0,-3 0-3 15,-1 6-3-15,-6 4-1 0,3-2-2 0,2-2 1 16,2-7 0-16,1-6 0 0,5-6 1 15,3-7 0-15,8-8 0 0,3-4-1 16,0-2 0-16,2-3-1 0,9-3-1 16,5-1-1-16,7-2 1 0,0-3 0 15,8 0-1-15,-2-5 1 0,7 0-1 16,-2 0 1-16,-1-5-2 0,-4 3 1 16,2-3-1-16,-3 0-3 0,-1-1-4 15,-2 1-7-15,-4 5-6 0,-3-6-10 16,1 1-11-16,-6 2-86 0,-3-1-89 15,2-2-213-15</inkml:trace>
  <inkml:trace contextRef="#ctx0" brushRef="#br0" timeOffset="171393.46">3224 12433 553 0,'0'-5'118'15,"-6"0"1"-15,4 0-101 0,-4 2-3 16,3-1-2-16,-3-3 1 0,-4 3 0 16,0-3 1-16,-3 3 1 0,-5-1 1 15,0 5-1-15,-4 0-1 0,-4 6-3 0,-2 8-2 16,0 9-3-16,-3 7-3 0,-3 6-1 16,1 12-2-16,0 5 0 0,1 6 1 15,5 0-1-15,2 1 0 0,9 0 1 16,5-7-1-16,11-6-1 0,5-6 1 15,9-6-1-15,8-11 0 0,9-10 1 16,9-6 1-16,1-4-2 0,10-4-3 16,-2-10-7-16,2 2-6 0,0-7-10 15,-4 1-10-15,-8 0-13 0,-4-5-51 0,-7 1-37 16,-2-2-83-16,-1 1-175 0</inkml:trace>
  <inkml:trace contextRef="#ctx0" brushRef="#br0" timeOffset="171755.26">3369 12757 578 0,'-3'7'120'0,"-2"8"3"15,0 6-104-15,0 6-8 0,-1 4-1 16,-3 4 1-16,4-1-1 0,2-1-1 16,3-4-3-16,5-6-3 0,4-3 0 15,4-6-1-15,7-7-1 0,6-7 0 16,7 0 1-16,0-7 0 0,5-5 1 15,3-3-1-15,0-8 0 0,3-5-1 16,-3-2 0-16,-1-5 0 0,-2-6 0 16,-3-7-1-16,-4-5 1 0,-6 4-1 0,-8-6 1 15,-4 7 3-15,-7-3 7 0,-6 7 5 16,-8 5 4-16,-10 10 5 0,-2 4 0 16,-13 9 1-16,-1 12-5 0,-6 4-6 15,-6 15-6-15,-5 7-4 0,-2 9-4 16,5 7-3-16,1 5 0 0,7 4-1 15,2 2-4-15,12-2-6 0,5 3-5 0,9-2-6 16,10-2-5-16,2-3-7 0,11-6-6 16,7-4-5-16,6-6-7 0,3-7-85 15,5-8-92-15,3-4-224 0</inkml:trace>
  <inkml:trace contextRef="#ctx0" brushRef="#br0" timeOffset="172431.14">4409 12453 533 0,'0'0'114'0,"0"0"0"0,0 0-90 15,0 0-10-15,5 0-1 0,-5 0 1 16,0-3 2-16,0 3 4 0,0 0 3 16,0-4 0-16,0 4 2 0,0-7 0 15,0 7-1-15,0-4-1 0,0-3-1 16,0 4-2-16,-6-4-3 0,6 4-2 16,-6-3-3-16,6 0-2 0,-6-3-2 0,3 5-3 15,-1-4-1-15,-2 1-2 0,4 0-1 16,-6-2-1-16,4 2 1 15,-3-1 0-15,-2-1 0 0,1 6 0 0,-3 3-1 16,-3-5 0-16,-3 11-1 0,-2 1 1 16,-1 5-2-16,-3 4 1 0,0 5 0 15,-1 5 0-15,1 3 0 0,1-2 1 16,2 0 0-16,5 4 0 0,-3-6-1 16,10 4 1-16,1-5-1 0,7-2 0 15,0 0 0-15,0 2-1 0,8-5-1 0,4 1 0 16,3-5-1-16,0-2-1 0,3-5 0 15,4-3 0-15,-2-5 0 0,0-5-1 16,-2 2 1-16,-1-6 2 0,-6 3 0 16,-1-1 1-16,-4 0 1 0,-6 1 2 15,0-1 1-15,-10 2-1 0,-2 2 1 16,-2 3-1-16,-3 0-1 0,-6 6 0 0,0 3 0 16,-6 5-1-16,-1 6 1 0,-2 4 0 15,-2 7 0-15,1 4 0 0,0 2 0 16,3 1 1-16,6 1-1 0,2-1 0 15,5-3 0-15,9-1-1 0,3-5 0 16,5-4 0-16,7-3 0 0,6-4 0 16,7-1 0-16,6-5 1 0,4-4 0 15,3-2 0-15,4-6 0 0,2 0-4 16,-5 0-7-16,1 0-6 0,-5-6-7 0,-3 1-9 16,0-6-12-16,-6 0 89 0,-1-2-192 15,0 0-111-15,-6 0-307 0</inkml:trace>
  <inkml:trace contextRef="#ctx0" brushRef="#br0" timeOffset="173173.27">4875 12656 390 0,'-4'-5'93'0,"4"5"8"0,0-5-61 16,-3 5-6-16,3 0 1 0,0 0-1 15,0 0-3-15,0 0-6 0,0 0-4 0,4 0-3 16,2 8-3-16,1-5-1 15,1 4 1-15,2-4-1 0,5 1-1 16,3-4-1-16,7 0-4 0,4 0-1 0,3 0-1 16,2-3-2-16,4 0 0 0,-3-5-2 15,-4 4-2-15,-2-5-5 0,-9 6-4 16,-1-3-3-16,-6 4-5 0,-6-2-6 16,-7 4-10-16,-6 4-12 0,-7 3-84 0,-7 4-90 15,-6 4-225-15</inkml:trace>
  <inkml:trace contextRef="#ctx0" brushRef="#br0" timeOffset="173335.12">4813 12939 495 0,'-14'12'116'0,"5"-3"0"0,3-1-78 15,6 1-10-15,6-1-8 0,4 0-6 16,3-1-3-16,6-2-1 0,7-1-2 16,4-4-2-16,6 0-1 0,3-8-4 0,5 7-8 15,-1-4-13-15,3-3 50 0,-6-2-155 16,-2 0-107-16,-11 1-282 0</inkml:trace>
  <inkml:trace contextRef="#ctx0" brushRef="#br0" timeOffset="178497.14">5997 11751 353 0,'0'0'84'0,"0"0"3"16,0 0-54-16,-2 0-9 0,2 0-2 0,0 0-3 16,0 0-3-16,0 0-2 0,-6 0 0 15,6 0-1-15,-7 0-2 0,7 0-1 16,-6 4-2-16,4-4 0 0,-3 0 1 15,5 6-1-15,-6-6 1 0,4 3-1 16,-3-3 1-16,0 5-1 0,2-5 0 0,-3 5 0 16,2-5-2-16,2 2 0 0,-3-2-1 15,5 6-1-15,-3-6 0 0,3 0-1 16,0 0 0-16,0 0-2 0,0 0 1 16,0 0-2-16,0 0 1 0,7 0-1 15,0 0 1-15,7-6 0 0,1 6 0 16,8-2 0-16,1 2 0 0,4 0 1 15,0 0 0-15,5 2 1 0,-1 5 1 16,-3 1 1-16,-1 0-1 0,2 7 1 16,-7 0 1-16,1 3 0 0,-6 7 1 0,-7 3 1 15,-5 5 0-15,-6 3 0 0,-8 4 0 16,-7 3 0-16,-10 6-1 0,-3 1-1 16,-5-3-1-16,-4 2-1 0,2 2 0 15,1-3-1-15,1-3 0 0,4-7-1 16,7-3-1-16,8-5 0 0,2-8-4 15,10-6-4-15,2-6-4 0,2-4-6 0,9-6-7 16,-1-11-8-16,8-5-7 0,1-5-5 16,1-3-5-16,1-2-74 0,-6-8-81 15,3 0-186-15</inkml:trace>
  <inkml:trace contextRef="#ctx0" brushRef="#br0" timeOffset="178671.67">5948 12290 472 0,'-17'7'116'0,"2"-3"1"15,4-4-70-15,5 2-16 0,4-2-9 16,2 0-8-16,2 6-4 0,3-6-3 16,6 0 0-16,4 0 1 0,4 0 1 15,7-7 0-15,6 2-1 0,1-1-1 16,2 2-4-16,5-3-7 0,-7 5-13 16,2-4-15-16,-3 6-96 0,0-5-100 15,-4 5-250-15</inkml:trace>
  <inkml:trace contextRef="#ctx0" brushRef="#br0" timeOffset="179621.86">6881 11746 483 0,'-8'-14'106'0,"0"3"1"15,-1 2-89-15,-2 5-2 0,0 4 1 16,-7 9 2-16,-1 0-1 0,-2 6 0 16,-1 8 0-16,-2 5-1 0,-1 3-1 15,3 0-3-15,4 1-3 0,3-1-3 0,2-1-3 16,3-6-1-16,6-3-1 0,4-1-1 16,0-3-1-16,7-6 0 0,6-3 0 15,2-2 0-15,5-6 0 0,6 5 0 16,0-5 0-16,1 0 0 0,-2 3 0 15,-3 4 0-15,-2 3 0 0,-4 4 1 0,-8 4-1 16,-1 3 0-16,-7 7 0 0,-5 0 1 16,-3 3-1-16,-5-1 1 0,-2 1 1 15,-3 1 2-15,-2-7 3 0,1-1 3 16,-3-3 3-16,-3 0 3 0,3-7 1 16,-3-3 1-16,0-2-2 0,-1 0-2 15,4-5-4-15,-2 1-2 0,3-5-3 16,1 6-2-16,1-6-1 0,5 0 0 15,0 0-2-15,1 0-4 0,2 0-5 16,2-6-7-16,2 1-7 0,1 2-10 16,6-6-12-16,-5 0 93 0,5-4-193 0,6-6-112 15,5-3-302-15</inkml:trace>
  <inkml:trace contextRef="#ctx0" brushRef="#br0" timeOffset="179814.4">6710 11832 534 0,'13'-23'127'0,"2"0"3"0,4 4-83 16,3 5-12-16,3 1-5 0,6 1-6 16,1-2-4-16,1 3-5 0,0 1-3 15,-4 0-2-15,3 5-3 0,1 5-3 16,-5 0-2-16,4 0-6 0,0 7-6 16,0 1-6-16,2 3-8 0,-2 2-12 15,3-2-11-15,-1-4-48 0,-1-2-43 16,0 2-84-16,3-3-183 0</inkml:trace>
  <inkml:trace contextRef="#ctx0" brushRef="#br0" timeOffset="180549.02">7258 12086 537 0,'-10'8'117'0,"-3"3"5"16,-1 3-95-16,-1 7-5 0,-1 1 1 16,-1 3 0-16,-2 2 1 0,4-1-1 15,-1-2-3-15,7-1-3 0,5 1-3 16,4-2-2-16,8-1-3 0,6-6-3 16,6 2-1-16,6-6-2 0,2-4-1 0,6-7 0 15,4-7-1-15,-1-6 0 0,-1-2-1 16,-2-2 0-16,-1-5 0 0,-2-6-1 15,-3-2 0-15,-2-1 0 0,-2-3 0 16,-1-4 0-16,-4-2 1 0,-9 1 0 16,-6 1 0-16,-4 1 1 0,-6 4 1 15,-8 4 1-15,-7-1 2 0,-4 7 2 16,1 7 2-16,-2 5 2 0,-3 5 1 0,1 6-1 16,-4 9 0-16,2 9-2 0,1 4-2 15,2 6-3-15,6 3-2 0,2 3-1 16,5 4-1-16,7 0 0 0,7 4 0 15,0-4 0-15,9-3-1 0,9 0 0 16,2-3-2-16,6-3-3 0,4-8-2 16,3-5-2-16,6-9 0 0,2-3-1 15,1-8 0-15,0-6 2 0,4-5 1 0,0-3 1 16,-3-5 1-16,0-4 2 0,-3 0 0 16,-4-2 1-16,-4 0 1 0,-6 2 2 15,-8 6 7-15,-6 1 5 0,-5 5 2 16,-7 7 1-16,-9 3-1 0,-5 5 0 15,-3 7-2-15,-6 5-5 0,-3 8-4 16,-3 3-3-16,2 6 0 0,6 1 0 16,2 2-1-16,7-5 1 0,5 2-2 15,14-5-1-15,6-4-1 0,6-5-2 0,6-6-2 16,5-6-1-16,7-3-1 0,-1-11 0 16,1-2 0-16,3-11 0 0,2-5 1 15,-4-2 2-15,1-7 1 0,-4 2 2 16,-2-5 1-16,-8-4 0 0,-5 2 3 15,-7 0 4-15,-13 5 4 0,0 0 3 16,-13 5 0-16,-8 5 0 0,-6 14 0 0,-5 9-1 16,-5 10-4-16,1 15-5 0,-8 8-1 15,3 11 0-15,3 3-1 0,2 9-3 16,3 0-6-16,4 0-8 0,8-2-8 16,9-5-16-16,12-3-5 0,4-4-105 15,4-7-105-15,9-10-248 0</inkml:trace>
  <inkml:trace contextRef="#ctx0" brushRef="#br0" timeOffset="181253.19">8841 11498 516 0,'-6'-8'117'15,"-1"4"1"-15,-3 4-90 0,0 4-6 16,-1 5-3-16,-4 7-3 0,-4 5-2 16,-4 7 1-16,-6 2 3 0,-2 12 3 15,-4 4 1-15,0 4-1 0,2 5-1 16,0 7-2-16,-1 0-2 0,9 2-3 16,0-2-3-16,9 0-4 0,3-7-2 0,9-1-1 15,4-7-3-15,17-1 0 0,3-10-2 16,9-6 0-16,9-9 0 0,9-5-1 15,4-10-2-15,3-6-2 0,0-10-6 16,-1-2-4-16,-7-4-7 0,-2-1-10 16,-13-2-9-16,-3 2-9 0,-12-5-89 15,-4 2-93-15,-6-2-224 0</inkml:trace>
  <inkml:trace contextRef="#ctx0" brushRef="#br0" timeOffset="181494.26">8384 11891 619 0,'0'-4'127'0,"0"-1"0"16,0 5-114-16,8 0-9 0,5 0-1 0,4 0 0 16,3 5 3-16,7-5 1 0,3 0 0 15,5 0 0-15,1 0 0 0,0 0-1 16,3 0-1-16,-4-4-3 0,-5 4-1 15,-4 0-4-15,-7 0-5 0,-4 0-6 16,-8 0-10-16,-7 0-15 0,-4 4 24 16,-12 0-119-16,-3 3-99 0,-3 0-241 15</inkml:trace>
  <inkml:trace contextRef="#ctx0" brushRef="#br0" timeOffset="181673.15">8405 12047 491 0,'-25'10'124'0,"5"-5"4"0,3 2-68 16,6-3-16-16,-1 2-9 0,8-2-8 15,4-2-7-15,0 4-1 0,9-3-2 16,2 2-1-16,4 0 2 0,6-3 0 16,5-2 1-16,7 0-3 0,0-2-2 15,4-6-3-15,1 3-2 0,4-2-4 0,-2 2-5 16,-1-2-10-16,-4 4-12 0,-1 3-11 16,-8-4-15-16,-2 4-63 0,-4 0-46 15,-7 0-98-15,-4 4-200 0</inkml:trace>
  <inkml:trace contextRef="#ctx0" brushRef="#br0" timeOffset="183748.2">9370 12089 371 0,'8'-7'89'16,"-3"2"3"-16,-3-1-57 0,3 0-9 0,0 2-3 15,-5 0-3-15,4-2-3 0,-4 3-2 16,4-1-2-16,-4 4 0 0,0-5 0 15,6 5 0-15,-6 0 0 0,0 0 0 16,0 0-1-16,0 0 0 0,-6 0-2 16,1 7-2-16,2-4-1 0,-3 5-3 15,0-1 0-15,0 1-2 0,-1 2 0 16,2-2 0-16,5-2 0 0,0 3-1 0,0-3-1 16,5-2 1-16,2-2-1 0,0-2 0 15,0 4 1-15,1-4-1 0,3-4 0 16,-4-1 1-16,0-1 0 0,-1 1-1 15,-6-2 1-15,2 2 1 0,-2-1 1 16,-3 3 2-16,-3 3 0 0,-5 0 0 16,-3 0 1-16,0 0 0 0,-5 6-1 15,2 2-2-15,-1 1 0 0,-1-1-1 16,6 0-1-16,1 1 0 0,4 0-1 16,3-6 0-16,5 3 0 0,5-2-1 0,2-4 1 15,6 0 0-15,0-9 0 0,7 5 0 16,-1-5 0-16,-4-1 0 0,3 3 1 15,-5 0-1-15,-6-1-1 0,0 6-3 16,-7 2-6-16,-7 0-8 0,1 0-12 16,-1 5-19-16,-4 2-77 0,-2 4-92 15,3 1-210-15</inkml:trace>
  <inkml:trace contextRef="#ctx0" brushRef="#br0" timeOffset="185323.68">10304 11725 346 0,'0'0'95'0,"0"0"4"0,0 0-24 16,0 0-40-16,0 0-8 0,0 0-5 15,0 0-4-15,0 0-3 0,5 0-2 16,-5 0-2-16,0-4-1 0,3 4 0 15,-3-6 0-15,6 1-1 0,-6 0 1 16,5 1 0-16,-5-1 0 0,0 2 0 16,0-1 1-16,0 0-1 0,-6 1 0 0,1 3-2 15,0-6-1-15,-3 6 0 0,-1 0-2 16,-5 0-1-16,-5 4-1 0,0 1-1 16,-6 4 0-16,-3 7-1 0,-4 0 0 15,-1 6 0-15,3 5 0 0,-6 7 2 16,1 6 1-16,3 2 0 0,2 6 2 0,-2 4 1 15,2-1 1-15,7 1 1 16,-1-2-2-16,8-5 0 0,5 1-2 0,11-3 0 16,6-7-2-16,9-3 1 0,9-9-2 15,9-5 1-15,6-8-1 0,7-11 0 16,7-7 0-16,4-5-2 0,6-6-5 16,-3-3-5-16,-1-5-6 0,-4-1-8 15,-8-2-8-15,-3 0-10 0,-12 6-6 16,-10-1-89-16,-3 1-91 0,-7 4-221 15</inkml:trace>
  <inkml:trace contextRef="#ctx0" brushRef="#br0" timeOffset="186087.83">10649 11609 487 0,'5'-5'112'16,"-5"5"3"-16,-6 14-78 0,-2 7-8 16,-6 7-4-16,-1 9-3 0,-3 10-2 15,-6 7-1-15,0 5-2 0,-1-1-3 0,0-2-2 16,-1 0 0-16,-2-6-2 0,3 0-1 15,4-8-3-15,2-7 0 0,5-3-2 16,2-8-1-16,6-2-1 0,6-9-2 16,-2-4 1-16,2-9-1 0,6 0 1 15,-3-4 0-15,3-11-1 0,6-3 2 16,-3-12-1-16,8-5-1 0,-3-6-1 16,6-12-3-16,0-11-1 0,7-2-1 15,2-7-1-15,2 4 1 0,2 0-1 0,5 7 2 16,-1 9 2-16,0 12 2 0,0 8 1 15,-4 12 1-15,-2 6 0 0,-1 7-1 16,-3 3 1-16,-6 5-1 0,-2 10 0 16,-5 3 0-16,-3 4-1 0,-9 4 2 15,-2 4 0-15,-5 2 2 0,-4 6 0 16,-8-5 1-16,0 1 0 0,-5-3-1 16,-1 3 1-16,-3-5-1 0,4-5-1 0,-4-5 0 15,3-1-1-15,-1-6-1 0,0-3 1 16,3-4-1-16,-4-7 0 0,4 3 0 15,1 4 0-15,-1-4 0 0,-1 4 0 16,4 4 0-16,-2 4 0 0,-2 6 1 16,3 3-2-16,-1 3 1 0,4 4 0 15,-1-1 0-15,2-2 0 0,6-1 0 16,3-6 0-16,0-2-1 0,6-5 1 16,0-3 0-16,0-4-1 0,7 0 2 0,-1 0-1 15,2-5 1-15,2-1 0 0,-2-2 0 16,-1-1 0-16,0-2 0 0,-1 0 0 15,-4 2-1-15,-2-1 0 0,0 0 0 16,0 5 0-16,0-1-1 0,-5 6 0 16,2 0-1-16,-4 0 1 0,1 6-1 15,0-3 0-15,4 1 0 0,-4 3 1 0,3-3 0 16,3 0 0-16,-4 0 0 0,4-4 0 16,0 3 0-16,0-3 0 0,6 0-2 15,-4 0-3-15,4 0-5 0,0 0-7 16,-1-3-6-16,1-1-9 0,-2-2-7 15,3 2-3-15,-2-3-86 0,0 0-85 16,-1 0-208-16</inkml:trace>
  <inkml:trace contextRef="#ctx0" brushRef="#br0" timeOffset="186401.97">10497 11903 422 0,'0'-3'107'0,"0"-3"5"15,0 3-55-15,0-1-17 0,-2 0-4 16,2-1-4-16,0 3-3 0,-5-2-4 0,5 4-2 16,0-5-2-16,0 5-3 0,-2 0-2 15,2 0-2-15,0 0-2 0,0 6-1 16,0 0-1-16,0 4 0 0,0 4 0 16,0 4 0-16,0 0 0 0,6 3 0 15,-3 5-1-15,2-3 0 0,4 0 0 16,2 2-1-16,1-2 1 0,2 1-1 15,4-2 0-15,4-2-2 0,3 5 0 0,2 0-1 16,2-2-1-16,3-1-2 16,0-5-1-16,-4 3-3 0,-3-6-8 15,0-3-8-15,-7-2-9 0,-3 0-9 0,-3-6-12 16,-2-3-12-16,-4 0-97 0,1 0-102 16,0-12-243-16</inkml:trace>
  <inkml:trace contextRef="#ctx0" brushRef="#br0" timeOffset="187148.11">11216 11659 444 0,'0'-10'106'0,"0"5"3"0,0 0-72 16,0 10-7-16,-6 5-1 0,-1 6-3 15,-7 8-3-15,-3 11-2 0,-2 8 0 16,-1 4 1-16,-2 6-3 0,2 0-4 16,1 1-1-16,4-1-4 0,2-5-2 15,0 0-2-15,3-10-1 0,1-1-3 0,1-8 0 16,5-6-1-16,3-7 0 0,0-4-1 15,0-8 1-15,4-11 0 0,6-7 0 16,0-8 0-16,3-2 1 0,0-10-1 16,0-8 0-16,1-6-1 0,-2-1 1 15,-5-6-1-15,5-1 0 0,-4-4 1 0,1 3-1 16,1 2 5-16,-2 6 4 0,-2 5 4 16,3 10 2-16,-1 8 2 0,1 9 0 15,-2 7 0-15,7 2-4 0,5 1-5 16,7 5-3-16,4-1-2 0,7 3-1 15,3-9 0-15,5 1-1 0,3 2 1 16,4-2 0-16,-3-1-1 0,0 7 0 16,-8 2-1-16,-5 0-4 0,-6 0-9 15,-8 0-9-15,-15 9-11 0,-7 0-17 16,-10-3-107-16,-10 7-116 0,-4 2-269 0</inkml:trace>
  <inkml:trace contextRef="#ctx0" brushRef="#br0" timeOffset="187402.29">10965 12009 402 0,'-10'7'117'16,"1"3"7"-16,1-4-29 0,2-1-36 15,6 1-8-15,-4-1-4 0,4 2-6 16,9-1-6-16,3-2-5 0,6 0-5 15,6-4-4-15,6 0-3 0,6 0-5 16,7 0-3-16,1-4-3 0,2 4-2 16,-1-4-2-16,-4 4-1 0,-6 0-3 15,-4 0-9-15,-9 0-12 0,-5-4-11 0,-7 4-18 16,-3 0-108-16,-7 0-117 0,0-5-277 16</inkml:trace>
  <inkml:trace contextRef="#ctx0" brushRef="#br0" timeOffset="190461.95">11840 12084 215 0,'0'0'44'15,"0"0"-1"-15,0 0-40 0,0 6-3 0,0-6 3 16,0 4 9-16,-7-4 9 0,7 2 5 16,0-2 6-16,-6 0 4 0,6 0 2 15,-4 7 0-15,4-7-8 0,-5 0-6 16,1 0-4-16,1 3-2 0,3-3-2 16,-7 0-1-16,3 0-1 0,-1 0 0 15,1 0-2-15,0 0-1 0,-2 0-3 0,-1 0-1 16,3 0-1-16,-2 0-1 0,2 0 0 15,-2 0 0-15,1 0 0 0,3 0-1 16,2 0 0-16,0 0 0 0,-6 0 0 16,6 0-1-16,0-3 0 0,6-3-1 15,-1 3 0-15,3 0 0 0,-1-3-1 16,6 1 0-16,0-3 0 0,2 0 0 16,3-1-1-16,2 0 1 0,0-1 1 15,4-1 2-15,-2 0 3 0,-1 5 1 0,-2 0 0 16,-1 6 2-16,-5 0 0 0,-2 2 0 15,-6 8 0-15,-5 2-2 0,-3 5 0 16,-8 1-1-16,-2 4 0 0,-7-1-2 16,-5-1 0-16,2 2-3 0,-2-4 0 15,2 1 0-15,3-4-2 0,4-3 1 16,7-1-1-16,2 0 0 0,7-6-1 16,0 0 1-16,9-5-1 0,1 5 0 0,1-5 0 15,3 5 0-15,1-5 1 0,1 5-1 16,-5 3 1-16,2 1 0 0,-4-1 1 15,-7 4-1-15,-2 4 0 0,0 1 0 16,-7 3 0-16,-2 1 1 0,-5-3-1 16,0 1 2-16,-3 2 2 0,-3-7 1 15,0 1 1-15,-3-4 0 0,-2-4 0 16,1 2 0-16,1-6-1 0,-1 1-2 0,-1-4-2 16,5 0-1-16,3-6-4 0,1 3-2 15,8-5-4-15,0-3-4 0,4 0-5 16,4-2-6-16,9-2-7 0,-1-3-6 15,7 2-86-15,0-1-89 0,4 3-217 16</inkml:trace>
  <inkml:trace contextRef="#ctx0" brushRef="#br0" timeOffset="190728.39">12501 11973 450 0,'0'-6'107'0,"-6"3"2"0,0 3-66 16,-3 7-18-16,-3 4-2 0,-1 1 2 0,-3 5-2 15,-2 0 0-15,0 3-2 0,-3 3 1 16,2 0-2-16,-6 1-4 0,3 7-4 16,-3-1-3-16,0 0-3 0,2 3-2 15,-3 0-1-15,-1 1-4 0,4-7-4 16,4-2-4-16,2-4-6 0,5-2-9 15,3-4-7-15,1-6-8 0,8-7-8 16,-4-2-82-16,4-2-88 0,0-7-207 0</inkml:trace>
  <inkml:trace contextRef="#ctx0" brushRef="#br0" timeOffset="191008.57">12134 11990 480 0,'-15'11'109'0,"0"2"0"0,-2 1-70 16,1 5-23-16,5 0-7 16,2 1-1-16,2 0-2 0,2-3 0 0,5-3-1 15,6-7 0-15,7-1 0 0,2-6-1 16,9-6 0-16,-1-3-1 0,5 0-1 16,-4-1-1-16,1-2 0 0,-5 2 0 15,-10-1 0-15,-6 5-1 0,-4 0 2 16,-7-3-1-16,-5 4 1 0,-4 5 0 0,-6 0 0 15,0 0-1-15,1 5 1 0,0 5-1 16,2 1-1-16,1 5-4 0,9 0-7 16,3-1-12-16,6 1-41 0,0-2-54 15,7-1-87-15,3 1-197 0</inkml:trace>
  <inkml:trace contextRef="#ctx0" brushRef="#br0" timeOffset="191333.16">12441 12312 438 0,'-9'12'103'0,"-2"-1"3"0,-1 2-72 16,2 1-6-16,0-1-5 0,4-2-5 16,4-3-5-16,2-1-2 0,3-7-4 15,6 0-1-15,0 0-2 0,3 0-1 16,0-8-1-16,3 1-1 0,0-2 0 0,1-4 0 15,-5 1 0-15,2 0 1 0,-2-1 3 16,-4 3 3-16,-7 2 5 0,0 0 2 16,-5 4 4-16,-3-1 0 0,-5 5 1 15,-3 0-1-15,-1 5-3 0,-3 0-2 16,-1 5-4-16,2 0-2 0,-1 1-1 16,8 0-2-16,-1 0-2 0,9-2-2 0,4-1-4 15,5-1-5-15,7-7-7 0,1 0-9 16,6-5-12-16,1-1-13 0,0-3-91 15,0-3-99-15,1 2-231 0</inkml:trace>
  <inkml:trace contextRef="#ctx0" brushRef="#br0" timeOffset="191836.69">12734 12426 511 0,'0'0'123'15,"-5"0"2"-15,0 0-75 0,-1 9-18 16,0 0-7-16,-4 4-5 0,1 2-6 16,-3 4-2-16,-3-1-2 0,2 5-1 15,0-2-1-15,-5 3-2 0,2-3-3 16,3 3-10-16,0-2-14 0,0 2-26 15,4-2-89-15,4-3-106 0,-1-6-253 16</inkml:trace>
  <inkml:trace contextRef="#ctx0" brushRef="#br0" timeOffset="192645.18">12991 12094 523 0,'-5'-9'111'16,"5"2"0"-16,0-2-96 0,5 1-6 15,2-1 0-15,6 1 0 0,0 0 0 16,5-2 0-16,1 1 2 0,3 4 1 16,4-2 2-16,-3 7-2 0,1 6 0 15,-2 0-1-15,-4 6 0 0,-10 3 0 0,-8 3 0 16,-8 3 1-16,-10 5 0 0,-4-3 1 15,-5 5 1-15,-4 0 0 0,4 0-2 16,-6-1 0-16,6-1-2 0,2-3-1 16,3-1-1-16,3-3-3 0,6-5-1 15,5 3-2-15,8-4 0 0,0-4-2 16,6-1 0-16,6-1 0 0,3-3 0 16,3-4 1-16,4 7-1 0,3-7 1 15,-2 4 0-15,7-4 0 0,-2 5-1 0,-3-1 0 16,3 0 1-16,-1 5-1 0,5-1 0 15,1-4 0-15,-5 3 1 0,4-4-1 16,2-3 0-16,0-5 0 0,-1-2-2 16,-2-3 0-16,-5-2-1 0,0-4 0 15,-4-3 0-15,-1-3 0 0,-3 0 0 16,-4-3 2-16,-3-6 0 0,-5 2 2 16,-6 2-1-16,0 1 2 0,-6 4 0 0,-5 0 3 15,-4 7 1-15,-3 5 1 0,-4 4 0 16,-5 6 0-16,-3 4-1 0,2 6-1 15,-5 6-2-15,-1 7-2 0,2 4 0 16,1 5-2-16,8 4-3 0,5-1-2 16,5 2-3-16,13-8-4 0,10-2-6 15,7-5-7-15,8-6-10 0,6-9-12 16,3-3-100-16,-1-4-106 0,2-8-259 16</inkml:trace>
  <inkml:trace contextRef="#ctx0" brushRef="#br0" timeOffset="193094.8">13671 12267 673 0,'-6'5'138'0,"-1"1"0"0,-1-1-125 16,3 4-10-16,5 6-2 0,0-1 0 15,0 0-1-15,2-2 0 0,5 2 0 16,10-1-1-16,-1-4 1 0,8-3 0 15,3-6 0-15,0 0 0 0,1-7 1 16,2-3-1-16,-7-2 1 0,2-1-1 16,-6-2 0-16,-5-2 1 0,-1 3-1 15,-5 3 5-15,2 1 3 0,-8 4 3 0,-2-1 0 16,0 7-1-16,0 0 0 0,-6 12 1 16,0 6-5-16,-2 6-3 0,-2 5-3 15,-2 10 0-15,0 1 1 0,-3 4 0 16,-2 2-1-16,1 0 1 0,-1 1-1 15,-2 0 1-15,4-2-1 0,-6-2 1 16,1-1 0-16,-3-3 1 0,2-5 2 16,0-5 3-16,2-4 3 0,-1-9 2 0,2 0 3 15,4-9 2-15,1-7 0 0,0 0-1 16,3-12-2-16,-2-5-2 0,5-9-2 16,0-1-2-16,2-9-3 0,5-7-1 15,13-3-1-15,5-2-3 0,6-5-5 16,14 4-7-16,6-2-11 0,5 1-15 15,1 4-11-15,-1 7-16 0,-2 4-106 16,-2 5-116-16,-11 5-269 0</inkml:trace>
  <inkml:trace contextRef="#ctx0" brushRef="#br0" timeOffset="196063.39">14984 11862 362 0,'5'-8'90'0,"-2"-3"1"0,-3 2-31 16,3 4-40-16,-3 1-4 0,0 4 0 16,0 0 1-16,-4 0 2 0,1-4 3 15,-1 4 2-15,-3 0 4 0,0 5 1 0,-4-1 0 16,-1 5 0-16,-4-4-3 0,-4 7-3 15,-7 0-5-15,-3 2-5 0,-8-2-3 16,-5 4-3-16,-3-1-3 0,0 3-2 16,-1-3 0-16,5 2-1 0,3-1-1 15,8-4 1-15,4 0-1 0,4-2 0 16,3-3 0-16,7-3-2 0,3-4-5 16,3 3-4-16,7-3-5 0,0 0-5 0,9-7-6 15,0 1-8-15,2 0-8 0,3-2-88 16,0-5-90-16,4 4-224 0</inkml:trace>
  <inkml:trace contextRef="#ctx0" brushRef="#br0" timeOffset="197199.28">14704 11755 411 0,'0'-13'100'0,"3"1"3"0,-3 3-61 16,0 0-15-16,4 4-4 0,-4 2-5 15,0 3-1-15,0 3 2 0,0 7 4 16,-6 5 3-16,-2 5 3 0,-4 10 2 16,-1 3 1-16,-1 8-1 0,-3 4-4 15,1 1-5-15,-2 1-5 0,5 1-3 16,1-4-4-16,2 0-3 0,3-3-3 16,1-8-2-16,2-2 0 0,4-2-1 15,0-7-4-15,4-5-8 0,0-6-10 0,1-3-11 16,4-6-15-16,-1-4-101 0,5-8-111 15,-1-1-258-15</inkml:trace>
  <inkml:trace contextRef="#ctx0" brushRef="#br0" timeOffset="200642.8">15494 11916 242 0,'0'5'71'16,"0"-1"5"-16,0 0-22 0,0 0-15 16,0-4-3-16,0 4-4 0,0-4-5 15,0 6-5-15,5-6-4 0,-5 4-4 16,0-4-1-16,0 0-1 0,0 0-1 0,0 0-1 15,3 0 0-15,-3 0-2 0,0-3 0 16,5-1-2-16,0 0-1 0,-3 0-1 16,3-6-1-16,1 2-1 0,1-3-1 15,0-4 1-15,0 0 0 0,1-4 1 16,1-3-1-16,1-1 1 0,0-2 0 16,-2-4-1-16,0 3 0 0,-5 2 1 15,-3 1 0-15,0 1 4 0,-10 5 2 0,-2 4 2 16,-2 6 2-16,-3 2-1 15,-6 5 0-15,-1 5-1 0,-4 5-4 0,0 5-2 16,-4 6-3-16,-1 3 0 0,0 5-1 16,6 2 0-16,2 2 0 0,4-2 0 15,6-4-1-15,7 1 1 0,8-6 0 16,0-5 0-16,13-6-1 0,3-1 1 16,5-7 0-16,4-3 0 0,2-12 0 15,1 0 0-15,2-2 0 0,-3-7-1 0,-3 0 0 16,-1-1 1-16,-3 3-1 0,-7 1 0 15,-2 7 1-15,-2 0-1 0,-7 9 1 16,-2 2 0-16,0 7 0 0,-4 6 0 16,-4 9 1-16,0 3-1 0,0 4 0 15,-5 6 0-15,1 2 0 0,1-1 2 16,-2-3 2-16,0-5 3 0,1 0 2 0,1-2 2 16,0-3 2-16,-2-3-1 0,2 0 0 15,-5 1-3-15,-1-2-2 0,-6-2-2 16,-3-1-3-16,-1-3-1 0,-3-4 0 15,-2-3-1-15,3-1 0 0,3-5-1 16,1-5 0-16,2-1-5 0,1-3-3 16,8-4-7-16,0 0-8 0,-1-2-11 15,3 2 107-15,0-2-212 0,5 4-114 16,1 2-319-16</inkml:trace>
  <inkml:trace contextRef="#ctx0" brushRef="#br0" timeOffset="201777.42">16089 11276 323 0,'8'-12'85'0,"0"0"4"0,0-3-32 15,0 3-23-15,-6 1-8 0,3 4-3 16,-5-2-2-16,0 2-2 0,2 2 0 16,-2 5-2-16,0-5-1 0,-2 5 0 15,-4 6-3-15,-2 6-1 0,-5 3 0 16,1 6 0-16,-9 9-1 0,0 9-1 16,-5 6 1-16,-1 3-1 0,1 2 0 15,-4 1-3-15,5 2-1 0,2-3-1 16,2-3-1-16,8-3-1 0,6-3 0 0,7-2-2 15,0-5 0-15,11-6 1 0,7-5-1 16,6-4 0-16,3-7 0 0,6-3-1 16,2-9 0-16,3-6-3 0,-1-2-6 15,-1-4-7-15,0-4-7 0,-3 2-7 16,-3-4 9-16,-9 2-104 0,-2 0-91 16,-12-1-222-16</inkml:trace>
  <inkml:trace contextRef="#ctx0" brushRef="#br0" timeOffset="202161.25">15720 11559 484 0,'-16'-8'109'0,"4"1"0"0,12 3-83 16,0 4-9-16,12 0-5 16,1 0-3-16,8 0-2 0,5 0-1 0,7 0 2 15,-1-6 0-15,1 6 1 0,-2-6-2 16,-1 0 0-16,-4 3-2 0,-5-1-2 15,-3 4-1-15,-5 0-1 0,-5 0-1 16,-3 0 0-16,-5 0 0 0,-5 0-3 16,-2 4 0-16,-7-4-1 0,-3 5 0 0,-3 1 0 15,-2-2 0-15,-5 3 1 16,-1-2 2-16,-1 4 0 0,1-3 2 0,-4 0 0 16,0 2 1-16,1 1 2 0,6-1 2 15,0 1 1-15,6 2 2 0,8-1 0 16,2 1 1-16,9-1 0 0,5 0 0 15,5-3 0-15,6 2-1 0,4-2-1 16,10-1 0-16,7-3-1 0,2-3-1 16,1 0-1-16,1 0-2 0,4 0-1 0,-8-3-1 15,-4-1-3-15,-4-1-4 0,-2 5-8 16,-5-3-10-16,-4 3-13 16,-4 0-97-16,-2 3-100 0,-6 6-245 0</inkml:trace>
  <inkml:trace contextRef="#ctx0" brushRef="#br0" timeOffset="202995.01">16371 11616 393 0,'0'-11'99'0,"2"7"1"0,-2 0-31 15,-7 4-49-15,-6 10-3 0,-1 4 2 16,-12 8 0-16,-5 6 2 0,-3 11 1 16,-7 6 1-16,1 7 0 0,0 5-2 0,-5-3-3 15,5 3-4-15,2 0-5 0,-1-4-2 16,2 2-3-16,-1-7-1 0,4-1-1 15,2-3-1-15,9-2 0 0,0-11-2 16,9-6-4-16,7-8-8 0,7-1-10 16,0-9-13-16,8-7-93 0,4 0-100 15,2-11-240-15</inkml:trace>
  <inkml:trace contextRef="#ctx0" brushRef="#br0" timeOffset="203950.97">15814 12397 467 0,'0'0'98'0,"0"-8"0"15,4-1-80-15,8-2-14 0,2-1-1 16,5-4 3-16,2-1 1 0,5-2 2 16,0 0 2-16,0-3 2 0,2 0 1 15,5-4 0-15,3-1-1 0,1 0-2 16,5 0-1-16,1-1-3 0,3 1-1 15,-2-4-2-15,-5 3-2 0,-2-2-1 16,-5-1 0-16,-5-1 0 0,-9 2 2 16,-8 4 4-16,-2 5 2 0,-4 4 2 0,-4 5 2 15,0 5 0-15,-8 7 1 0,-3 4-2 16,-4 9-2-16,-6 4-4 0,-6 10 0 16,-5 3-2-16,-7 7-1 0,-5 6 0 15,1 3 0-15,-2 2-1 0,6 2-1 16,-1 0 1-16,6 2-1 0,5-5 0 15,6-3 0-15,3-8-1 0,6-9 0 16,8-7 0-16,6-1 0 0,3-11 1 0,8-8-1 16,3-6-1-16,6-5 1 0,4-7-1 15,1-3 0-15,0-4-1 0,2-4 0 16,1-2 0-16,-5 3 1 0,0 6-1 16,-8 1 2-16,-4 4 0 0,-9 4 0 15,-2 8 2-15,-13 5 0 0,0 2 2 16,-5 8 1-16,-1 6 1 0,-2 2 0 15,1 2 1-15,6 5-1 0,0 0-1 0,3 2-1 16,6-6-2-16,5-2-1 0,9 0 0 16,6-7-1-16,10-8 0 0,8-4 1 15,13-4 0-15,2-10-1 0,10-3 1 16,1-5-1-16,1-3 1 0,-1-7-1 16,-3-3 0-16,-4-1 0 0,0 2 0 15,-6-2 0-15,-6 1 0 0,-6 4 1 16,-8 5 0-16,-8 4 2 0,-10 3 3 0,-8 6 1 15,-8 1 2-15,-6 3 0 0,-9 9 0 16,1 7-1-16,-5 5-2 0,-3 3-3 16,0 11-2-16,-1 6 0 0,3 9-1 15,1-2 0-15,2 4 0 0,4 2 1 16,4 0-1-16,8-3-1 0,3-3 1 16,6-9-1-16,8-1 0 0,9-6 0 15,5-14-2-15,6-9 0 0,9 0-2 16,3-9 1-16,6-6-1 0,0-6 1 0,-1-4-1 15,-8 2 2-15,-1 1 2 0,-10 2 2 16,-8 6 4-16,-7 0 2 0,-6 7-1 16,-5 7 0-16,-5 0 0 0,-1 10 0 15,-1 3-2-15,-5 7-3 0,4 0-1 16,0 3 0-16,0 0 0 0,3 1 0 16,5-6-1-16,0 0-1 0,8-7 1 0,5-7-1 15,0-4-1-15,7-2-1 0,0-8 0 16,-1-7 0-16,2-6 0 0,-1-5 0 15,-1-6 1-15,-4-6 0 0,-3-2 3 16,-1-3 3-16,-4 1 5 0,-5 4 3 16,-2-1 4-16,0 6 2 0,0 7 2 15,-5 5 0-15,5 4-2 0,0 3-4 16,0 1-4-16,10 4-3 0,-1 4-4 16,8 0-1-16,3-2 0 0,6 5-2 15,7 4-6-15,1-4-10 0,6 4-14 0,-1 0-13 16,2 8-10-16,-1-1-113 0,-7-3-118 15,-7-4-272-15</inkml:trace>
  <inkml:trace contextRef="#ctx0" brushRef="#br0" timeOffset="205545.99">17358 12157 473 0,'5'-14'101'0,"-5"8"0"16,0 6-86-16,-10 6-3 0,-4 12-1 16,-6 6 1-16,-6 7 3 0,-6 8 4 15,-3 13 3-15,-4 5 1 0,3 4-1 16,-6-1 0-16,7 6-4 0,1-5-4 0,-1 5-5 16,2-6-2-16,0-4-3 0,2-4-2 15,5-5-1-15,5-12 1 0,3-7-1 16,6-6-1-16,5-10 1 0,7-4 0 15,10-8 0-15,3-16 0 0,4-10 0 0,8-6-1 16,1-9-2-16,12-12-1 0,-1-6-1 16,5-3-1-16,2-4 0 0,6 0 0 15,2-3 0-15,-4 5 2 0,-2 4 3 16,-7 9 1-16,-5 5 3 0,-8 13 1 16,-7 9-1-16,-10 9 1 0,-4 8-1 15,-5 9-1-15,0 9-1 0,-3 3-1 16,3 5-1-16,-8 6 0 0,6 6 1 15,-3-4 0-15,5 4-1 0,0-5 1 0,11-2-1 16,1-3 1-16,5-5 0 0,8-10-1 16,6-6 1-16,3 0 0 0,5-13 0 15,6-7-1-15,4-4 0 0,4-2 0 16,1-5 0-16,-3-4 0 0,-4 5 1 16,-8 1 1-16,-9 3 5 0,-10 4 5 15,-11 4 3-15,-9 6 1 0,-6 6 0 16,-7 6 0-16,-6 0-1 0,-7 11-6 15,-5 5-4-15,-2 4-3 0,-2 4-2 0,4 3 0 16,1 5 0-16,5 1 0 0,12-5-1 16,8 0 0-16,12-4-1 0,10-1 1 15,15-8 0-15,6-4 0 0,7-8 0 16,6-3 1-16,1-9 0 0,1-6 0 16,0-8 0-16,-8-3 0 0,-4-5 0 15,-1-2 1-15,-8-2-1 0,-9 3 2 16,-9 4 2-16,-10 4 3 0,-9 3 1 0,-8 9 0 15,-9 5 0-15,-4 7-1 0,-3 0 0 16,-4 8-4-16,1 4-1 0,0 4-2 16,1 2-1-16,3 3-1 0,5 3-1 15,5 3-1-15,5 0-1 0,9-2-1 16,8-3-2-16,10-4 1 0,5-4-1 16,12-8 0-16,7-6-1 0,5-6 1 15,4-8 0-15,6-3 1 0,2 0 2 0,-2-2 0 16,-7-2 3-16,-9 7 4 0,-8 2 5 15,-9 4 3-15,-13 1-1 0,-14 7 1 16,-6 4 0-16,-13 4 0 0,-5 6-3 16,-7 4-4-16,4 4-2 0,0 2 0 15,3-1-1-15,7-2 0 0,9-1 0 16,10-7-1-16,5-4 0 0,16-9 0 16,8 0 0-16,13-7 0 0,10-6 0 0,3-9 1 15,7-3 0-15,5-11 1 0,4-7-1 16,-1-5-1-16,-3-2 0 0,1-2 0 15,-3-6 0-15,-4-6 0 0,-6 4-1 16,-8 1 1-16,-9-3 0 0,-9 1 3 16,-6 11 1-16,-10 7 0 0,-2 10 2 15,-6 11-1-15,0 8-1 0,-7 11 0 0,-5 7 0 16,-3 8-2-16,-7 10-1 16,-4 9 0-16,-11 6 1 0,-3 9 0 0,-4 10 1 15,-3 2 0-15,1 2-1 0,4 6 1 16,3-6 0-16,6 3-1 0,7-7 0 15,7-5 0-15,3-3-1 0,8-5 1 16,2-9-1-16,1-9 0 0,5-3 0 16,0-9-1-16,0-4 2 0,5-9-1 0,-5 0 1 15,4-6 0-15,1-9 0 16,0-5 0-16,4-8-1 0,7-8-1 0,7-8-4 16,4-4-2-16,10-5-1 0,3 8 1 15,7 1-1-15,1 6 1 0,-3 5 2 16,-3 8 2-16,-5 11 2 0,-4 4 0 15,-6 4 1-15,-9 6 0 0,-5 12 0 16,-4 1 0-16,-5 3 0 0,-4 6 0 16,-11 1 1-16,-2 1 0 0,-6-1 1 0,-5 1 0 15,-6 1 1-15,-3-1 1 0,-5-4 1 16,-3 0 0-16,1-7 0 0,1-1 0 16,6-2 0-16,6-6 0 0,5-4 0 15,8 6-1-15,7-6 0 0,7 0-1 16,0 0-1-16,4 0 2 0,8 5-1 15,3 1 1-15,5 1-1 0,3 2 1 16,5 5 0-16,0 3 0 0,4-4-1 0,-1 2-1 16,-3-1-1-16,0-3 0 0,-2-2 0 15,-6-4-5-15,0-5-7 0,-5 0-11 16,0 0-11-16,-3-7-15 0,-1 0-40 16,-2-1-74-16,-4-3-104 0,-1-2-229 15</inkml:trace>
  <inkml:trace contextRef="#ctx0" brushRef="#br0" timeOffset="207219.35">19437 11853 387 0,'6'-20'94'0,"-6"5"0"0,0 3-28 0,0 4-56 16,0 8-4-16,-5 0 1 0,3 8 3 15,-4 5 3-15,-5 4 5 0,-4 4 3 16,1 10 4-16,-5 3 2 0,-2 3-2 16,-7 1-2-16,-4 0-4 0,0 1-4 15,6 4-4-15,-3 0-5 0,-1-5-1 16,3 1-2-16,6 2-2 0,7-7 0 15,2-2-1-15,5-7-1 0,7-6 0 0,0-3-1 16,5-8-2-16,6-8-1 0,2 0-3 16,6-14-3-16,7-2-2 0,4-5-3 15,2-5 0-15,6-2 1 0,1-2 1 16,0 0 3-16,-2 4 4 0,-7 2 4 16,-3 0 6-16,-2 4 4 0,-11 6 5 15,-2 2 5-15,-8 1 2 0,-4 2 3 16,0 5-1-16,-10 4-1 0,-2 0-3 15,-7 4-3-15,-4 6-5 0,-3 2-2 0,-1 7-2 16,-2-2-1-16,-4 5-1 0,3 1 0 16,4-1-1-16,8-1 0 0,4-2-2 15,14-2 1-15,0-3 0 0,19-5-1 16,9-2 1-16,10-7-1 0,1-5 1 16,7-2 0-16,-6-10 0 0,6-7-1 15,1 0 1-15,-6-2-1 0,-8-1 1 16,-8 4 1-16,-3 1 4 0,-5 7 5 0,-10 3 3 15,-12 2 1-15,-6 8 1 0,-4 2-1 16,-6 6 0-16,-4 2-5 0,-1 8-4 16,-2 2-3-16,1 5-1 0,2 4 1 15,5 0 0-15,6-3 0 0,6 1-1 16,1 3 1-16,7-5 0 0,0-1-1 16,8-5 0-16,0-3 0 0,10-4 0 15,2-5-1-15,8-5-3 0,7-8-4 16,-2-4-6-16,6 0-6 0,6-2-8 0,2 2-6 15,-2-1-11-15,-6 3-11 0,-7 4-96 16,-3 2-102-16,-5 4-249 0</inkml:trace>
  <inkml:trace contextRef="#ctx0" brushRef="#br0" timeOffset="-154987.25">16941 5592 210 0,'0'-10'51'0,"5"3"0"15,-5 2-16-15,2-2-27 0,-2 4-5 16,7-3 1-16,-7 2 9 0,0 4 7 0,0-3 6 16,0 3 3-16,0-5 3 15,0 5 4-15,0-4-1 0,0 4-5 0,0 0-6 16,0 0-4-16,0 0-3 0,-7 4-2 15,2 2-4-15,2 0-1 0,-4 7-2 16,-3 2-2-16,0 5 0 0,-1 7 0 16,-4-1 0-16,-3 7 0 0,-2 1-1 15,1 1 0-15,-1 1 0 0,4-6-1 16,-2-5 0-16,5-2 0 0,6-3-1 16,7-8-1-16,0-2 0 0,0-6-1 15,8-4 0-15,9 0 0 0,-1 0 0 0,3-2-1 16,2 2 1-16,3 0-1 0,-5 0 0 15,-2 6 1-15,-5 5-1 0,-5 7 1 16,-1 0-1-16,-6 5 1 0,-7 2-1 16,0 1 1-16,-5-1 0 0,-3 0 1 15,-4 1 2-15,-3-2 3 0,-2-4 4 16,-2-2 1-16,-1-2 2 0,2-1 0 0,2-3 0 16,-1-4-2-16,3-3-4 0,2-2-2 15,3-3-2-15,3 0-1 0,0 0-1 16,2-3 0-16,4-2-1 0,5-3 0 15,2-2-1-15,0-3 0 0,0 3 0 16,0-2-1-16,7 0-3 0,-1 0-4 16,1 3-8-16,3-1-6 0,1 3-10 0,-3 0-9 15,4-1-84-15,-3 3-86 0,2-1-208 16</inkml:trace>
  <inkml:trace contextRef="#ctx0" brushRef="#br0" timeOffset="-154741.25">16902 5784 478 0,'6'-27'115'0,"-4"2"4"0,-2 4-78 15,0 5-10-15,0-2-3 0,0 3-4 16,5 0-5-16,-5 0-3 0,6 3 0 16,-4-3 0-16,8 3 1 0,-1-5-1 15,6 2 1-15,3 1-2 0,6-4-1 16,4 3-1-16,1-4-2 0,3 3-2 15,5 0-2-15,-3 1-2 0,-2 4-1 16,-3 6-2-16,2-2-2 0,-5 7-4 0,-4 0-10 16,-3 0-10-16,-5 9-18 0,-2-6-106 15,-7 5-115-15,-5 0-275 0</inkml:trace>
  <inkml:trace contextRef="#ctx0" brushRef="#br0" timeOffset="-152930.35">17245 5993 373 0,'0'0'83'0,"0"0"0"16,7-9-65-16,2 2-5 0,8-7-6 0,3-2-3 15,7-6-1-15,5-8 2 0,3-4 3 16,4-4 1-16,2-4 1 16,7-1 1-16,-1-5 0 0,-3 0 0 0,4 6-2 15,-5-3-1-15,-2 4-2 0,-2 5-1 16,-13 3 0-16,-1 9 2 0,-9 3 1 15,-6 3 3-15,-10 10 3 0,0 1 1 16,-12 7 3-16,-2 0 0 0,-1 5 0 0,-5 4-1 16,-3 10-3-16,0 3-2 0,-6 11-3 15,0 4-2-15,-6 9-1 0,-2 1-2 16,-1 3-2-16,2 1 0 0,-6 1-1 16,6-5 0-16,3-3-1 0,6-3 1 15,2-8-1-15,5-2 1 0,7-6-1 16,5-10 0-16,8-1 0 0,0-6 0 15,8-8 0-15,4 0 1 0,7-10-1 16,2-3 0-16,4-5 1 0,2-5-1 0,1-4 1 16,0-1-1-16,2-1 0 0,-9 4 0 15,2 2 0-15,-6 5 1 0,-4 3-1 16,-6 8 1-16,-1 7 1 0,-6 0 2 16,-10 12 0-16,-1 4 1 0,-6 0 1 15,1 6-1-15,-9 2 0 0,0 3-2 16,2-1-1-16,-1-4 0 0,4-3-2 15,7-2 0-15,2-4 0 0,11-3-1 0,3-6 1 16,11-4-1-16,6-10 1 0,7-3-1 16,12-7 1-16,1-5 1 0,6-7-1 15,7-4 0-15,1-2 0 0,5-3 1 16,-4 2-1-16,-5 3 0 0,-4-1 0 16,-8 5 1-16,-10 1 1 0,-8 9 3 15,-8 6 4-15,-8 4 2 0,-4 2 1 16,-8 10 0-16,-4 0 1 0,-4 9-2 0,-7 3-4 15,-2 5-2-15,-5 7-3 0,-1 7 0 16,0 5-1-16,-1 2-1 0,4 4 1 16,2 2-1-16,4 0 0 0,5-4 0 15,5 0 0-15,6-5 0 0,6-6-2 16,5-5 0-16,5-5 0 0,8-6 0 16,8-9 0-16,7-4 0 0,5-14 0 15,2-4 0-15,0-4 1 0,3-4 0 16,-7-1 0-16,-4 2 0 0,-9 6 2 0,-6 2 2 15,-8 7 1-15,-3 10 1 0,-6 0 1 16,0 9-1-16,-8 3 1 0,-1 5-1 16,2 2-3-16,-1 3-1 0,1 1 0 15,2-1-1-15,2 0 0 0,3-4 0 16,5-2-1-16,4-7 0 0,4-5 1 16,7-4-1-16,3-8 0 0,5-7 1 0,0-6 0 15,5-3 0-15,1-3 0 0,-8-8 0 16,0-3 0-16,-6 2 1 0,-11-1-1 15,-3-3 2-15,-6 5 2 0,-10 1 4 16,-2 4 3-16,-5 6 2 0,2 5 0 16,-2 6 0-16,6 5 0 0,-1 3-4 15,6 5-4-15,6 0-3 0,5 0-2 16,8 0-1-16,7 5 0 0,7 1-1 16,5-6-5-16,5 4-8 0,4-4-9 0,1 3-11 15,-4-3-13-15,-3 0-7 0,-3 0-102 16,-5 6-105-16,-4-4-244 0</inkml:trace>
  <inkml:trace contextRef="#ctx0" brushRef="#br0" timeOffset="-151229.73">18470 5939 496 0,'-10'0'106'0,"-4"0"0"16,0 11-89-16,-5 5-8 0,-1 7-3 15,-4 8-2-15,-10 8-2 0,-2 7 0 16,-6 7 2-16,-4 5 0 0,3 5 2 0,-1 0 1 16,-1 3 1-16,6-3-1 0,4-5 0 15,2-1-1-15,4-7-2 0,6-12-1 16,4-5-1-16,10-7-2 0,3-7 1 16,6-9 0-16,8-10 0 0,6-15 0 15,5-9 0-15,10-13 0 0,7-11-2 0,6-15-2 16,3-9 0-16,2-10-2 0,4 3 0 15,-1 2 0-15,-1 3 0 0,-7 10 2 16,-7 8 2-16,-4 13 4 0,-8 10 3 16,-8 10 4-16,-8 7 1 0,-7 10 1 15,0 11 0-15,-6 7 0 0,1 5-3 16,-6 6-3-16,0 5-3 0,-2 2-2 16,0 2 0-16,2-4-1 0,5 1 1 15,6-4-1-15,0-4 1 0,12-5-1 16,6-4 1-16,5-4 0 0,6-8 0 15,2 0 0-15,1-11-1 0,5-2 1 0,-1-9-1 16,4-5 1-16,-1-2-1 0,-5-5 1 16,-2 1 0-16,-5 8 3 0,-7 0 5 15,-6 2 5-15,-8 3 5 0,-9 8 3 16,-8 5 1-16,-9 7 0 0,-6 0-3 16,-1 11-5-16,-3 7-5 0,0 3-5 0,-1 0-2 15,10 6-2-15,2-3-1 0,8 2-1 16,2 0-3-16,9-1 0 0,5-2-3 15,6-4-2-15,5-2-2 0,10-6-2 16,8-6 1-16,7-5 1 0,4-5 1 16,6-6 2-16,1-2 2 0,0-6 3 15,-4 0 2-15,-7-1 1 0,-7-1 2 16,-5 0 2-16,-9 4 6 0,-10-1 3 16,-10 3 3-16,0 3 3 0,-12 0 2 15,-3 4-2-15,-4 3-2 0,-6 5-5 0,3 0-4 16,2 0-3-16,1 8-3 15,2 2-1-15,5 2-1 0,1 4-1 0,5 2-2 16,3 3-1-16,3-1-2 0,0 2-2 16,3 1-2-16,3-3 0 0,7-3-2 15,0-2 1-15,7-6 0 0,2-2-1 16,3-7 2-16,4-7 0 0,0-6 2 0,2-4 2 16,-2-4 0-16,-2-3 3 0,-4-4 2 15,-4 2 0-15,-4 1 2 0,-6 5 3 16,-2-1 1-16,-7 6 0 0,0 6 2 15,0 1-1-15,-12 8-1 0,5 0 1 16,-3 12-3-16,-2 1-2 0,-3 7-1 16,-1 1 1-16,0 4-1 0,1-2 0 15,2 5 0-15,0-1 0 0,3-4 1 0,3-3 0 16,4-4 0-16,3 0 0 0,0-7 0 16,10-5 1-16,4-4 0 0,9-11-1 15,7-4-1-15,8-2-1 0,2-6 0 16,7-7-1-16,7-1 1 0,4-5-1 15,-1-5 0-15,-1-2 2 0,-3-12-1 16,5-1 1-16,-11-4 1 0,-6 1-1 16,-4 3 0-16,-8 3 0 0,-4 6 0 0,-12 8 3 15,-6 9 2-15,-7 7 2 0,-11 10 0 16,1 6 0-16,-9 7 0 0,-3 15 0 16,-7 6-2-16,-3 10-2 0,-1 10-2 15,-3 7 0-15,-3 8-1 0,-2 2 0 16,-4 8 0-16,6-4 1 0,5 2-1 15,5-6 0-15,5-1 0 0,8-9 0 16,5-8 0-16,8-7 0 0,3-5 0 16,3-9 0-16,2-2-1 0,3-7 1 0,0-8 0 15,4-2 1-15,3 0-1 0,4-11 1 16,1-5 1-16,6-6-1 0,1-9-1 16,3-4-3-16,3-2-1 0,3-6-1 15,3-2-1-15,-4 5 1 0,-1 3-1 16,-2 5 2-16,-3 8 1 0,-6 6 2 15,-3 7 1-15,-8 5-1 0,2 6 0 16,-7 0-1-16,-7 9 1 0,-7-1-1 0,-5 3 1 16,-2 2-1-16,-6 1 1 0,-7 3 0 15,0 1 1-15,-5 1 0 0,-2-1 4 16,2-2 1-16,-1 2 2 0,6-2 0 16,4-2 1-16,3 3 1 0,9 2 0 15,0 0-2-15,11 6-1 0,0-1 0 16,7 0-1-16,4 0 0 0,0 1-1 15,6 2-1-15,2-5 0 0,4-4-1 0,4-1-1 16,3-5 1-16,2-1-1 0,1-11-1 16,2 0-7-16,3 0-13 0,-4-8-10 15,-9-1-17-15,-3-2-112 0,-2-1-121 16,-7 0-286-16</inkml:trace>
  <inkml:trace contextRef="#ctx0" brushRef="#br0" timeOffset="-150727.88">20329 6053 520 0,'0'0'117'0,"0"0"3"0,-6-6-90 16,6 6-6-16,-8 0 0 0,4 0-4 15,-2 0-4-15,4 5-2 0,-4-5-2 16,6 2-2-16,-2 2-2 0,2-4-2 0,0 0-1 15,0 0 0-15,0 0 3 0,0 0 3 16,0 0 4-16,-5-4 1 0,5 4 1 16,-6 0 0-16,-1 4-2 0,-8 2-3 15,-3 0-4-15,-1 4-4 0,-1 2-2 16,0 0-1-16,1 2-1 0,5-3 0 16,7-2-1-16,7-2-1 0,0-3 0 15,13-4-2-15,5-4 0 0,3-2-1 0,1-4 0 16,1-1 1-16,-1 2 1 0,-2-2 0 15,-7 1 3-15,-7 0 3 0,-6 3 1 16,0 3 0-16,-2 4-1 0,-9 0 1 16,-7 9-4-16,-2 1-7 0,-2 2-9 15,-4 1-12-15,0 3-15 0,4-4-107 16,3 2-113-16,12-7-272 0</inkml:trace>
  <inkml:trace contextRef="#ctx0" brushRef="#br0" timeOffset="-149355.72">21118 5550 357 0,'0'-2'92'0,"-6"-3"3"0,4 1-48 16,-4 4-12-16,4 0-7 0,-3 0-6 16,-1 4-4-16,-2 1-2 0,-4 5-1 15,-2 2 1-15,-5 4 0 0,-7 11 0 0,-7 8 1 16,-2 9-1-16,-4 7-1 0,-7 6-3 15,0 6-2-15,1 6-3 0,3 1-2 16,3-2-1-16,1-5-2 0,3-5 0 16,9-4 0-16,0-10-1 0,6-10 0 15,6-8-1-15,2-9 1 0,9-8-1 16,5-9 1-16,7-18 0 0,7-4-1 16,5-13 1-16,6-9 0 0,-1-12 0 15,5-5 0-15,-1-5-1 0,3 0 0 16,0-3 1-16,-1 5-1 0,-3 5 0 15,3 8 0-15,-1 7 1 0,-5 10 0 0,-5 9-1 16,2 9 1-16,-7 11 1 0,-2 10 1 16,-3 11 1-16,-4 7-1 0,0 6 1 15,-7 13-1-15,0 3 1 0,-7 7-2 16,-3 0 0-16,2 3-1 0,-4-4 1 16,3-3-1-16,-3-4 1 0,4-4 0 0,-1-4 0 15,1-8 1-15,2-3-1 0,2-2-1 16,-2-4 1-16,0-3-2 0,0-2-1 15,0-6-2-15,-3-1-2 0,-3-2-2 16,1-5-1-16,-3-7-2 0,1-3 1 16,-2-2 1-16,2-1 1 0,-1-4 2 15,-3-1 2-15,4-3 1 0,3 5 2 0,-1 1 1 16,4-1 3-16,2 0 0 16,5 0 2-16,0 4-1 0,0-1 2 0,5 2 1 15,3-1 0-15,3 0-1 0,2 2 1 16,1 4 1-16,4-1-1 0,-2 1-1 15,3 2-1-15,1 1-1 0,-1 3-1 16,2-6-2-16,-1 6-4 0,-1-2-5 16,0 2-6-16,-4 0-9 0,3 0-8 15,-3 4-14-15,2 0-92 0,-3-1-98 0,0 1-232 16</inkml:trace>
  <inkml:trace contextRef="#ctx0" brushRef="#br0" timeOffset="-148959.62">21449 5742 497 0,'-5'-8'104'0,"0"8"1"0,-3 4-90 16,-2 12-9-16,-5 7-1 0,-2 7 1 15,-5 8 4-15,-7 8 2 0,-2 4 2 16,0 4 1-16,4-3 2 0,2-2 1 15,5-4-2-15,4-5-3 0,4-7-3 16,6-7-2-16,-1-6-3 0,1-7-1 16,6-3-3-16,0-10 1 0,6-6 0 0,2-7-1 15,-1-9 2-15,5-7-1 0,6-10 2 16,-3-9-1-16,5-6 0 0,0-3-1 16,0-3 1-16,0 1 1 0,1 2 5 15,-2 4 3-15,1 6 3 0,-3 8 2 16,1 6 0-16,-1 7 1 0,3 3-2 15,0 6-4-15,5 3-4 0,2 1-2 0,6 0 0 16,4-4-1-16,4 3-1 0,0-1 0 16,6 1 0-16,-1-2-2 0,1 3 0 15,-5 1-5-15,-3 2-6 0,-6 5-8 16,-6 5-10-16,-10 0-12 0,-8 0 101 16,-9 12-214-16,-11 5-124 0,-9 5-330 15</inkml:trace>
  <inkml:trace contextRef="#ctx0" brushRef="#br0" timeOffset="-148721.84">21288 5972 461 0,'-19'2'119'15,"0"-2"7"-15,5 0-58 0,5 5-18 0,1-5-4 16,8 5-2-16,0-5-6 0,8 0-3 15,7 9-3-15,9-9-4 0,7 3-5 16,10-3-1-16,3-2-5 0,2-4-4 16,4 0-4-16,-3-5-6 0,-5-1-10 15,-2-3-15-15,-8 3-14 0,-5 0-20 16,-8 2-107-16,-4-1-122 0,-7 3-280 16</inkml:trace>
  <inkml:trace contextRef="#ctx0" brushRef="#br0" timeOffset="-147620.37">21836 6048 317 0,'0'-4'89'0,"0"-1"3"0,0-2-25 16,0 0-28-16,4-1-9 0,6-2-6 15,-2 2-4-15,5-3-2 0,1 1-2 16,1 0 1-16,3 3-2 0,-3 0 0 0,1 2-2 16,-3 0-1-16,-1 5 0 0,-2 0-1 15,-2 5 0-15,-1 0 1 0,-2 2 0 16,-5 3 1-16,0-2-1 0,-6 6-1 16,-3 0-1-16,-1 1-2 0,-7 2-2 15,1 1-2-15,-3 1-2 0,2-2 0 16,1 1-1-16,6-2-1 0,2-4 0 15,8-2-2-15,0-2-1 0,9-3 0 0,3 0 0 16,2-5-1-16,1 3 0 0,2-3 1 16,-4 7 1-16,-1-4 1 0,-1 6 0 15,-6-1 1-15,-1 7 0 0,-8-3 0 16,-3 6 0-16,-2 3 0 0,-4-2 1 16,-5-2 1-16,1 1 2 0,-1-1 2 15,-1-3 2-15,-3-4 2 0,2-4 0 16,-2-2 0-16,1-4-2 0,1 0-1 15,1 0-2-15,4 0-5 0,2-4-4 0,1 1-4 16,2-1-4-16,3 4-5 0,3-5-10 16,-2 5-12-16,6-3-20 0,0 3-73 15,7-6-91-15,2 1-212 0</inkml:trace>
  <inkml:trace contextRef="#ctx0" brushRef="#br0" timeOffset="-147342.12">22547 5922 505 0,'0'0'117'15,"-12"0"1"-15,-2 5-80 0,1-2-19 16,-3 6-5-16,-1 2 0 0,-3 0-2 16,-2 3 0-16,-1 6 3 0,1-4 3 0,-3 5 1 15,2 2 2-15,-1 0-2 0,-1 3-3 16,4 4-4-16,2-3-3 0,2 2-3 15,0-1-1-15,2 1-3 0,2-1-1 16,1-4-2-16,4-5 0 0,0 1-4 16,1-8-3-16,7-2-5 0,-4-4-3 15,4-6-5-15,0 2-5 0,0-2-7 16,0-4-7-16,2 0 8 0,-2-4-97 16,0-3-92-16,6-1-225 0</inkml:trace>
  <inkml:trace contextRef="#ctx0" brushRef="#br0" timeOffset="-147018.49">22207 5983 420 0,'-10'0'114'15,"2"0"2"-15,-3 0-36 0,2 2-43 16,4 4-8-16,0-2-5 0,5 0-6 15,0 3-7-15,0-3-2 0,5 0-1 16,0 0-2-16,3-4-2 0,-1 0 0 16,4 0-2-16,-4 0 0 0,1 0-1 15,0-7 1-15,-4 7-1 0,-4-5 3 0,6 5 2 16,-6-6 2-16,-6 6 3 0,3-4 2 16,-3 4 1-16,-2 0 2 0,0 4-3 15,-1 2-1-15,-1-2-3 0,1 4-2 16,5-1-3-16,0 1-7 0,4 1-8 15,0-1-8-15,8-1-12 0,1 0-14 16,2-1-99-16,2 0-107 0,3 3-250 16</inkml:trace>
  <inkml:trace contextRef="#ctx0" brushRef="#br0" timeOffset="-146728.1">22470 6236 456 0,'-2'5'103'0,"2"1"4"0,-7-3-73 16,2 3-10-16,5-1 0 0,-4 2 1 16,4 1-2-16,-4 0 1 0,4 2-2 0,-6 0-3 15,6 0-4-15,0-4-3 0,6 2-2 16,0-5-4-16,1-3-3 0,5 0 0 16,0-4-2-16,1-6 1 0,0 0-1 15,-2 1 1-15,1-1-1 0,-5-2 1 16,-3 2 4-16,-4 3 3 0,0 2 1 0,0 1 0 15,-7 4 0-15,-2 0 0 0,0 0-2 16,-3 6-3-16,-1-1-5 0,0 5-4 16,0 1-4-16,0 1-6 0,5 0-8 15,-3-2-11-15,7 0-14 0,-1-1-93 16,2-3-100-16,3-1-239 0</inkml:trace>
  <inkml:trace contextRef="#ctx0" brushRef="#br0" timeOffset="-146363.07">22772 6213 541 0,'-12'11'129'0,"2"1"0"0,-4 4-64 15,3 3-45-15,-1 4-10 0,-2 1-1 0,1 7-5 16,-5 3-3-16,4-2-3 0,-1-2-5 16,3 2-5-16,0-5-11 0,7-4-16 15,2-3-91-15,3-3-98 0,4-3-239 16</inkml:trace>
  <inkml:trace contextRef="#ctx0" brushRef="#br0" timeOffset="-145804.32">22957 5936 527 0,'0'-9'111'0,"7"-2"1"0,3 0-96 15,4 3-5-15,2 3 3 0,1-1 1 0,-1 6 0 16,-1 0 3-16,-2 0 4 0,-2 9 1 15,-2 0-1-15,-3 3 0 0,-1 2-1 16,-5 5 0-16,0-3-2 0,0 4-3 16,-7 2-3-16,-6 0-1 0,1 1-4 15,-2-2-1-15,-5-1-3 0,4 2-1 16,-2-4-1-16,3-5-2 0,6-1 0 0,2-2-1 16,1 0-2-16,5-7-1 0,0 1 0 15,11-4 0-15,-3 5 0 0,4-5 1 16,2 0 1-16,2 2 1 0,0-2 1 15,3 5 0-15,-3 0 0 0,2 0 0 16,0 1 0-16,-2-1 0 0,4 1 0 16,-1-1 0-16,1 0 0 0,-1-5 0 15,1 0 1-15,4 0-1 0,4 0 0 16,0-9 1-16,5 2-1 0,0-5 0 0,0 0 0 16,0-2 1-16,-3 0-1 0,-2-6 0 15,-7 2 1-15,-4-1 0 0,-2-2 0 16,-7-1 0-16,-2 2 2 0,-6-1 4 15,0 3 4-15,-7 0 4 0,-4 3 3 16,-3 4 1-16,-1 2-1 0,-4 2-1 16,-6 3-4-16,0 4-5 0,-3 0-4 0,0 7-3 15,-3 4-1-15,-1 3-1 0,3 6 0 16,3 1 1-16,6 2-1 0,2 3-1 16,4 0-6-16,7-2-10 0,7-3-11 15,0-2-11-15,6-6-14 0,8 0-11 16,4-4-100-16,3 1-106 0,0-4-243 15</inkml:trace>
  <inkml:trace contextRef="#ctx0" brushRef="#br0" timeOffset="-145345.36">23651 6127 623 0,'0'-5'149'0,"0"5"1"0,-5 0-57 15,3 0-76-15,-3 0-12 0,0 6 0 0,1 1-4 16,-1 1 0-16,-1-1-1 0,0 3-1 16,6-2 1-16,0 1 0 0,6-6-1 15,2-3-1-15,10 0-1 0,3 0-3 16,0-6-1-16,5-2 0 0,1-5 0 16,3-4-1-16,-2 2 1 0,-1-1 2 15,-4 3 5-15,-2-1 6 0,-5 6 8 16,-4 2 3-16,-8 6 0 0,-4 0 1 15,-9 9 0-15,-6 6-1 0,-4 10-6 16,-3 7-5-16,-2 3-5 0,5 9-1 0,-1 7 0 16,4 1 0-16,-2 5 0 0,5-1-1 15,-2 4 1-15,1 1-1 0,-4-1 1 16,-1 0-1-16,4-7 1 0,-4-1 0 16,6-6-1-16,-1-8 1 0,1-6 0 15,0-5 2-15,1-9 0 0,2-3 1 16,-2-7 2-16,1-8 1 0,3-6 1 15,0-9 0-15,-1-7 0 0,4-9-1 0,5-9-1 16,0-14-1-16,3-7-2 0,10-6-2 16,6-7-5-16,8-4-3 0,7-4-7 15,6 3-10-15,6 6-9 0,6 3-11 16,0 9-13-16,3 8-104 0,-2 4-113 16,-7 7-265-16</inkml:trace>
  <inkml:trace contextRef="#ctx0" brushRef="#br0" timeOffset="-144592.58">22787 6048 371 0,'0'0'93'15,"0"0"5"-15,-4 0-52 0,4-5-11 16,0 5-3-16,0-5-3 0,0-1-3 0,3 0-3 16,2-2-3-16,-1-3-1 0,-1-1-2 15,6 1-3-15,2-2-3 0,-1-6-2 16,7 5-1-16,0-4-2 0,6 0 0 16,0 1 1-16,1 2 1 0,2-5 1 15,0 6 0-15,0 0 0 0,-5 0-2 16,0 4-1-16,-3 0-1 0,-3 4-3 15,-3 2-1-15,-5 4 0 0,-1 4 1 16,-6 6 1-16,0 3-1 0,0 5 1 16,-8 1 0-16,1 5-1 0,2 0-3 0,-1-3-6 15,0-2-8-15,4 1-13 0,2-5-14 16,0-5-93-16,0-1-103 0,2-5-238 16</inkml:trace>
  <inkml:trace contextRef="#ctx0" brushRef="#br0" timeOffset="-143547.42">22970 5938 342 0,'-5'0'84'0,"2"0"3"0,3-6-48 16,-4 6-9-16,4 0-3 0,0 0-5 15,0 0-2-15,0 0-1 0,0 0 0 0,0 0-4 16,0-3-1-16,0 3-3 0,0 0-1 15,6 0-1-15,-4 0-2 0,3 0-1 16,0 0 1-16,-3 0 0 0,4 0 2 16,1 0 1-16,-2 7-1 0,0-3 1 15,1 5 0-15,-1-3-2 0,2 1 0 16,-1 2-2-16,1-5-2 0,1 5-1 0,-1-5 0 16,0-4-1-16,1 5 0 0,-3-5 1 15,-2-5 0-15,3 1 2 0,-6-2 1 16,2 0-1-16,-2-1 1 0,-2 1 0 15,-3-3-1-15,1 0-1 0,-5 4-2 16,1-2 0-16,-5 2-1 0,0 1-1 16,0 4 1-16,0 0-1 0,0 0 0 15,5 4 0-15,-3-1 0 0,4 0 0 0,-1 3 0 16,3-3 1-16,3-3-1 0,-3 5 0 16,5-5 0-16,0 5 0 0,0-5 0 15,0 0-1-15,5 0 1 0,-1 0 1 16,-1 0-1-16,4-5 2 0,-1 1-1 15,1 2 0-15,-1-4 1 0,1 3-1 16,1-1 0-16,1 0 0 0,0-1 0 16,0 5 0-16,2-3 0 0,-3 3 1 15,4 0 0-15,-5 0 1 0,3 3 0 16,-2 2 1-16,0 1 0 0,-2 5 1 0,-4 0-1 16,-2 1 1-16,5 4 0 15,-5 2-1-15,0 1 1 0,-7 2-1 0,-5-2 2 16,2 3 1-16,-5 0 1 0,-3 0 0 15,-4 1 1-15,0 1 0 0,-7-1 0 16,1-1-2-16,3 1-1 0,1-5-2 16,2 0-2-16,5-6 0 0,3 0-1 0,5-3-2 15,5-4 0-15,4 0 0 0,0-3 0 16,0-2-1-16,7 5 0 0,-1-5 0 16,1 0-2-16,1 0-3 0,1 0-7 15,3-5-5-15,-1-2-10 0,-1 1-12 16,1-3-33-16,1 3-71 0,0-1-98 15,-4-1-220-15</inkml:trace>
  <inkml:trace contextRef="#ctx0" brushRef="#br0" timeOffset="-143058.83">23539 6064 354 0,'8'-11'96'0,"-2"-1"5"0,0-1-35 16,1 1-19-16,0-1-5 15,-1 4-2-15,-1-1-5 0,-3 3-5 0,3 3-4 16,-5 4-5-16,2 0-5 0,-2 5-5 16,0 5-1-16,-5 4-1 0,2 2 1 15,-2 7 1-15,-2-1 0 0,0 0 0 16,5-2-2-16,2-2-2 0,0 1-3 16,0-6-2-16,9-2-4 0,2-7-7 15,2-4-9-15,2 0-15 0,-1 0-106 0,7-7-109 16,-2-1-272-16</inkml:trace>
  <inkml:trace contextRef="#ctx0" brushRef="#br0" timeOffset="-141108.65">20453 6849 303 0,'-4'0'81'15,"-1"5"4"-15,5-5-24 0,0 3-30 16,0-3-7-16,9 0 0 0,-5 0-3 16,7 0-1-16,-3-4-2 0,4-1-2 15,2 1 0-15,-1-2-1 0,0 0 0 16,0 1-1-16,-2-1-1 0,0 1-1 15,1 2 0-15,1 0-2 0,-2 3-1 0,-2-4-1 16,3 4 0-16,-3 0 0 0,3 0-1 16,1 0 1-16,-1 0 0 0,-3 0 0 15,4 0 0-15,0 0 0 0,1 0-1 16,4 0-1-16,-3 4 0 0,4-4-2 16,7 3 0-16,0-3-1 0,1 0-1 0,1 0-1 15,3 0 0-15,-3 0 1 0,2 0-1 16,-7-3 1-16,2 3 1 0,-2-4-1 15,1 4 0-15,-3-4 0 0,2 4-1 16,-1-5 0-16,-1 5 0 0,-2-6 0 16,1 6 0-16,2-3 1 0,-1 3-1 15,2 0-1-15,3 0 1 0,6-3 0 16,1 3 0-16,1 0 0 0,-1 0-1 0,0 0 1 16,0 0 1-16,-6 0 0 0,0 0 0 15,3 0 1-15,-7-4-1 16,8 4 1-16,-5-4-1 0,-1 4 0 0,2 0 0 15,1 0-1-15,0-3 0 0,4 3-1 16,-3 0 1-16,2 0-1 0,2 0 1 16,0 0-1-16,-1 0 0 0,0 0 1 15,-2 0 0-15,0 0 1 0,0 0 1 16,1-4-1-16,-1 4 1 0,1 0 0 0,0 0-1 16,-1-7 0-16,3 7-1 0,3 0 0 15,0 0 0-15,-3 0-1 0,4 4 0 16,-1-4 1-16,1 7-1 0,-1-7 0 15,-3 0 1-15,0 0-1 0,-2 0 0 16,2 0 0-16,-3 0 0 0,1-7 0 16,-2 7 0-16,2-4 0 0,2 4 0 15,0 0 0-15,-3-4 0 0,1 4 0 0,4 0 0 16,-4 0 1-16,1 0-1 0,0 0 0 16,-5 0 0-16,0 0 0 0,-1 0 0 15,-3 0 0-15,1 0 0 0,2 0 0 16,-5-7 0-16,1 7 1 0,1-7-1 15,2 2 0-15,-3 0 0 0,4 0 0 16,-3 2 0-16,5-4 0 0,0 0 0 16,-1 4 0-16,-1-1 0 0,0 1 0 0,-1 3 0 15,-3-4 0-15,-1 4 0 0,0-4 0 16,-2 4 0-16,0 0 0 0,0-5 1 16,-1 5-1-16,-4-5 0 0,0 5 0 15,-1-4 0-15,0 4 0 0,-5-6 0 16,0 6 0-16,2-4 1 0,-3 4 0 15,-4 0 0-15,-3 0 1 0,6 0 1 16,-6 0 0-16,5 0-1 0,-5 0 1 16,0-3 0-16,5 3-1 0,-2 0-1 0,2 0 0 15,0 0 0-15,-2 0 0 0,4 0-1 16,0-5 0-16,5 5 0 0,-1-4 1 16,-1 4-1-16,6-5 0 0,-3 5 0 15,1 0 1-15,-1 0 0 0,-2 0 0 16,0 0 2-16,1 0 0 0,-4-4 0 15,3 4 1-15,-4 0-1 0,2 0-1 16,-3-2 1-16,0 2-2 0,-1 0 0 16,-5 0-1-16,2-5-6 0,-2 5-8 0,0 0-11 15,0-3 34-15,0 3-157 0,-5 0-122 16,-1 0-311-16</inkml:trace>
  <inkml:trace contextRef="#ctx0" brushRef="#br0" timeOffset="-140619.7">24287 6568 503 0,'-13'-4'133'16,"4"4"4"-16,-1 0-65 0,2 0-20 15,3 0-12-15,5 0-10 0,0 0-11 16,0 0-7-16,11 0-3 0,2 0-3 0,4 0-2 16,13 0 0-16,3 0 0 0,2 0 1 15,9 0-1-15,-2 0-2 16,1 0 0-16,-5 0-1 0,-5 0-1 0,-3 0-2 15,-4 0-5-15,-5 0-5 0,-7 0-5 16,-1 0-6-16,-4 0-8 0,-5 0-9 16,-4 4-9-16,-4 1-32 0,-6 1-55 15,-5 5-87-15,-10 2-195 0</inkml:trace>
  <inkml:trace contextRef="#ctx0" brushRef="#br0" timeOffset="-140416.56">24195 6902 618 0,'0'5'137'16,"7"-5"2"-16,0 4-100 0,12-4-13 15,1 0-6-15,14 3 1 0,6-3 1 0,9-4-1 16,1 0-1-16,6-1-3 0,-3-3-3 16,-5 4-3-16,-1-2-3 0,-8 0-5 15,-7 1-10-15,-9 1-16 0,-4 2-12 16,-1 2-14-16,-8-5-111 0,-1 2-121 15,-9-1-280-15</inkml:trace>
  <inkml:trace contextRef="#ctx0" brushRef="#br0" timeOffset="-136035.23">21194 5395 454 0,'0'0'100'0,"-5"0"1"0,0 0-81 15,3 5-6-15,2-5 0 0,-5 0-2 16,5 0-2-16,0 0 0 0,0 0-1 16,5 0 1-16,-1-10-1 0,4 1-2 0,6-6-2 15,5-5-1-15,8-6 0 0,8-8-2 16,6-2 0-16,10-4 0 0,3 0 1 16,3-2 1-16,-2 3-1 0,-4 2 1 15,-6 6 0-15,-4 2-1 0,-7 4-1 16,-6 3-1-16,-2 8 0 0,-6 4-1 15,-5 2 1-15,-4 5 0 0,-4 3 5 16,-4 0 2-16,-3 0 2 0,0 0-1 16,-7 0 1-16,0 0 1 0,0 0-2 0,-1 0-4 15,0 0-2-15,-4 0-1 0,4 0-1 16,-1 6 0-16,-1-6 0 0,3 2 0 16,1-2-1-16,0 0 1 0,2 0-1 15,0 4 0-15,-2-4 0 0,2 0 0 16,0 7 0-16,-3-7 0 0,-2 5 0 0,-1 2 0 15,-2-4 0-15,2 5 0 0,-4-5 0 16,1 5 1-16,-1-5-1 0,1 1 1 16,0 1 1-16,2-3 0 0,0-2 2 15,0 4 1-15,2-4 0 0,3 0 1 16,1 0 1-16,2 0-1 0,3 0-2 16,-6 0 0-16,6 0-2 0,0 0-1 15,6-5 0-15,-3 3-1 0,2-4 0 16,1 2 0-16,-1-1 1 0,1-1-1 15,1 0 0-15,-2 1 0 0,1-2 1 16,0 2-1-16,1-2 0 0,0 2 1 0,-1-1-1 16,-1 3 1-16,-1-1-1 0,-4 4 0 15,4 0 1-15,-4-5 0 0,0 5 0 16,0 0 1-16,0 5-1 0,0-5 1 16,-4 5 1-16,-1 1-1 0,-1-2 0 15,0 5-1-15,-3-3 1 0,-2 3-1 0,2 0 1 16,-4-2-1-16,2 0 1 15,-1 1 0-15,1-4 0 0,1-1-1 0,2-3 1 16,2 5-1-16,2-5 0 0,1 0-1 16,3 0 0-16,-4 4 0 0,4-4 0 15,0 0-1-15,0 0 0 0,0 0 0 16,4 0-1-16,2 0 1 0,1 0 0 16,5-4 0-16,2 1 0 0,1-4 1 0,4 1 0 15,1-1 0-15,3 0-1 0,1 0 1 16,-3-1-1-16,3 1 0 0,-3 2 0 15,-2-2 0-15,1 2 1 0,-4 3-1 16,-5 2 1-16,1-6-1 0,-4 6 0 16,-2 7 1-16,-6-1 0 0,0 6 0 15,-6 6 1-15,-2 3 0 0,-4 3 1 16,-2 1 0-16,0 2-1 0,-3 2 0 16,2 3 0-16,4-6-1 0,0 3 1 0,2-3-2 15,1-5-3-15,2-5-6 0,6 1-6 16,0-9-8-16,0-2-8 0,10-6-10 15,-2-5-96-15,3-4-98 0,-1-5-236 16</inkml:trace>
  <inkml:trace contextRef="#ctx0" brushRef="#br0" timeOffset="-135465.87">21883 4695 509 0,'7'-6'109'16,"-1"-1"2"-16,5-8-90 0,8 1-11 15,5-7-5-15,3-1 1 0,0-3-2 16,1 2 0-16,-1 0 0 0,-3 0 3 16,-2 0 0-16,-2 1 1 0,-4 1 1 15,-1 5 1-15,-6 1-1 0,0 3-1 0,-3 7 0 16,-3 5 1-16,-3 0 2 0,0 11 0 16,-6 3 2-16,-3 11 1 0,-3 5 0 15,0 6-2-15,-3 6-2 0,0 1-1 16,0 1-3-16,-1 1 0 0,5-2-3 15,2-2 0-15,0-1-1 0,1-6 0 16,2 0 0-16,3-2 0 0,-1-6-2 0,4-4-2 16,0-5-3-16,0-3-5 0,4-5-5 15,-4-3-7-15,8-6-7 0,-4 0-9 16,1-7-7-16,0-4-89 0,2-2-93 16,0-3-224-16</inkml:trace>
  <inkml:trace contextRef="#ctx0" brushRef="#br0" timeOffset="-135040.79">22356 4455 532 0,'-5'-3'124'0,"1"-1"0"0,4 4-90 16,-4 0-8-16,4 4 0 0,0 3-4 15,-3 5-3-15,-2 4-2 0,2 2 0 0,-2 1 0 16,1 4-1-16,-1 0-5 0,5-1-2 16,0 0-3-16,0-4-2 0,6 3-2 15,5-8 0-15,5-3 0 0,6-7 0 16,0-3 0-16,6-10 0 0,3-2 0 16,0-3 0-16,2-6-2 0,-3 0 0 15,0-4-1-15,-6 2 0 0,-1-1-2 0,-8 2 1 16,-1 0 0-16,-4 2 1 15,-4 5 0-15,-3 4 1 0,-3 3 0 16,0 3-1-16,0 5 1 0,0 5-1 0,-7 6 1 16,2 6-1-16,-2 2 1 0,-3 10 0 15,0 1 1-15,0 8 0 0,-4 0 1 16,2 3 0-16,1-6-1 0,-2 1 0 16,6-2 0-16,1-3 0 0,6-6-2 15,0-5-6-15,0-2-6 0,0-4-9 0,6-6-11 16,2-4-13-16,1-4-45 0,1 0-53 15,0 0-89-15,4-4-193 0</inkml:trace>
  <inkml:trace contextRef="#ctx0" brushRef="#br0" timeOffset="-134788.25">22855 4785 580 0,'0'0'142'0,"-3"0"4"16,3 4-85-16,0-1-13 0,-5 3-4 16,5 3-4-16,0 1-6 0,0 2 0 15,0 4 1-15,0 2-3 0,-5 3-2 16,1 1-3-16,-5 2-5 0,-4 3-4 0,-4 7-3 16,-3 1-5-16,-3 5-4 0,-6 1-8 15,1 2-10-15,-4 0-11 0,5-4-16 16,2-1-19-16,4-10-18 0,2-5-113 15,5-9-128-15,0-8-291 0</inkml:trace>
  <inkml:trace contextRef="#ctx0" brushRef="#br0" timeOffset="-132475.17">23156 4291 433 0,'5'-14'98'16,"3"-4"2"-16,1 2-74 0,7 3-3 15,-1-3 0-15,4 4 0 0,1-4 0 0,1 3 0 16,3 2 2-16,-2-1-1 0,4 7-2 15,0 2-2-15,-5 3-4 0,-1 4-1 16,-1 5-2-16,-9 4-1 0,-6 7-1 16,-4 6-1-16,-13 5-1 0,-2 5-1 15,-5 5 1-15,-6 0-2 0,-5 3-1 16,2 3-1-16,-3 1 0 0,1 2-1 16,3-4-1-16,1-1-1 0,4-4 0 0,5 4-1 15,5-6-1-15,4-7 1 0,9-3-1 16,0-6-1-16,11-3 1 15,5-8 0-15,6-7 0 0,-2-5 1 0,7-7-1 16,3-1 1-16,-1-4 0 0,-2-5 0 16,-2-1-1-16,-5-2 1 0,-2-3 0 15,-8-2 0-15,-5-3 0 0,-5 0 1 16,-7-2 0-16,-9 1 1 0,-4-3 1 0,-5 4 3 16,2-1 1-16,-3 2 2 0,-1-2 0 15,4 3 1-15,5 0-1 0,6-3-1 16,6 0-2-16,6-4-2 0,11 0-3 15,1-3-1-15,7 2 0 0,4 0-1 16,3 2-1-16,1 7 0 0,1 2-5 16,3 6-8-16,-2 6-9 0,0 6-10 15,-1 5-16-15,0 4-108 0,1 5-115 16,-1 4-273-16</inkml:trace>
  <inkml:trace contextRef="#ctx0" brushRef="#br0" timeOffset="-131107.63">23698 4208 358 0,'-11'-8'98'0,"8"4"3"0,-2-4-19 16,0 5-51-16,5-1-6 0,0 0-1 15,5 1-2-15,0-2-2 0,3 0 0 16,4 2 0-16,1-6-1 0,2 2-2 15,5 0-4-15,6 1-3 0,0 1-3 16,5-1-2-16,-2 6-3 0,4 0 0 16,-2 0-1-16,-2 0 2 0,-4 5 2 15,-5 0 1-15,-6 3 4 0,-3 3 1 0,-8 3 4 16,-3 3 0-16,0 2 0 0,-6 5-2 16,-2 4-1-16,-3 1-2 0,1 6-2 15,-2 1-3-15,-2 1-1 0,2 0-2 16,3 0 1-16,-3-3-2 0,4-1 1 15,2-3-1-15,1-5-2 0,5-1-5 16,0-4-5-16,0-5-6 0,2-3-7 16,3-2-8-16,-5-7-6 0,4-3-3 15,-4 4-5-15,-4-4-5 0,-4-4-77 0,-3 1-83 16,2-3-201-16</inkml:trace>
  <inkml:trace contextRef="#ctx0" brushRef="#br0" timeOffset="-130894.66">23776 4495 449 0,'-6'-11'123'0,"6"3"3"16,-5 2-46-16,5 0-32 0,0 6-10 16,0-4-6-16,5 4-8 0,2 0-4 0,2 0-1 15,9 0-1-15,3 0-2 0,7 0-1 16,4 0-3-16,6-5-2 0,-3 0-4 16,3 2-7-16,1-7-8 0,-5 2-8 15,-3-2-5-15,-3 5-9 0,-7-5-12 16,0 4 77-16,-1 0-178 0,-4-2-109 15,-6-1-297-15</inkml:trace>
  <inkml:trace contextRef="#ctx0" brushRef="#br0" timeOffset="-130421.96">24299 3996 601 0,'-12'-10'132'0,"4"4"-1"0,3 4-105 0,10-3-13 16,4 0-3-16,3 5-3 0,4-2-3 15,8 2 2-15,4-5 2 0,4 5 2 16,0 0 0-16,3 0 1 0,-2 5 0 16,-1-2 0-16,-5 6 0 0,-8-2 1 15,1 4 3-15,-9 6 2 0,-4 0 2 16,-7 5-1-16,0 3 0 0,-11 7-3 0,-2 4-3 15,-7 6-3-15,-1 5-4 0,0 3-2 16,-3 0-1-16,3 0 0 0,3-7-1 16,4 1-1-16,6-9 0 0,3-6 0 15,0-4 0-15,5-6-3 0,0 0-3 16,0-8-4-16,0-2-3 0,5-5-2 16,-5-4-4-16,0 0-4 0,-7 0-2 15,0-4 1-15,0-5 2 0,-1-1 3 0,-3-4 0 16,-1-2 5-16,4 0 4 0,-5-3 4 15,4 1 2-15,-2-2 4 0,2 5 4 16,-2-2 4-16,-1 6 5 0,3 0 5 16,3 6 3-16,0-1 3 0,4 1-2 15,2 5-2-15,0-7-4 0,8 7-3 16,6-5-3-16,5 0-3 0,8-2-2 16,6-2 0-16,6-2 1 0,2 1-1 0,1-1-3 15,-1-1-10-15,-6 2-14 0,-7 5-10 16,-4-4-18-16,-6 6-111 0,-2-5-120 15,-2 5-282-15</inkml:trace>
  <inkml:trace contextRef="#ctx0" brushRef="#br0" timeOffset="-128923.52">22733 4453 234 0,'0'0'67'16,"-6"6"4"-16,6-2-24 0,-6-4-15 0,4 7 0 16,-4-7-2-16,3 5-5 15,-1-5-2-15,4 4-1 0,-6-4-1 0,3 0-1 16,3 0-2-16,0 0-4 0,0 0-3 15,0-4-2-15,0 0-4 0,0-3-1 16,0 2-2-16,4-4-1 0,-4-2 1 16,5 1-1-16,-5-3 1 0,4 0 1 15,-4 1-1-15,3-6 1 0,-3 4 0 16,6-4 0-16,-6 1 1 0,4 4 0 0,-4-3 2 16,6 1 0-16,-6 4 2 0,4 1 1 15,-4 4-1-15,5-1 0 0,-5 3 0 16,0-1-1-16,3 5-1 0,-3-7 2 15,0 7 0-15,5-5 2 0,-5 5 2 16,0 0 0-16,0 0-1 0,0 0 0 16,0 0-2-16,0 5-1 0,-7 2-2 15,2 2-1-15,3 9 1 0,-4 2 0 16,0 7 0-16,-1 6 1 0,0 3-1 16,0 1 0-16,-2 4-2 0,0-4-1 0,2-2-2 15,0-3-5-15,1-4-7 0,2-6-14 16,1-2 14-16,3-8-122 0,-5-1-106 15,5-2-264-15</inkml:trace>
  <inkml:trace contextRef="#ctx0" brushRef="#br0" timeOffset="-128481.7">22356 4322 437 0,'0'-4'100'0,"-6"4"2"15,3-4-71-15,-1 4-7 0,-3 4-2 0,1 1-3 16,-1 4-2-16,0 4-1 0,1 3-1 16,-2 5-3-16,0 3-3 0,4 6-9 15,-3-2-16-15,-2 6-99 0,4 0-97 16,-3 0-249-16</inkml:trace>
  <inkml:trace contextRef="#ctx0" brushRef="#br0" timeOffset="-126847.79">22257 4464 232 0,'3'-6'55'15,"0"-4"5"-15,3 0-28 0,-4 3-6 16,3 0 1-16,-1-3 3 0,-1 3 3 15,1 2 0-15,-1-4-4 0,1 2-4 0,-1 2-5 16,2 3-2-16,0 2-2 0,1-7-1 16,-2 7-1-16,2 0-1 0,0 0-1 15,-2 0-1-15,-1 0 0 0,-3 0-1 16,7 0-2-16,-7 7 0 0,0-4 0 16,0 4-1-16,0 0 0 0,0 4-1 0,0 1 1 15,-7 1-2-15,4 2 0 0,-1-4-1 16,1-2-1-16,3 0-1 0,-5-3 0 15,5 0 0-15,-4-1-1 0,4-5 0 16,0 5 0-16,0-1 0 0,0-4-1 16,4 4 1-16,-4-4 0 0,5-8 0 15,-5 3 0-15,4-4 0 0,-4-4-1 16,0-3 1-16,5 0-1 0,-5 2 0 16,0 2 1-16,0 1-1 0,0 2 0 0,0 2 1 15,0 5-1-15,0 2 1 0,0 0 0 16,-5 0 0-16,5 7 0 0,0-2 1 15,0 5 1-15,0 2 0 0,0 6 1 16,-3-4 1-16,3 2-1 0,-4 0 0 16,1 0-1-16,-1 3 0 0,-1-2-3 15,-2 1-7-15,2-1-8 0,2 1-14 16,-2-2-91-16,5 0-97 0,0-3-238 0</inkml:trace>
  <inkml:trace contextRef="#ctx0" brushRef="#br0" timeOffset="-107408.62">20291 12051 346 0,'0'-7'88'0,"0"0"3"15,0 2-50-15,0-1-9 0,-2 3-7 16,2-3-3-16,-5 3-4 0,5 3 1 16,-2-2-1-16,2 2 1 0,-4 0-1 0,4 0-1 15,0 0-2-15,-7 0-3 0,5 2-2 16,-4 4-3-16,-1 0-2 0,-3 3 0 15,1-1-2-15,-3 1 0 0,4 0 0 16,-3 1-1-16,7-3 0 0,-1-2-1 16,5 1 0-16,0-6 0 0,7 4-1 15,1-4 1-15,4 0 0 0,1-8 0 16,0 6 0-16,-4-4 0 0,1 1 0 16,-2-1 1-16,-6 1 0 0,-2 5 3 0,0-4 0 15,0 4 0-15,0 0 0 0,0 0 0 16,-9 4 1-16,2 1-3 0,-4 0 0 15,1 1-2-15,-1-1 1 0,3-5-1 16,-3 3 0-16,11-3 0 0,0 0-1 16,10 0 1-16,-1-3-1 0,2-2 1 15,2-3-1-15,-4 0 1 0,4 1 0 0,-6-1 0 16,-3 1 0-16,-4 3 0 0,2 1 0 16,-2 3-1-16,0 0 0 0,-2 0 0 15,2 0 0-15,-6 3 0 0,2 1-4 16,-2 3-5-16,2-2-8 0,0 4-7 15,4-4-102-15,0 1-102 0,0-4-249 16</inkml:trace>
  <inkml:trace contextRef="#ctx0" brushRef="#br0" timeOffset="-106983.69">20667 11637 473 0,'-6'0'107'0,"0"0"1"0,0 6-80 16,-2 1-6-16,1 9-5 0,-1 0 0 15,-4 6-2-15,5 0-1 0,-1 1-1 16,-3 1-2-16,4-1-1 0,1-1-3 16,1-3-2-16,5-2-1 0,0-3-2 15,0-3-1-15,10-2 1 0,-2-9-1 16,5 0 0-16,0-5 0 0,1-2 1 15,0 2-1-15,3 0 0 0,-7 5 0 0,6 0-1 16,-7 10 0-16,-1 1 0 0,-1 5 1 16,-2 3 0-16,-5 5 2 0,0-1 0 15,-6 1 1-15,-2 3 1 0,0-1 1 16,-3-1 1-16,-1-2-1 0,-1 2 1 16,-1-1 1-16,0 1 0 0,-1-4 1 15,-3 0-1-15,2-2 0 0,-2-5-1 16,-1-2-1-16,4-3-1 0,1-7-1 15,1-2-1-15,0 5-1 0,2-5-1 0,4-5 0 16,-2 1-1-16,3-1-3 0,1-3-6 16,5 0-7-16,0-3-10 0,0-3-12 15,0-2-82-15,7 2-20 0,0-1-85 16,-1 1-175-16</inkml:trace>
  <inkml:trace contextRef="#ctx0" brushRef="#br0" timeOffset="-106757.34">20574 11833 521 0,'6'-26'131'0,"0"1"4"0,-4 3-80 16,5 2-9-16,1 1-4 0,2 1-8 16,0-2-4-16,1 3-2 0,9-1-3 15,5 0-1-15,5 2-2 0,8-2-3 16,2 1-4-16,6 0-6 0,0-1-2 0,-6 5-3 15,0 1-5-15,-7 2-6 0,-8 0-15 16,-6 10-12-16,-3 0-17 0,1 0-114 16,-5 6-123-16,-1-6-291 0</inkml:trace>
  <inkml:trace contextRef="#ctx0" brushRef="#br0" timeOffset="-105049.37">20977 12117 446 0,'-5'0'98'15,"1"0"0"-15,1-3-78 0,3 3-6 16,3-8-2-16,1 1 0 0,3 1-1 16,6-5-1-16,0-2 1 0,6-5 0 15,0-4 0-15,3-4-1 0,3-6-1 16,1-4-1-16,2-5-2 0,3-6 0 0,2 2-1 15,0 0-1-15,-4 2-1 0,-2 5 1 16,-3 8-1-16,-10 3 3 0,-4 11 1 16,-10 4 1-16,-3 6 0 0,-10 6 1 15,-7 0 1-15,-2 15 0 0,-5 4-1 16,-3 10 0-16,3 8 0 0,-5 11-2 16,6 6 0-16,-2 7-1 0,2 0-2 15,-1-3-1-15,0-1-1 0,-1-3-1 16,0-5 0-16,5-7 0 0,4-4-1 0,6-5 0 15,5-7-1-15,8-5 1 0,6-7-1 16,3-8 0-16,6-6 1 0,3-6-1 16,6-6 0-16,-3-10 0 0,5-2-1 15,-1-3 0-15,-3-2 1 0,3-4-1 16,-4 5 1-16,-1-2 0 0,0 7 1 16,-6 4 2-16,-3 5 1 0,-4 6 1 15,-7 2 1-15,-8 6 0 0,-2 10 1 0,-3 0 2 16,-2 5-1-16,-2 3-1 0,2 0-1 15,2 3-1-15,2 1 0 0,2 2-2 16,2-5-1-16,7 1-1 0,0-4 0 16,6-5-1-16,4-9 1 0,6-2-1 15,5-10 1-15,8-3 0 0,14-7 0 16,5-1 0-16,7-6 0 0,2 2 0 16,3-8 1-16,-1-2-1 0,-6-5 0 0,-9-4 0 15,-9-4 1-15,-3-2-1 0,-5 5 1 16,-6 7 0-16,-8 6 3 0,-1 9 3 15,-9 5 2-15,-3 12 1 0,-9 6-1 16,-1 13 1-16,-1 6 0 0,-5 9-4 16,1 5-3-16,-3 11-1 0,-2 3-1 15,4 1-1-15,-3 2-2 0,5-1-2 16,1-4-1-16,7-4-2 0,6-3-2 16,6-8 0-16,7-4 0 0,8-11 0 0,4-12 0 15,12-6 0-15,8-10 0 0,8-7 1 16,3-5 1-16,-3-3 0 0,-1 3 2 15,-6 7 2-15,-10 1 4 0,-15 5 5 16,-9 4 3-16,-7 5 1 0,-10 3 1 16,-4 5-1-16,-6 3 1 0,-3 4-1 15,-1 7-5-15,-2-1-3 0,1 3-1 16,3 6 0-16,6-2-1 0,8-1-2 0,3-4 1 16,13-5 0-16,5-4-1 0,7-8 0 15,7-11-1-15,4-7 1 0,2-8-1 16,-1-2 1-16,-2-9-1 0,-4-2 1 15,-6-7 0-15,-9 1 1 0,-8 0 2 16,-8-2 4-16,-4 3 5 0,-3 1 5 16,-3 5 4-16,-4 3 3 0,5 5 1 15,-1 2 1-15,2 4-5 0,3 2-4 16,5 1-5-16,5 1-4 0,10 1-3 0,9-1-1 16,12 5-2-16,10 0-5 0,7 2-11 15,5 5-14-15,-3-1-12 0,-3 6 32 16,-5 10-156-16,-9-3-128 0,-12 5-306 15</inkml:trace>
  <inkml:trace contextRef="#ctx0" brushRef="#br0" timeOffset="-103549.96">22356 12084 451 0,'10'-12'108'0,"-3"1"1"0,-4 4-73 15,1 7-9-15,-4 0-6 0,0 8-5 16,-15 10-5-16,-1 8-3 0,-9 11 0 16,-2 13-1-16,-4 9-1 0,-4 6 0 15,-1 7-1-15,-1 1-1 0,-3 6-1 16,3-3 0-16,-4-4-1 0,-1-2 0 0,1-6 0 15,7-5 0-15,2-9 0 0,4-9 0 16,3-9 0-16,11-12 0 0,3-5 0 16,3-9 1-16,8-6-1 0,8-9 0 15,9-7 0-15,7-16-1 0,5-7 1 16,6-16-1-16,6-10 0 0,2-6-2 16,1-10 0-16,1-3 1 0,5 2-1 0,4-1 0 15,1 13 0-15,-6 3 1 0,-2 15 3 16,-5 10 1-16,-9 13 1 0,-9 13 1 15,-13 13 2-15,-11 6 1 0,0 8 0 16,-8 8-1-16,-1 6-2 0,-4 4 0 16,0 3-2-16,2 2-2 0,4 0 0 15,7-2-2-15,0-3 0 0,11-5-1 16,5-6-1-16,8-7 1 0,5-2-1 16,7-9 0-16,2-9 0 0,5-4 0 15,4-9 1-15,6-5-1 0,2-6 1 16,3-6 1-16,-5 2-1 0,-3 1 1 0,-6 2 1 15,-8 7 3-15,-13 4 5 0,-10 4 4 16,-13 8 4-16,-6 5 3 0,-11 6 1 16,-8 0-1-16,-12 8-2 0,-4 9-4 15,-5 3-5-15,3 7-4 0,3 3-3 16,5 5 0-16,8 2-3 0,13-1-1 0,11-4-2 16,6-5-2-16,10-2-1 0,11-5 0 15,11-8-2-15,12-9-1 0,7-6 1 16,6-8 2-16,5-5 1 0,1-10 1 15,-3-5 0-15,-7-6 2 0,-4 2 1 16,-5 1 1-16,-9 3 2 0,-10 2 3 16,-9 11 5-16,-19 1 2 0,-6 11 3 15,-18 1 1-15,-4 10 2 0,-8 1-1 16,-3 9-3-16,-5 3-4 0,4 4-3 16,0 1-3-16,8 5-1 0,6-1-2 15,6-1-3-15,9-4-2 0,11-2-3 0,9-4-1 16,8-8-2-16,12-8-3 0,5-8-1 15,11-5 2-15,3-2 3 0,8-5 1 16,-1 0 1-16,-8 5 4 0,-5 3 1 16,-6 5 3-16,-14 7 3 0,-15 6 4 0,-14 5 2 15,-10 4 1-15,-11 6 1 0,-5-2 1 16,-2 3-1-16,1-3-3 0,2 2-3 16,6-6-3-16,5 0-1 0,12-2-2 15,9-6-1-15,9-1 1 0,6-6-2 16,12-9 0-16,10-4-1 0,7-8 0 15,6-8-1-15,3-7 0 0,7-5-3 16,-1-11-1-16,-2-1-2 0,-2-4-1 16,4-8 1-16,0-1 0 0,-5-2 2 0,-8 5 3 15,-1 2 2-15,-10 5 6 16,-8 6 5-16,-10 13 6 0,-9 10 3 0,-6 8 2 16,-4 8 1-16,-9 11 0 0,-3 3-3 15,-13 15-3-15,-6 7-5 0,-13 14-4 16,0 11-1-16,-3 7-1 0,-3 6 0 15,0 3-1-15,5-6 0 0,8 6 0 16,6-9-1-16,7-8 0 0,5-3-1 0,9-3-2 16,7-9 1-16,10-3-2 0,6-13 0 15,6-4-2-15,8-10-1 0,3-8-2 16,4-10 0-16,2-6-2 0,3-9-1 16,1 0 1-16,-3-3 0 0,0-3 2 15,-3 4 2-15,-6 3 2 0,-6 5 3 16,-9 6 4-16,-11 4 4 0,-12 3 4 15,-14 10 4-15,-8 10 4 0,-5 3 3 0,-6 7 0 16,5 5 0-16,-2 4-3 0,6 3-2 16,13 3-4-16,4-1-3 0,7-1-3 15,6-2-3-15,11-5-1 0,4-3 0 16,10-2-1-16,5-8-1 0,3-2-2 16,7-11-4-16,6 1-9 0,1-1-12 15,3-5-11-15,-2-3-14 0,-4-2-78 16,-5 0-36-16,-6 1-101 0,-15-6-204 0</inkml:trace>
  <inkml:trace contextRef="#ctx0" brushRef="#br0" timeOffset="-98413.45">5792 13203 404 0,'6'-6'89'0,"1"4"0"16,-2 2-67-16,0 0-10 0,-1 0-4 15,1 2-2-15,2 4-2 0,4-3-1 16,-3 3 0-16,3 0 0 0,0-2 0 0,1-4 1 15,2 6 0-15,2-6 2 0,0 0-1 16,3 0 2-16,1 0 1 0,6-5 0 16,0 0 0-16,3 5 0 0,4-2 0 15,4 2 1-15,-3-5-1 0,6 5 0 16,-2 0-1-16,2 0 1 0,0-5-1 16,0 2 0-16,2 0 0 0,4-3-1 15,4 0 0-15,-2 1-1 0,5 1-1 16,0 4 0-16,2-5-2 0,-3 5 0 0,5-2-1 15,-3-2 0-15,5-3-1 0,1 3 1 16,0-2-1-16,5 2 1 0,-2 1-1 16,0 3 1-16,-2-5-1 0,1 5 1 15,0-4 0-15,-1 4 0 0,3-6 0 16,-3 6 0-16,5-5 0 0,0 5 0 0,0-5 0 16,1 5 0-16,-1-7 0 15,3 3 0-15,0-1-1 0,-1 2 1 0,2-2-1 16,-1 2 1-16,-2 3 0 0,0-6 1 15,-1 6 1-15,5-7 1 0,-4 7 1 16,0-8 0-16,-1 6 0 0,-1-2 0 16,2 4-1-16,-2-8 0 0,-5 8-1 15,2-5 0-15,2 5-1 0,1-6 0 16,-3 6 1-16,1-4-1 0,-1-1 1 16,3-2 1-16,0 2-1 0,2 0 1 0,1-3-1 15,3 4 0-15,0-4 0 0,-3 4-1 16,6-3-1-16,-2 0 0 0,1 2-1 15,1-1 1-15,-1 1-1 0,0 1 1 16,3 4-1-16,-4-7 0 0,2 7 1 16,-2-4-1-16,0 4 0 0,-2-6 0 15,1 4 1-15,0 2-1 0,-2 0 0 0,-1-5 0 16,2 5 0-16,-1 0 0 0,4 0 0 16,-4-5 0-16,0 5 0 0,-2 0 1 15,2-3-1-15,0 3 0 0,0 0 0 16,0 0 0-16,-1-3 0 0,3 3 0 15,2-6 1-15,-1 3 0 0,2 0 1 16,-1-3 0-16,1 4 0 0,1 2 0 16,1-4 0-16,0-2 0 0,-1 6-1 0,0 0 0 15,2-3-1-15,-2 3 1 0,1 0-1 16,-2-4 0-16,-1 4 0 16,6 0 1-16,-6 0-1 0,0-5 0 0,2 5 0 15,2 0 0-15,-2 0 0 0,2 0 0 16,1-2 0-16,-2 2 0 0,2-4 0 15,0 4 0-15,1-5 0 0,-2 5 1 16,1 0-1-16,-1-3 0 0,-3 3 0 16,1-7 0-16,1 7 0 0,-3 0 0 0,2-3 0 15,3 3 1-15,-2-4-1 0,-1 4 0 16,-1-6 0-16,1 6 0 0,0-3 0 16,0 0 0-16,-1 3 0 0,-3-6 1 15,5 6-1-15,-3-5 1 0,3 0-1 16,-2 5 1-16,-1-2 0 0,0 2-1 15,0 0 1-15,0 0-1 0,-3 0 0 0,-1-4 1 16,3 4-1-16,1 0 0 0,-5 0 0 16,3 0 0-16,1 0 0 0,-3 0 1 15,2 0-1-15,2 0 0 0,-5 0 0 16,1 0 0-16,0-6 0 0,3 6 1 16,-1 0-1-16,-2-3 0 0,2 3 0 15,1-6 0-15,-3 3 0 0,3 3 1 16,3-5-1-16,-4-1 0 0,6 6 1 15,-3-4-1-15,-2-2 1 0,8 6-1 0,-5-2 1 16,0 2-1-16,-1 0 0 0,0 0 1 16,1 0-1-16,2 0 0 0,2 1 0 15,-1-1 0-15,-2 0 0 0,1 0 0 16,-1 0 0-16,6-1 0 0,-2 1 0 16,-4 0 0-16,0 0 1 0,-1 0-1 15,4 0 0-15,-5-5 0 0,2 5 0 16,-7-6 0-16,4 6 0 0,-2 0 0 0,-4-4 1 15,4 4-1-15,1 0 1 0,3-3-1 16,5 3 1-16,-1 0-1 0,4-5 1 16,0 5-1-16,-5-4 1 0,2-1-1 15,-8 5 1-15,1-2-1 0,-6 2 0 16,-2 0 0-16,2 0 1 0,-1-5-1 16,-6 5 0-16,5-6 0 0,-4 3 0 15,4-2 2-15,2 1 0 0,-2 4 2 16,-4 0 1-16,3 0 1 0,-9 0 0 15,-2-7 0-15,-4 3-1 0,6-1 0 0,0-1-2 16,5 3-1-16,-1 3-1 0,0 0 0 16,-1 0 0-16,-3-6-1 0,-7 6 0 15,-1-6 1-15,-4 0-1 0,11 2 0 16,-1 4 0-16,2-3 0 0,-3 3 1 0,2 0-1 16,-2 0 1-16,1 0-1 0,-9-7 1 15,-1 7 0-15,3-3 0 0,6 3-1 16,2 0 1-16,1 0-1 0,-2 3 1 15,-3 0-1-15,2-3 0 0,-1 6 1 16,-5-6-1-16,-4 0 0 0,-1 0 0 16,8-4 1-16,1 4-1 0,2 0 0 15,-5 0 0-15,2 0 0 0,0 5 0 16,-8-5-1-16,-1 0 1 0,-5 0 0 16,-2 0 0-16,-3 0 0 0,3 0 0 15,1-3 0-15,0 3 0 0,3 0 0 16,-1 0 0-16,2 4 0 0,2-1 1 0,-6 2-1 15,-1-2 0-15,-6-3 0 0,-2 3 0 16,-4-3 0-16,-1 0 1 0,-1 0 0 16,0 0 0-16,1 0 0 0,-5-4 0 15,2 4 0-15,-3-5 0 0,1 5 0 0,-2-5-1 16,-1 5 0-16,0 0 1 0,0-3-1 16,-2 3 0-16,2 0 0 0,0 0-1 15,-2 0-5-15,1 0-7 0,-4 3-15 16,-7-3-102-16,0 5-15 0,-2-5-99 15,-9 0-203-15</inkml:trace>
  <inkml:trace contextRef="#ctx0" brushRef="#br0" timeOffset="-96300.52">11117 13603 309 0,'-3'-10'87'16,"3"-1"4"-16,-4 1-16 0,4-2-39 15,-5-1-5-15,5-5-1 0,0 3 0 16,0-6-1-16,0 3 1 0,0-2 0 16,5 1 0-16,-5 6-2 0,0 2-4 15,0 2-3-15,-6 7-5 0,-2 4-3 16,-1 7-5-16,-2 6-2 0,-5 5-3 16,0 5-1-16,-3 3-1 0,4 4 0 15,-3-2 0-15,5 4 0 0,-1-6 0 16,8-4-1-16,4-1 0 0,2-7-1 15,6-3 0-15,5-8 1 0,7-5-1 0,2-12-1 16,-1-6 1-16,8-4 1 0,-2-4-1 16,-1-3 1-16,-3 1 0 0,-5-3-1 15,2 7 1-15,-5 2 0 0,-6 5 1 16,-7-1-1-16,0 7 0 0,0 9-1 0,0 2 0 16,-6 12 1-16,-1 6-1 0,-3 2 0 15,1 12 1-15,-4 7 0 0,-1 8 0 16,1-1 0-16,0 4 0 0,0-1 1 15,0 4-1-15,2-4 0 0,2-4 1 16,-3-5 1-16,-2-3 1 0,1-8 1 16,-3-2 1-16,-1-6 1 0,-3-4 0 15,0-6 0-15,1-3 1 0,-2-8-1 16,1 0 0-16,-5-6-2 0,0-1-1 16,-3-4-1-16,0-3-5 0,1-3-7 15,-1-4-7-15,0-1-12 0,6-1-9 16,3 1-104-16,11-1-105 0,8-1-252 0</inkml:trace>
  <inkml:trace contextRef="#ctx0" brushRef="#br0" timeOffset="-95449.21">11474 13573 470 0,'0'-9'117'0,"-7"5"4"15,1-1-74-15,2 5-10 0,-2 0-7 16,-3 5-4-16,-5 6-7 0,-3 5-5 16,-3 9-4-16,-1 6 0 0,-1 8-1 15,-2 2-1-15,2 4-1 0,8 2-2 16,2-2-2-16,7-4 0 0,5-8-1 15,7-4-1-15,9-6 0 0,1-8-1 16,7-7 1-16,1-2 0 0,0-6 0 0,1-9 0 16,-1-3 1-16,-1-7 0 0,-3-4-1 15,-1-3 1-15,-2-4 0 16,-4-5 0-16,-5-1-1 0,-4-7 1 16,-5 4 1-16,0 1 2 0,-7 5 4 0,-6 2 2 15,-1 8 2-15,-5 8 0 0,-4 9 1 16,-3 6-2-16,-4 11-3 0,0 6-3 15,-3 10-2-15,-1 4-3 0,2 4 0 0,7 4 0 16,5 2-1-16,8-1 0 0,12-1-1 16,7-8 0-16,14 0 0 0,7-7-1 15,6-7 1-15,7-7-1 0,6-10 1 16,2-6 1-16,4-7 0 0,7-10 0 16,3-7 0-16,-1-1 0 0,1-8-2 15,-6 1 0-15,-5-4 0 0,-10 3 0 16,-11 3 0-16,-7 7 3 0,-13 2 2 15,-7 9 3-15,-9 8 1 0,-8 10 2 0,-8 10 0 16,-5 6 0-16,-6 7-1 0,-3 6-3 16,-5 3-2-16,4 2 0 0,6 2-2 15,6-3-1-15,6-4 0 0,12-1-1 16,9-7 0-16,13-3 0 0,7-7 0 16,7-4-1-16,6-7 1 0,4-13 0 15,1-5-1-15,1-7 0 0,1-4-2 16,-4-8 0-16,-4-2 0 0,-3-2-1 15,-6 0 1-15,-7-1 1 0,-12 0 1 0,-7 5 0 16,-6 4 1-16,-10 6 1 0,-3 8 0 16,-6 6 0-16,-1 13 1 0,-1 4-1 15,-6 13 1-15,0 5-1 0,1 5-1 16,-2 7-3-16,1 8-10 0,-1-2-9 16,8 5-13-16,4 1-88 0,4 0-28 15,9-2-101-15,5-9-206 0</inkml:trace>
  <inkml:trace contextRef="#ctx0" brushRef="#br0" timeOffset="-94716.28">12071 14052 441 0,'4'-8'96'0,"8"0"2"0,5-7-78 16,3-9-5-16,6 1 0 0,7-8 3 16,1-5 0-16,5-5 0 0,-2-4-2 15,1-3 1-15,0-2-3 0,-4-1-1 16,-3-2-4-16,-4-2-3 0,-7 7-2 0,-1 0 2 16,-10 4 1-16,-1 7 1 0,-8 5 2 15,0 9 0-15,-8 9 2 0,-1 6-1 16,-8 13-1-16,-4 10-3 0,-5 10-1 15,-2 10-3-15,-11 7-1 0,-2 4 0 16,-9 10-1-16,2 6-1 0,2 0 0 16,1 3-2-16,7 1-2 0,8-4-1 0,9-1-1 15,9-10-1-15,12-11-2 16,0-11-1-16,17-13 2 0,3-12 1 0,9-4 1 16,8-11 2-16,5-4 0 0,-2-4 3 15,0 2 4-15,-4 2 3 0,-6 8 3 16,-8-2 3-16,-5 9 1 0,-9 4 2 15,-2 7-1-15,-1 1-2 0,-5 4-2 16,0 0-4-16,2 3-1 0,-2-3-3 16,8 1 0-16,-2-3-1 0,6-1 0 15,2-5-1-15,6-4 0 0,7-4-5 0,4-9-6 16,4-3-15-16,4-4-110 0,0-3-110 16,0-4-281-16</inkml:trace>
  <inkml:trace contextRef="#ctx0" brushRef="#br0" timeOffset="-94365.23">13057 13685 522 0,'-5'9'112'0,"2"3"2"0,-2 0-88 16,-2-1-14-16,7 0-4 0,-2-1-1 16,2-4-1-16,0-4-1 0,7-2-1 15,-3-6-2-15,6-3 0 0,-3-2 1 16,2-3 2-16,-3 2 3 0,-1 1 4 16,-5 3 3-16,0 4 3 0,-6 4 2 15,-3 0 0-15,-2 3-2 0,-1 1-2 16,-2 3-5-16,5 1-2 0,-2-2-4 15,2 1-1-15,3-2-3 0,1-5 0 0,5 5-1 16,0-5 1-16,6 0-2 0,-1-6-4 16,-2 2-6-16,3-2-11 0,0 2-14 15,-4 1-105-15,3 3-110 0,-5 0-269 16</inkml:trace>
  <inkml:trace contextRef="#ctx0" brushRef="#br0" timeOffset="-93540.73">13606 13408 376 0,'0'-10'99'0,"0"2"8"15,0 2-50-15,0-1-4 0,-6 7-6 16,6 3-5-16,-8 7-7 0,0 9-5 16,-4 6-6-16,-5 2-8 0,1 6-4 0,-5 2-4 15,-3 0-2-15,4-2-3 0,-2-3 0 16,3-5-2-16,2-4-1 0,8-5 0 16,3-2-1-16,11-3 1 0,4-1 0 15,5 1 0-15,5 0 0 0,1 0 0 16,1 5 0-16,-2 1 1 0,-2 7 0 15,-7 0-1-15,1 4 0 0,-6 1 1 16,-5 3-1-16,0-1 1 0,0-1 0 16,-6-4 2-16,-4-3 2 0,1-3 2 0,-4-4 2 15,0-2 1-15,-5-4 0 0,1-4 0 16,-5-1-2-16,1-5-2 16,0 0-3-16,1-6-2 0,0 1-2 0,0-4-3 15,5-1-5-15,-2-2-5 0,8-2-7 16,2-1-10-16,7-4-10 0,0-2-100 15,3-2-101-15,9-3-249 0</inkml:trace>
  <inkml:trace contextRef="#ctx0" brushRef="#br0" timeOffset="-93329.37">13546 13501 530 0,'8'-30'131'0,"4"0"4"0,0 1-81 15,5 2-6-15,6 0-12 0,4 2-6 16,6 2-7-16,7 1-5 0,-1 3-5 15,2 1-3-15,-2 2-5 0,1 3-11 16,-6 3-11-16,-1 1-13 0,-4 9 123 0,-4-3-242 16,-1 8-131-16,-7 2-364 0</inkml:trace>
  <inkml:trace contextRef="#ctx0" brushRef="#br0" timeOffset="-90452.55">13948 14025 335 0,'-5'0'73'0,"-1"0"2"16,-1 0-58-16,1 3-3 0,4-3 2 15,-3 0 1-15,5 0 3 0,-2 0 2 16,2 0 1-16,0 0 0 0,0 0 0 16,2-6-3-16,3 2-3 0,1-5-2 15,3 1-4-15,2-7-2 0,2 0-1 16,4-9-3-16,8-5 0 0,2-6-2 15,6-10-1-15,6 0 0 0,9-3 0 0,3-3-1 16,-1 0 1-16,-2 1-1 0,-4 4 0 16,-8 4 1-16,-9 8 3 0,-11 4 3 15,-9 7 3-15,-7 7 0 0,-10 16 1 16,-8 6 0-16,-5 10 0 0,-9 12-2 16,-7 2-4-16,-7 11-1 0,1 9 0 15,-2 3 0-15,3 4 0 0,1 1 0 16,8 1 0-16,4-2 0 0,10-7 0 15,3-7 0-15,5-7 0 0,6-11-2 0,7-7 1 16,7-9-1-16,2-9-1 0,7-5 0 16,5-7 0-16,5-11-1 0,7-4 1 15,6-7-1-15,1-2 0 0,1-4 0 16,-2 5-1-16,-2 0 1 0,-8 9 0 16,-8 6 2-16,-9 7 2 0,-5 8 2 15,-14 8 0-15,-5 11 1 0,-3 5 1 0,-5 3-1 16,-1 6-2-16,-1 0-2 0,5 0-2 15,-1-2-1-15,9-3 0 0,1-1-1 16,8-6 0-16,3-1 0 0,9-7 0 16,3-4 0-16,12-4 0 0,5-12 1 15,4-1-1-15,4-8 1 0,2-5 0 16,4-8 0-16,-3-6-1 0,1-4 1 16,-2-1-1-16,1-2 1 0,-5 8-1 15,-5-3 0-15,-5 6 1 0,-7 9 0 16,-7 3 4-16,-14 5 4 0,0 5 3 0,-14 3 0 15,-5 6 1-15,-1 11 0 0,-4 4-1 16,1 6-3-16,-3 13-4 0,2 5-3 16,1 6-1-16,3 6 0 0,1 7 0 15,2-3-1-15,8 2 1 0,3-4-2 16,6-8 0-16,12-8-1 0,2-4 1 0,9-14-1 16,6-10 0-16,11-4 0 15,6-13-1-15,3-4 0 0,-2-9 0 0,1 0 0 16,-5 2 0-16,-10-1 1 0,-9 4 5 15,-10 2 4-15,-8 7 3 0,-6 7 1 16,-7 5 0-16,-6 4-1 0,-2 10 1 16,-2 3-4-16,-2 5-4 0,-1 2-1 15,2 1-2-15,3 0 0 0,4-2-1 16,6-4-1-16,5-6-1 0,8-3 1 0,4-7-1 16,3-3-1-16,5-6 1 0,2-6-1 15,1-6 2-15,-3-6-1 0,-2-5 2 16,-2 1-1-16,-4-7 2 0,-4-3 1 15,-8-1 0-15,0 0 2 0,0 3 2 16,0 1 2-16,-4 4 1 0,4 7 1 16,0 4-1-16,4 5 0 0,4 2-1 15,-3 4-3-15,7 1-2 0,-2 2-1 0,4 6-8 16,0-5-12-16,3 5-16 0,2 6-15 16,1-1-57-16,5 2-61 0,-2-2-111 15,1 4-227-15</inkml:trace>
  <inkml:trace contextRef="#ctx0" brushRef="#br0" timeOffset="-89478.48">14773 13895 347 0,'-6'0'85'0,"1"0"4"0,0 0-53 0,3 0-4 16,2 0-4-16,-5-3-2 0,5-2-3 16,0-2-4-16,0-1-2 0,5 0-1 15,0-5-3-15,5 0 0 0,-1 1 1 16,1 2-1-16,-2 3 2 0,1 0 0 16,-5 3 1-16,-4 4-2 0,-2 3-1 0,-6 3-2 15,-3 1-2-15,-1 5-3 0,-3-1-2 16,0 5-2-16,2-3 0 0,1 1-1 15,1-2 1-15,5-3-1 0,0-5 0 16,6 4 0-16,0-8 0 0,11 0 1 16,-4-5-2-16,0-2 1 15,3-4 1-15,-1-2-1 0,-2-3 0 16,0 3-1-16,-7-2 1 0,0 1 1 16,0 4 1-16,0 2 2 0,-7 4 1 15,0 4 0-15,-2 0 1 0,-1 6 0 16,-1 7-2-16,1 4-1 0,-3-2-2 15,1 8 0-15,3 1-1 0,-2-3 0 0,4 0-1 16,4-5 0-16,3 2 0 0,0-6-4 16,9-2-5-16,0-5-11 0,9 3-12 15,3-6-103-15,4-2-107 0,4-5-260 16</inkml:trace>
  <inkml:trace contextRef="#ctx0" brushRef="#br0" timeOffset="-87957.12">15385 13777 471 0,'-10'0'106'0,"0"0"1"16,-7 10-76-16,1 5-12 0,-5 9-3 15,-2 7 1-15,-6 7 2 0,-4 7-2 16,-5 9 1-16,2 5-1 0,0 4-2 16,1 7-2-16,-2 2-4 0,1-1-3 0,6-3-3 15,6-10 0-15,1-6-2 0,4-11 0 16,6-8-1-16,6-13-1 0,3-5 1 16,4-5-1-16,0-10 1 0,4-4 0 15,5-9 0-15,2-9 0 0,5-9-1 16,3-14-2-16,4-7-2 0,2-12-1 15,5-6-1-15,2-5-1 0,2-1 1 16,5 2 2-16,3 6 1 0,-1 7 4 16,-5 12 4-16,-3 9 3 0,-6 11 2 0,-5 12 2 15,-12 7 1-15,-4 14 1 0,-11 12-2 16,-2 6-2-16,-1 5-3 0,-5 3-1 16,6 2-2-16,-2-1-2 0,9-3 0 15,0-5-1-15,9-3 0 0,6-7-1 16,3-5 1-16,6-2-1 0,5-6 1 15,4 0-1-15,0-14 1 0,1-3 0 16,3-5 0-16,5-4 0 0,-3-2 0 0,-2-4 0 16,-1 0 1-16,-3 0 1 0,-6 8 3 15,-4 1 7-15,-12 3 5 0,-3 6 4 16,-11 5 2-16,-9 4 0 0,-6 5 0 16,-4 0-5-16,-4 9-5 0,0 5-5 15,-1 5-4-15,6 5-2 0,-3 2-1 16,6-1-1-16,5 6-1 0,4-4-2 15,5-4-2-15,4-1-2 0,9-5-2 16,5-5-1-16,9-5-1 0,8-3 1 0,10-4 1 16,8-11 2-16,4-5 2 0,1-4 2 15,4-7 1-15,-5-1 1 0,-4-6 0 16,-9 1 2-16,-5 1 1 0,-10 4 5 16,-8 0 4-16,-4 10 5 0,-10 2 2 15,-3 10 2-15,-9 6-1 0,-4 0-1 16,0 5-5-16,-6 4-4 0,-1 5-3 15,1 4-4-15,-3 4-1 0,3 0-1 0,-1 1 1 16,5 3-1-16,2-2 0 0,5 1 0 16,4-3-1-16,4-4 0 0,4-1 0 15,4-2-1-15,1-1 1 0,5-3-1 16,1-4 1-16,2-2 0 0,2-5 1 16,2-4 0-16,0-3 0 0,2-3 0 15,-1-1 1-15,3-4-1 0,1 0 0 16,-3 0 1-16,2 3-1 0,-4 1 0 0,-1 2 1 15,-3-1-1-15,-6 5 1 0,-3-1-1 16,-6 0 1-16,-2-1 0 0,-2 4 0 16,-4-4 0-16,-6 1 0 0,2-1 0 15,-6 1 0-15,1-1-1 0,-6-1 0 16,-2 4 0-16,2 4 1 0,-2-6-1 16,0 6 0-16,2 0-1 0,-3 9 1 15,2 0 0-15,-3 2 0 0,4 1-1 0,-2 1 1 16,1 1 0-16,7 0 0 0,1-2 0 15,4-1-1-15,10 1 0 0,0-3-2 16,10 0-3-16,4-1-1 0,3-5-3 16,6-3 0-16,4-4-1 0,6-5 1 15,3-4 1-15,1-2 2 0,4-1 2 16,-1-1 3-16,-1-1 1 0,-3 2 1 0,-8-1 1 16,-8 5 3-16,-7 5 4 0,-10 1 3 15,-3 6 0-15,-14 1 1 0,-1 10 0 16,-5 1 0-16,-6 3-3 0,0 3-4 15,5 3-2-15,-1-1-1 0,5-2-2 16,10-1-1-16,7-3 0 0,10-3-1 16,8-5-1-16,8-1-1 0,8-10-2 15,6-3 0-15,5-4 1 0,1-5 0 16,2-9 0-16,3-6 1 0,0-5 1 0,-2-8 2 16,1-1 0-16,0-4 0 0,1-2-1 15,-5-2 0-15,-6 2 0 0,-7 4 0 16,-7 4 0-16,-11 3 2 0,-8 5 4 15,-7 5 2-15,0 13 2 0,-8 7-1 16,-5 11 1-16,-5 4-1 0,-3 16-1 16,-6 7-3-16,-6 7-2 0,-7 12 0 15,-5 10-1-15,3 3 1 0,-1 3-1 0,1 2 1 16,4 0-1-16,8-4 1 0,5-7-1 16,6-10 0-16,6-7-1 0,6-9 0 15,7-11-1-15,5-2 0 0,3-11 0 16,7-6 0-16,3-11 0 0,7-2 0 15,2-8 1-15,2-7-1 0,7-2 0 16,3-2 0-16,3 3 0 0,0 0 1 16,3 1 0-16,-4 4 1 0,-2 6 0 15,-3 3 0-15,-12 1 1 0,-4 5 1 0,-9 3 1 16,-6 1 1-16,-5 6 0 0,-12 2 1 16,-7 0-1-16,-6 0 2 0,-10 8-2 15,-5 4 1-15,-5 5 2 0,3 5 0 16,-1 3 1-16,9 7 0 0,7 3-2 15,8 0 0-15,16 0-2 0,3-4-2 16,11 0-1-16,7-5 0 0,9-3-1 16,6-7 0-16,7-1 1 0,5-8-3 0,2-3-6 15,0-4-13-15,-2-4-20 0,-5-4-18 16,-6-6-117-16,-4 0-132 0,-11-1-307 16</inkml:trace>
  <inkml:trace contextRef="#ctx0" brushRef="#br0" timeOffset="-86140.82">24181 12541 507 0,'-7'-9'126'0,"1"0"3"0,-2 5-79 0,-4-1-4 0,5 5-9 0,0 0-5 0,1 0-7 0,6 3-2 0,0 1-1 0,0 3-2 0,12-3-3 0,3 4-3 0,10-6-2 0,11 4-3 0,9-2-3 0,8-4-2 0,0 0-1 0,4 0-1 0,-2 0-1 0,-9 0 0 15,-8 0 0-15,-9 0 0 0,-10 0-1 16,-6 0-4-16,-11 0-5 0,-2 2-10 15,-9-2-10-15,-8 8-15 0,-2-5-13 16,-9 4-98-16,-6-1-107 0,-6 3-247 16</inkml:trace>
  <inkml:trace contextRef="#ctx0" brushRef="#br0" timeOffset="-85884.72">24067 12783 504 0,'-12'10'130'0,"4"-1"5"0,-1 1-72 16,9-1-12-16,0 2-12 0,0-1-9 15,10 1-8-15,-2-2-3 0,6 1-1 16,5-5-1-16,5 0 0 0,0-5 1 16,6 0 0-16,4-7 0 0,4 7-1 15,1-4-1-15,-2-2-1 0,0 6-3 0,-3-3-1 16,-6 3-3-16,-4 0-3 0,-10 0-1 16,-3 0-1-16,-6 0-1 0,0 0 0 15,-5 0 0-15,0 0 0 0,0 0 0 16,0 0 0-16,0 0-4 0,0 0-7 15,4-4-13-15,-2-1-16 0,5 2-13 16,-1-5-1-16,2 3-120 0,-1-3-120 16,-2 3-272-16</inkml:trace>
  <inkml:trace contextRef="#ctx0" brushRef="#br0" timeOffset="-83637.42">5340 15268 334 0,'-19'0'90'0,"4"-4"4"0,3 4-13 16,1-5-50-16,3 5-3 0,1 0 3 15,4 0 2-15,-1 0-1 0,4 0-4 0,0 0-2 16,12 0-2-16,3 0-3 0,4 0-6 16,7 0-5-16,5-2-1 0,7-3-1 15,6-1-2-15,2 2-1 0,2-2-3 16,3 2-1-16,-5 1 0 0,-4 3 0 15,-4 0-4-15,-9 5-5 0,-5-5-13 16,-9 8-5-16,-8-3-105 0,-7 2-102 16,-7 3-256-16</inkml:trace>
  <inkml:trace contextRef="#ctx0" brushRef="#br0" timeOffset="-83418.47">5320 15550 507 0,'-14'9'113'0,"6"-2"2"15,8 0-82-15,9-1-12 0,7-1-4 16,8 0-3-16,4-5 0 0,6 0 2 16,9 0 1-16,-1 0 1 0,8-5 0 0,-1 0-1 15,-2 0-2-15,-1-1-3 0,-6 6-2 16,-7-2-3-16,-2 2-5 0,-11 0-7 16,-6 0-11-16,-1 0-16 0,-7 7-107 15,-6 1-110-15,5-3-276 0</inkml:trace>
  <inkml:trace contextRef="#ctx0" brushRef="#br0" timeOffset="-82785.72">6491 14674 484 0,'0'-6'117'15,"0"1"5"-15,-5 0-75 0,5 1-7 16,-2 4-7-16,-4-3-5 0,1 3-7 0,-3 8-5 16,0 2-4-16,-5 7-3 0,-3 2-4 15,0 3-1-15,-1 3 0 0,1 0-1 16,-1 2-1-16,3-4 0 0,5-3 0 16,3-3-1-16,1-3-1 0,5 0-1 15,10-2-1-15,-2-3 1 0,7-2-1 16,2 3 1-16,3-3-1 0,1 6 2 0,0 1-1 15,-1 2 1-15,0 4 0 0,-7 1 0 16,-3 5 1-16,-8 2-1 0,-7 1 0 16,-3-1 1-16,-6 2 1 0,0-3 1 15,-5 2 3-15,0-6 2 0,-1-2 1 16,0-6 0-16,1 1 0 0,-1-8 0 16,1-4-2-16,-2-4-4 0,2 0-6 0,4-8-7 15,2-3-7-15,0-5-9 16,6 0-11-16,1-7-8 0,6 0 36 15,0-5-131-15,0-1-97 0,0 0-248 0</inkml:trace>
  <inkml:trace contextRef="#ctx0" brushRef="#br0" timeOffset="-82577.13">6335 14774 460 0,'4'-18'117'0,"1"3"5"16,-3 3-67-16,4 1-13 0,4 1-8 15,1 3-6-15,4-1-6 0,8-2-6 16,3 1-5-16,2-2-2 0,6 0-2 15,3 0-2-15,4 2-2 0,-1 2-3 16,-2 0-4-16,-3 4-6 0,2 3-6 16,-7 0-8-16,1 0-11 0,-10 0-99 15,-1 0-98-15,-7 6-244 0</inkml:trace>
  <inkml:trace contextRef="#ctx0" brushRef="#br0" timeOffset="-82244.01">6850 14789 491 0,'0'11'114'0,"-5"8"4"0,2 5-82 0,-2 5-8 16,-1 3 1-16,1 5-4 0,1-2-4 15,-2 1-5-15,6-7-4 0,0-1-3 16,0-3-2-16,12-3-3 0,-3-5 1 15,8-6 0-15,-1-5 1 0,8-6 0 16,2-6 0-16,2-7 0 0,4-6-1 16,-3-6 0-16,3-4-2 0,-4 0-1 0,-4-5 1 15,1-2-1-15,-9-2 0 0,-5-2 1 16,-7-1 0-16,-4 1 1 0,-4 2 5 16,-7 7 3-16,-3 4 2 0,-5 6 0 15,-2 9 0-15,0 12-1 0,-3 0-2 16,0 15-4-16,-1 6-5 0,0 4-1 15,3 12-1-15,-2 5-1 0,-1 5 1 16,4 4-3-16,2-3-7 0,4 2-6 16,3-3-8-16,4-6-11 0,8-7-14 0,0-6-104 15,8-5-108-15,4-5-260 0</inkml:trace>
  <inkml:trace contextRef="#ctx0" brushRef="#br0" timeOffset="-81671.71">7524 14660 494 0,'0'-9'110'0,"9"-1"1"0,-2 1-82 16,5-1-11-16,3 3-6 0,4 2-2 16,3 5 0-16,0 0 1 0,4 0 2 15,-1 5 2-15,-4 2 2 0,-1 5-1 16,-4-1 2-16,-5 4-1 0,-5 6 2 16,-6 2 0-16,-12 5-1 0,-4 6-2 15,-9 1-2-15,-3 7-3 0,-5-2-2 16,-3-1-3-16,0 1 0 0,0-1-1 15,1-9 0-15,4 0 2 0,7-5 0 0,2-6-1 16,6-3-2-16,7 0 0 0,4-4-2 16,5 0-1-16,14-1-1 0,1-1-1 15,9-1 1-15,6 1 1 0,7-4 1 16,7 0-1-16,6 0 1 0,3-1-1 16,1 0 0-16,-1-2 0 0,-4 1-1 0,-7-4-6 15,-6 0-13-15,-9 3-12 0,-7-3-99 16,-9 0-23-16,-5 7-104 0,-6-7-215 15</inkml:trace>
  <inkml:trace contextRef="#ctx0" brushRef="#br0" timeOffset="-80571.86">8197 15098 486 0,'0'-3'108'0,"-4"3"0"0,1 3-80 0,-2 8-9 16,1 2-4-16,-3 5-4 0,-5 8 0 16,-1 3 0-16,-4 5 1 0,-1 5-2 15,-1-2-3-15,2 2-1 0,1-2-3 16,3-6-1-16,5-2-1 0,3-6-6 0,5-6-10 16,0-6-7-16,0-4-98 15,8-7-97-15,1-7-242 0</inkml:trace>
  <inkml:trace contextRef="#ctx0" brushRef="#br0" timeOffset="-80164.29">8557 14568 508 0,'0'-7'115'0,"0"3"2"16,0 4-85-16,-5-5-8 0,5 5-5 16,0 4-1-16,-6 4-2 0,-1 0-1 15,-1 8-2-15,-1 1-2 0,-3 3-1 16,0 0-2-16,0 1-2 0,3-1-2 0,0 1-1 16,1-7-2-16,4 2-1 0,4-1 0 15,0-2-1-15,3-3-1 0,4 1 0 16,4-2 0-16,3 2 0 0,0 2 1 15,3 2 0-15,-2 5 0 0,-1 2 1 16,-6 0-1-16,-3 5 1 0,-5-1 0 16,0 2 0-16,-5-1 0 0,-3 1 1 15,-6-1 0-15,1-1 1 0,-5-1 1 0,0-4 0 16,-2-3 0-16,0-1 0 0,1-6 0 16,1-3-1-16,-1-8-1 0,3 0-3 15,1-5-4-15,1-5-4 0,6-2-7 16,1-5-7-16,1-1-9 0,6-2-10 15,0-2-87-15,7-3-91 0,-1 0-222 16</inkml:trace>
  <inkml:trace contextRef="#ctx0" brushRef="#br0" timeOffset="-79939.71">8505 14609 518 0,'-2'-11'127'0,"2"2"4"0,-6 2-80 16,6 2-12-16,0-1-11 0,0 1-7 15,9 0-7-15,4 0-5 0,5-3-4 16,4-3-2-16,10 3-2 0,7-3 1 16,2 0-1-16,1 1 0 0,0 2 0 0,-2 2-1 15,-5 2-4-15,-3-1-8 0,-6 5-16 16,-3 0-108-16,0 3-111 0,-3 1-278 16</inkml:trace>
  <inkml:trace contextRef="#ctx0" brushRef="#br0" timeOffset="-79587.49">9047 14955 607 0,'-7'0'131'0,"7"-7"0"15,0 7-104-15,0 0-16 0,12 0-5 16,3 0-3-16,5 0-3 0,9 0 1 0,6 0 0 15,6 0-1-15,5 0 1 0,0 0 0 16,-4 0-1-16,-2-5 1 0,-3 5-1 16,-4 0-2-16,-8 0-4 0,-8 0-3 15,-1 4-5-15,-5-4-11 0,-2 3-7 16,-6-3-5-16,-3 4-92 0,0-4-92 16,-3 0-225-16</inkml:trace>
  <inkml:trace contextRef="#ctx0" brushRef="#br0" timeOffset="-79371.18">9409 14643 550 0,'0'0'119'0,"-7"0"2"16,1 9-87-16,-4 7-12 0,2 6-9 16,-5 6 1-16,-1 9 1 0,-4 6 3 15,2 6-1-15,-2-1-2 0,4-2-2 0,0-3-4 16,2-1-2-16,6-7-2 0,3-6-7 15,3-4-8-15,-5-4-8 0,5-5-14 16,3 0 45-16,1-7-153 0,-4-2-111 16,5-2-281-16</inkml:trace>
  <inkml:trace contextRef="#ctx0" brushRef="#br0" timeOffset="-77680.51">10039 14491 343 0,'0'-12'93'15,"0"1"4"-15,5 2-38 0,-5 0-13 0,2 2-7 16,-2 1-3-16,0 3-6 0,6 3-5 16,-6 0-5-16,0 6-3 0,0 7-2 15,-7 3-3-15,2 10-3 0,-2 2 1 16,0 5 1-16,-2 1 0 0,0 5 0 15,1-5-2-15,3-4-2 0,3-3-2 16,2-3-1-16,6-5-1 0,1-5-1 0,5-9 0 16,3-5 0-16,5-5 0 15,4-9 0-15,3-2-1 0,5-2 1 0,-2-6 0 16,6-1-1-16,-3-3 0 0,-5 5 0 16,-1-2 0-16,-7 0-1 0,-7 1 1 15,-6 3 0-15,-2 2 1 0,-5 4-1 16,0 4 1-16,-5 5-1 0,-2 6 1 15,0 13 0-15,-5 5 0 0,-3 9 2 16,-3 8 1-16,-8 7 1 0,-2 6 2 16,-4 6-1-16,4 3 1 0,-3 0-1 0,8 0-1 15,-2-4-2-15,8-3-2 0,3-5-1 16,6-8 0-16,2-9 0 0,4-5-3 16,2-7-5-16,3-7-5 0,4-9-8 15,5 0-13-15,6-12 152 0,2-3-262 16,0-2-128-16,2-9-365 0</inkml:trace>
  <inkml:trace contextRef="#ctx0" brushRef="#br0" timeOffset="-77328.87">10727 14386 539 0,'0'-6'121'16,"-8"6"2"-16,-3 0-91 0,2 14-11 15,-8 3-4-15,0 6-3 0,-4 2-2 0,-3 5 0 16,-1-1 1-16,3 1-1 16,-1 0 0-16,6-4-1 0,1-4-3 0,7-3-2 15,3-2-2-15,6-5-3 0,0 0-1 16,12-2 0-16,2-2 0 0,5 2 0 16,2 0 1-16,5 2 0 0,-1 3 0 15,-2 0 0-15,0 9 0 0,-3 2 0 0,-9 5 0 16,0-2 0-16,-5 3 0 15,-3-3 2-15,-3 3 1 0,0-6 3 0,0-3 1 16,-4-4 2-16,-4-5 1 0,-2-3-1 16,-3-3 0-16,0-3-2 0,-7-2-6 15,0-3-9-15,-1-7-9 0,0 2-8 16,1-4-8-16,2-7-10 0,3-2-10 16,3-4-94-16,2-6-96 0,6-1-237 15</inkml:trace>
  <inkml:trace contextRef="#ctx0" brushRef="#br0" timeOffset="-77112.67">10640 14434 565 0,'7'-13'129'16,"1"4"5"-16,5 4-88 0,1 1-12 16,5 4-7-16,3 0-3 0,2-5 0 0,5 1-2 15,1-3-4-15,2 0-3 0,-1-2-4 16,1-1-3-16,-1 0-3 0,1 1-8 15,-5 3-9-15,-3 0-10 0,-5 6-12 16,-2-4-40-16,-6 4-78 0,-1 0-110 16,-4 0-241-16</inkml:trace>
  <inkml:trace contextRef="#ctx0" brushRef="#br0" timeOffset="-75097.88">6169 15589 454 0,'0'0'108'16,"0"0"4"-16,0 0-71 0,0 2-8 15,0-2-4-15,0 0-4 0,6 0-4 16,1 5-3-16,3-5-2 0,-1 0-2 15,6 4-3-15,4-4-1 0,1 4-1 16,5-4-2-16,0 4 0 0,3-4-1 16,0 4 0-16,5-4-1 0,4 0 1 0,-1 0 2 15,6 0 0-15,5 0 1 0,3 0 2 16,6-4-1-16,3 0 0 0,2 0-1 16,4-2-1-16,4-4-2 0,3 4-1 15,3-3-2-15,1 2 0 0,0-1 0 16,2-1-1-16,0 1 0 0,4 4-1 15,-4-3 1-15,1 1-1 0,2 1 0 16,-4 1 0-16,3 1-1 0,2 3 1 0,-1-4-1 16,-1 4 0-16,-1-4 0 0,1 0 1 15,2 4-1-15,3-8 0 0,2 4 0 16,-1 0 1-16,0-2-1 0,0 1 0 16,6 0 1-16,1 1-1 0,0 4 1 15,-7-6-1-15,1 6 1 0,3 0-1 16,-2-3 1-16,3 3-1 0,-5 3 1 15,-4-3 0-15,2 6-1 0,2-6 1 16,0 4-1-16,1 1 1 0,-3-5 0 16,-2 0-1-16,2 0 0 0,-3 3 0 0,4-3 0 15,-2 0 1-15,-2 0-1 0,-2 0 0 16,-5-4 0-16,0 4 0 0,-3-4 0 16,-5 4 1-16,-6-6-1 0,-3 2 0 15,3 4 1-15,-2-5-1 0,0 1 0 16,-6 4 0-16,0-6 0 0,-4 6 0 0,-4-6 0 15,-6 2 1-15,-1 0-1 0,-7 4 0 16,-3-5 0-16,-5 5 0 0,-2 0 0 16,-10 0-1-16,-7 0-2 0,-3 5-6 15,-8 1-9-15,-4 0-11 0,-5-1 82 16,-1 4-203-16,2-6-129 0,-3-3-342 16</inkml:trace>
  <inkml:trace contextRef="#ctx0" brushRef="#br0" timeOffset="-72556.37">7949 15915 258 0,'0'-8'69'15,"4"0"5"-15,-4-2-33 0,0 4-4 16,0-1-5-16,3 0-3 0,-3 0-3 15,0 0-3-15,0 4-4 0,0-2-2 0,0 5-2 16,0-4 0-16,0 4 0 0,0 0 0 16,0-4-1-16,0 4 0 0,0 0-1 15,0 0-1-15,0 0-2 0,0 0-2 16,0 0-2-16,0 0-2 0,0 0 0 16,0 8 0-16,0 2 1 0,0 2 1 15,-3 6 1-15,-3 1 0 0,4 3 1 0,-1 4-1 16,-2-1-1-16,2-3-1 15,3-1-1-15,-4-2 0 0,4-3-2 16,4-1-1-16,-1-4 0 0,3-1 0 16,3-7 0-16,2 2 0 0,4-5 0 0,2-5 0 15,0-2 0-15,4-3 0 0,4-4 0 16,-1-1 0-16,1-3 0 0,0-2 0 16,0-3-1-16,-1-3 1 0,-4-1 0 15,-3 1-1-15,-2 2 1 0,-2 1 3 16,-8 6 2-16,-5 4 3 0,0 6 0 0,0 7 1 15,-7 14-1-15,-5 4 1 0,-2 7-2 16,-4 2-4-16,0 6-1 0,-2 5 0 16,-2 1 0-16,0 3 0 0,0-2 0 15,3 2 0-15,3 0-1 0,2-3 0 16,2-2-1-16,7-2 0 0,5-7-2 16,0-2-3-16,11-9-5 0,0-5-5 0,2-8-11 15,3-4-7-15,2-5 1 0,1-6-103 16,-2-3-96-16,2-4-234 0</inkml:trace>
  <inkml:trace contextRef="#ctx0" brushRef="#br0" timeOffset="-72179.39">8475 15828 438 0,'0'-5'110'0,"-4"5"2"15,-1 0-26-15,3 0-61 0,-6 13-9 16,3 2-2-16,-7 1-1 0,2 6-1 16,-2 0 0-16,-2 0-2 0,3 0-2 15,-2-2-2-15,3-4-2 0,2-3-2 16,3 1 0-16,5-6-2 0,0 4 0 0,0-3-1 16,9-1 0-16,2 1 0 0,2-1 1 15,3 0-1-15,-1 1 1 0,3 4 0 16,-1 2 0-16,-1 1 0 0,-3 3 0 15,-4 4 0-15,1 1-1 0,-5 3 1 16,0-2 0-16,-5 0 0 0,0-1 2 16,-3 1 2-16,-3-1 3 0,-1-3 2 15,-5 2 2-15,-2-1 0 0,1-4-1 0,-3-2 0 16,0-5-3-16,-1-5-3 0,1-2-6 16,1-4-2-16,-2-8-6 0,3-3-6 15,3-2-10-15,0-8-11 0,5 1-97 16,0-2-100-16,3-1-243 0</inkml:trace>
  <inkml:trace contextRef="#ctx0" brushRef="#br0" timeOffset="-71946.19">8423 15905 519 0,'6'-27'122'16,"0"4"6"-16,1-1-85 0,2 8-7 15,4 3-6-15,0-3-3 0,5 3-4 16,5-4-4-16,3 2-3 0,2 0-2 15,8 0-3-15,1 3-2 0,1 1-2 16,0 4-1-16,-4-2-4 0,-2 7-8 0,-4-2-9 16,-2 4-9-16,-6 0-13 0,-6 0-108 15,-1 12-113-15,-6 1-269 0</inkml:trace>
  <inkml:trace contextRef="#ctx0" brushRef="#br0" timeOffset="-71164.65">9101 15954 524 0,'-13'0'123'0,"4"0"3"0,-7 3-83 15,1 12-13-15,0 4-12 0,2 4-4 0,-5 5-5 16,4 3-2-16,-1 3 0 0,2 0-1 15,1 1 0-15,3-5-2 0,4-3 0 16,5-4-2-16,6-2-1 0,5-7 0 16,5-8 0-16,6-6 0 0,8-9 0 15,1-7 1-15,5 0 0 0,3-7-1 16,2 0 1-16,-7-3-1 0,-2 1 0 16,-6 0 0-16,-6 0 1 0,-6-3 1 15,-8-3 1-15,-6-1 1 0,-7-3 4 16,-7 1 4-16,-4 2 5 0,-7 3 1 0,-4 7 1 15,-5 8 0-15,-4 11-3 0,-1 9-2 16,4 14-6-16,2 4-4 0,1 8-3 16,11 5-1-16,3-1 0 0,5 3-2 15,10-2 0-15,3-1-2 0,9-4 0 16,7-5-1-16,7-7 0 0,10-5-1 16,6-7-1-16,10-8 1 0,6-8 1 15,3-3 1-15,3-8 0 0,-4-2 1 0,1-4 0 16,-6-2 1-16,-11-3 1 0,-1-1 0 15,-8-1 1-15,-10 1 0 0,-4 3 4 16,-11 4 5-16,-7 4 4 0,-5 9 1 16,-4 11 2-16,-10 0 0 0,-3 16 0 15,-2 6-4-15,-2 5-4 0,0 3-4 16,4 1-2-16,2 2-2 0,3-4-1 16,10 0-2-16,7-6-1 0,5-2-1 0,7-6 0 15,9-4 0-15,6-7-1 0,6-4 0 16,5-5 0-16,4-5 0 0,3-3 1 15,1-2 0-15,-1-3 0 0,-5-3 0 16,-6-2 2-16,-2-8 0 0,-10-5 1 16,-4-6 0-16,-8 1 1 0,-5-1 0 15,-5 0 1-15,-7 4 3 0,-7 8 1 0,-5 14 0 16,-8 10 1-16,-10 6-1 0,-6 11 1 16,-3 12-2-16,-4 9-4 0,3 7-8 15,1 6-14-15,9 4-13 0,4 1-15 16,8 1-116-16,11-1-126 0,8-2-294 15</inkml:trace>
  <inkml:trace contextRef="#ctx0" brushRef="#br0" timeOffset="-69927.77">11817 15239 487 0,'0'4'108'15,"-4"0"1"-15,4 1-81 0,8 0-10 16,5 0-4-16,9 1 0 0,2-1-1 16,3-2-1-16,5-3-1 0,1 0-2 15,1-6-1-15,0 2-2 0,-2-3-3 0,-2 2-1 16,-1-2 0-16,-3 3-1 0,-2 0 0 16,-7 4-2-16,-4-5-5 0,-5 5-7 15,-8 0-8-15,-2 0-10 0,-12 0-28 16,-3 8-62-16,-5-1-83 0,-5 3-186 15</inkml:trace>
  <inkml:trace contextRef="#ctx0" brushRef="#br0" timeOffset="-69682.72">11856 15484 352 0,'-22'18'98'0,"5"-4"4"0,4-3-34 16,4-1-20-16,7-2-12 0,2-2-4 16,4 0-5-16,5-2-2 0,5 0-4 15,6-1-2-15,0 1-1 0,6-4 0 16,5 0-1-16,1 0 0 0,4 0-1 15,4 0-1-15,-1-6 0 0,1 6-2 16,-1 0-2-16,-4-3-2 0,-3 3-3 16,-3 0-1-16,-8 0-2 0,-1 3-4 15,-9-3-9-15,0 0-14 0,-6 0 87 0,-5 0-204 16,0 0-127-16,-5-4-342 0</inkml:trace>
  <inkml:trace contextRef="#ctx0" brushRef="#br0" timeOffset="-68809.64">12853 15165 493 0,'-10'0'113'0,"-9"6"4"0,-1 9-83 0,-7 6-8 15,-3 6-4-15,-2 8-2 0,3 5-3 16,-3 7-4-16,6 1-3 0,3-3-2 15,5-1-1-15,5-4-2 0,7-8-1 16,6-6 0-16,0-8-1 0,12-5 1 16,5-7 0-16,7-6 0 0,7 0 1 15,4-5 0-15,7-6 1 0,2-5 0 16,-4-3-1-16,-1-6 1 0,-1-5-1 0,-8-6 0 16,-6-3 0-16,-4-3-1 0,-6-5 0 15,-3 2 1-15,-9 0 0 0,-2 1 2 16,-8 7 1-16,-6 4 4 0,-4 6 2 15,-7 9 1-15,-3 6 0 0,-5 8 0 16,-1 8-2-16,-4 7-3 0,-4 7-2 16,-1 10-3-16,7 6-2 0,-2 8-1 15,10 3-2-15,3 3-4 0,8 1-6 0,9-3-5 16,8-6-6-16,0-4-5 0,11-7-7 16,8-7-9-16,1-6-8 0,7-4-56 15,7-4-37-15,6-8-86 0,-1 0-193 16</inkml:trace>
  <inkml:trace contextRef="#ctx0" brushRef="#br0" timeOffset="-68588.14">13177 15472 543 0,'0'10'126'0,"0"2"2"0,0 5-85 16,-3 4-14-16,-6 4-6 0,0 2-3 15,-4 5-4-15,-3 4-4 0,-2 0-2 16,-2 1-1-16,0 4-4 0,1 2-5 15,0-1-10-15,5-4-13 0,0-4 79 16,2-2-195-16,5-8-121 0,-1-11-328 16</inkml:trace>
  <inkml:trace contextRef="#ctx0" brushRef="#br0" timeOffset="-67254.82">13476 15299 466 0,'0'0'100'16,"0"-5"1"-16,6-1-82 0,5-3-10 15,5-5-2-15,2-4-1 0,9-5 1 16,5-3 2-16,7-2 0 0,2-2 2 15,4 0 0-15,1 3 1 0,-5-4 1 0,-2 8 0 16,-7 1 0-16,-10 3 0 0,-8 4 3 16,-8 7 0-16,-6 8 1 0,-6 8-1 15,-9 8 1-15,-7 9-1 0,-9 8-1 16,-7 7-3-16,-3 9 0 0,-4 3-1 16,4 5-2-16,2-1-2 0,6 0-1 15,6-5-2-15,8-2-2 0,11-9 0 16,2-6-2-16,6-9-1 0,0-7-4 15,8-6-4-15,3-7-6 0,3-5-5 16,5-7-11-16,3-8-11 0,4 3-12 16,0-8-84-16,1-3-93 0,4-3-220 0</inkml:trace>
  <inkml:trace contextRef="#ctx0" brushRef="#br0" timeOffset="-66871.94">14054 14961 506 0,'0'-17'112'0,"8"-5"2"0,-2 0-87 15,6 3-6-15,4 1-8 0,9-2 1 16,3 5 0-16,5 3 1 0,5 7 2 16,-3 5 0-16,3 7 1 0,-5 8 0 15,-5 7-1-15,-3 4-1 0,-11 6 0 0,-7 2-1 16,-7 5-1-16,-13 0-1 0,-7-1 0 15,-13 3-1-15,-9-1-1 0,-4 2 0 16,-5-3-1-16,2 4 0 0,0-4 1 16,8-1-1-16,7-4-1 0,10-5-1 15,7-6-2-15,5 0-2 0,4-5-3 16,8-4 0-16,4 0-1 0,8-2 0 16,7-1 0-16,1 0 0 0,6 0 1 15,7-2 1-15,1-1-1 0,6-2 0 0,0 1 0 16,4-1 0-16,-2-3 0 0,-3 2-1 15,-5-5-1-15,-2 2-6 0,-5-2-13 16,-8 0-11-16,-5 0-13 0,-3 0 16 16,-2 0-132-16,-3 0-118 0,-6-5-275 15</inkml:trace>
  <inkml:trace contextRef="#ctx0" brushRef="#br0" timeOffset="148480.08">12091 11337 334 0,'-5'-8'84'16,"2"5"2"-16,3-1-47 0,-5-1-10 16,5 3-11-16,5-3-7 0,1-2-4 15,6-3-1-15,5-5-2 0,4-5 1 16,10 1 1-16,2-5 0 0,8 0 1 16,2-2 0-16,5-1-2 0,-1-3 0 15,1 2-1-15,0-5-1 0,2 1-1 0,-5 0 0 16,1 1-1-16,-5 2 0 15,-2-1 1-15,-5 6 1 0,-4 4 1 0,-8 4 1 16,-2 4 2-16,-8 1 2 0,-3 1 1 16,-9 6-1-16,5 0 0 0,-5 4 0 15,-5-4-2-15,3 4-2 0,-5-3-1 16,-3 3-2-16,-1 0 0 0,-4 0 0 16,0 0-1-16,-3 0 1 0,3 0 0 0,-4 0 0 15,3 0-1-15,-1 0 0 0,2 0 1 16,2 0-1-16,1 0-1 0,-1 0 1 15,5 0-1-15,-3 0 0 0,2 0 0 16,-2 3 1-16,3-3-1 0,-4 6 0 16,4-3 0-16,1 0 0 0,2 2 0 15,0-2 1-15,5 0-1 0,0-3 0 0,0 6 0 16,0-6 0-16,0 4 0 0,5-4 0 16,0 0 0-16,1 0 0 0,0 0 0 15,-3 0 1-15,2-6-1 0,2 6 1 16,-5 0-1-16,-2 0 0 0,5 0 0 15,-5 0-1-15,-2 0 1 0,-3 8 0 16,-3-5-1-16,1 4 1 0,-3 1 0 16,1-2 0-16,-4 4 0 0,1-5 0 15,-1 2 0-15,2 0 1 0,1-3-1 16,-3-1 1-16,6-3-1 0,0 5 1 0,1-5-1 16,1 0 0-16,3 0 1 0,2 0-1 15,0 0 0-15,0 0 0 0,7-6 0 16,0 4 0-16,1-4 0 0,5-1 0 15,5-2 0-15,2 0 0 0,1 1 0 16,3-3 0-16,-2 2 0 0,3-1 0 16,-4 4 1-16,0 0-1 0,-2 3 0 0,-1 3 0 15,-3 0 1-15,-3 0-1 0,-4 10 0 16,-1 2 1-16,-1 3 0 0,-6 6 2 16,0 5-1-16,0 2 1 0,0 1-1 15,-7 1 1-15,3-1-1 0,0 1-1 16,-2-5 0-16,-1-1-1 0,1-1-4 15,-4-1-4-15,1-5-9 0,2-3-13 16,1-1-84-16,6-5-91 0,0-2-218 16</inkml:trace>
  <inkml:trace contextRef="#ctx0" brushRef="#br0" timeOffset="148912.41">13037 10749 467 0,'-14'5'102'16,"-4"5"1"-16,4 10-84 0,-1 3-5 16,2 1-2-16,1 2-3 0,-1-2-3 15,6 5-2-15,5-4-1 0,2-5 0 16,0-3-1-16,2-4 1 0,6-1 0 15,3-3 0-15,-2-3 0 0,7-3 1 16,0-3-1-16,3-8 0 0,0 0-1 0,2-5 0 16,0-3-1-16,-1-5 0 0,4-3-1 15,-4-7-1-15,-1 3 0 0,-3-7 0 16,-3 1 0-16,0 1-1 0,-7-1 1 16,-6 6 1-16,0 1 3 0,-7 5 0 15,-7 7 1-15,-3 6 0 0,-4 4 1 0,1 9 0 16,-6 4 0-16,1 7-1 15,-2 5 0-15,5 5-1 0,-4 2 0 0,4 5 0 16,0 1-1-16,5 2-1 0,1-4-1 16,6-2-2-16,3 2-6 0,7-1-6 15,0-5-4-15,8-4-5 0,6-5-5 16,3-5-6-16,3-4-15 0,3-7-59 16,3 0-71-16,5-12-172 0</inkml:trace>
  <inkml:trace contextRef="#ctx0" brushRef="#br0" timeOffset="149150.78">13348 10990 385 0,'0'15'98'0,"-6"3"4"15,6 1-52-15,0 3-12 0,-3 2-10 16,-1 3-7-16,4 1-5 0,-7 4-5 16,1-3-2-16,-1 2-3 0,0-2-3 0,1 0-1 15,-1-1-1-15,5-7-2 0,2-2-2 16,0-2-4-16,0-6-4 0,7-4-6 15,1-7-24-15,4-13-69 0,1-4-82 16,2-3-196-16</inkml:trace>
  <inkml:trace contextRef="#ctx0" brushRef="#br0" timeOffset="149479.94">13541 10651 464 0,'-13'0'103'0,"3"0"1"0,-3 13-79 16,-4 6-7-16,3 1-4 0,-6 7-2 16,4 6-4-16,0 0-1 0,3 2 0 15,5-2-2-15,3-6-1 0,5 0-2 16,11-6 0-16,1-8 0 0,3 0 0 0,3-6 0 16,-2-3-1-16,3-4 1 0,1-6 0 15,-1-3-1-15,0-3 0 0,-4-4 0 16,4-9-1-16,0-3 0 0,-4-4-1 15,4-4 1-15,-6 0-1 0,1-1 0 16,-1 1 0-16,-6 6 2 0,0 8 1 16,-7 2 3-16,0 9 0 0,-7 8 1 15,-1 6 0-15,-9 7 1 0,1 9 0 16,-5 5 0-16,-4 5-1 0,-2 5 0 16,1 4-1-16,0-1 0 0,-1 3 0 0,3-5-1 15,9-4-2-15,1 1-1 0,9-7 0 16,5-3-4-16,10-4-6 0,6-6-6 15,2-3-9-15,2-3-10 0,2-6-90 16,-2-6-94-16,5-6-221 0</inkml:trace>
  <inkml:trace contextRef="#ctx0" brushRef="#br0" timeOffset="150312.47">14092 10522 324 0,'0'-7'94'16,"0"4"3"-16,0-5-9 0,-4 3-54 0,4-2-11 16,-6 2-8-16,4-1-7 0,2 1-1 15,-4-2-1-15,4 3 2 0,-6-1 2 16,4-1 1-16,-3 4 2 0,3-3 0 16,-3 5 0-16,-3 0-1 0,1 0-3 15,-4 8-1-15,0 4-2 0,-2 2-2 16,-4 5-1-16,-2 3 0 0,-1 2-1 0,-2 8 1 15,-1 2 0-15,2 3 0 0,0 0 0 16,3 7 0-16,4-1 0 0,7-1-1 16,2 0 0-16,5-2 0 0,6-4-1 15,6-1-1-15,3-7 1 0,4-6-1 16,0-1 0-16,2-6 1 0,3-7-1 16,-3-2-1-16,0-6 1 0,-1-4-1 15,-3-2 0-15,-1-5-1 0,-3-6 0 0,0 1 0 16,-6-9 0-16,-1 1-1 0,-6-4 0 15,0-1 1-15,0 2 0 0,-7 3 0 16,-1 4 0-16,-3 6 1 0,-2 1 1 16,-1 8 0-16,-1 5 0 0,-4 6 0 15,-2 7 0-15,-3 2-1 0,2 3 1 16,-2 3 0-16,4 2 0 0,3 1-1 16,1 0-3-16,9-4-5 0,7 0-8 15,0-3-6-15,5-2-93 0,8-6-91 0,2-9-227 16</inkml:trace>
  <inkml:trace contextRef="#ctx0" brushRef="#br0" timeOffset="150895.64">14270 10408 422 0,'0'-4'100'0,"0"-3"1"16,5 0-65-16,1 7-14 0,5 0-6 15,3 0-6-15,-1 0-5 0,3 6 0 16,2-2 1-16,3 0 1 0,-2 0 3 0,0-1 1 16,0 1 1-16,-2 1 2 0,-1 0-1 15,-5 2 0-15,-1 1-2 0,0 4-1 16,-1 3-1-16,-5 3-1 0,-4 1-1 15,4 3-1-15,-4 2-1 0,-6 4 0 16,-1-1-1-16,-1 4-1 0,-6-2 1 16,1 2-1-16,-2-1 0 0,4-2-1 0,-1-2 1 15,-1 2-1-15,6-3-1 0,0-4 0 16,-1 0 0-16,2 2-1 0,0-3 0 16,1-2-1-16,1-5 0 0,0-1-1 15,-2-1-1-15,2-3-1 0,0-4-2 16,-1-4-1-16,-1 0-1 0,-1 0-3 15,-2-4-3-15,-2-4-3 0,-1-2-3 16,0 0-2-16,1 0 2 0,-3 1 0 16,0-1 4-16,0 1 5 0,4 0 5 15,-1 4 5-15,3-2 5 0,1 3 3 16,1 1 0-16,6-2 2 0,-2 5 1 0,2-5-2 16,2 0 0-16,3 0-2 0,1-1 1 15,2 0-1-15,-1-2 1 0,1-1 0 16,5 2 1-16,-1 0 0 0,1 1 0 15,2-3 0-15,2 4-2 0,4-1 0 16,5 3-2-16,1-3 0 0,1 6-2 0,3-9 0 16,-3 9-1-16,3-6-3 0,-7 6-9 15,2-9-10-15,-4 6-100 0,-3-4-99 16,-3 7-249-16</inkml:trace>
  <inkml:trace contextRef="#ctx0" brushRef="#br0" timeOffset="196472.1">16551 9370 251 0,'0'0'67'0,"-6"0"1"0,6 0-8 15,-2 0-41-15,2 0-6 0,0 0 0 16,-5 0 1-16,5 0-1 0,-2 0-1 0,2 0 0 16,0 0 1-16,0 0 0 0,0-3 0 15,-5 3 1-15,5 0 0 0,0 0-1 16,-5 0 0-16,5 0-2 0,-6 3-1 16,3 2-3-16,-2-5-1 0,3 5-1 15,-4 0-1-15,0-1-1 0,1-4 0 0,2 5-1 16,-3-5 2-16,0 6-1 0,4-6 1 15,-2 2 0-15,4-2 0 0,-7 0 0 16,7 5-1-16,-4-5 0 0,2 0 0 16,2 0-1-16,-6 4 0 0,6-4 0 15,-3 2-1-15,3-2 1 0,-5 0-1 16,5 4 0-16,0-4 1 0,-3 0-1 16,3 0 0-16,0 0 1 0,0 0 0 0,0 0 1 15,0-4-1-15,3 4 0 0,-3-2 1 16,7-2 0-16,-3-1-1 0,0 0 1 15,2-2-1-15,0 4-1 0,1-5 1 16,5 3-1-16,-5-4 0 0,4-1 0 16,-2 0-1-16,4 0 1 0,0 3-1 15,1-3 1-15,-2 0 0 0,3 1 0 16,-1 4 0-16,0-1 0 0,2 3 0 16,-4-4 0-16,-1 4 0 0,0 3 0 0,-3-8 0 15,3 8 0-15,-3-3-1 0,-2 3 1 16,1 0-1-16,1 0 0 0,-2 0 1 15,0 0 0-15,-1 7 0 0,-2-2 1 16,3 2 0-16,-6 3 2 0,4 4-1 16,-4-1 0-16,0 6 1 0,-5-1-1 15,-3 4-1-15,-4 2 0 0,-2 4 0 16,-23 25 1-16,18-22-2 0,-2 1 0 16,0-1 0-16,2-2 0 15,0 3 1-15,2-6-1 0,-1 3 0 0,3-8 1 16,-2 1 0-16,3-5 0 0,2-3 0 15,0 0 0-15,3-3 0 0,1 2 0 16,2-1-1-16,1-4 1 0,5 3-1 16,-2 0 1-16,4 1-1 0,4-4 1 15,1-3 0-15,5 2 0 0,1-4-1 16,1 4 1-16,6-7-1 0,0 3 0 0,4-3 0 16,-1 0 0-16,7-4-1 0,-1-2 1 15,5 4-1-15,4-1 0 0,2 3-2 16,-5-7-4-16,1 7-6 0,-3 0-7 15,-5 0-11-15,-2 0-92 0,-11 0-95 16,-3 0-227-16</inkml:trace>
  <inkml:trace contextRef="#ctx0" brushRef="#br0" timeOffset="197774.97">21499 9679 399 0,'8'-11'90'0,"-2"6"2"0,-4 2-61 16,-2 3-12-16,5 0-1 0,-5 5 2 15,0 8 2-15,0 5 1 0,-5 3 1 16,-3 6 1-16,-4 7-2 0,-1 1-3 15,-5 8-2-15,-4-6-5 0,2 5-3 16,-6-3-4-16,-2-1-1 0,0 0-2 16,-3-3-1-16,-1-6-2 0,5-4-2 15,5-4-5-15,2-5-8 0,8-6-11 0,6-10-98 16,12-7-98-16,8-10-245 0</inkml:trace>
  <inkml:trace contextRef="#ctx0" brushRef="#br0" timeOffset="198327.68">21718 9204 446 0,'-5'-5'101'0,"1"5"1"15,1 0-76-15,3 0-6 0,0 0-4 16,0-4-2-16,0 4-2 0,0-5-1 15,11-2-1-15,1 3 0 0,5-3-1 16,7-2 2-16,5 0 0 0,4 2 1 0,2 0 1 16,0 4-2-16,-2 3-1 0,-3 0-1 15,-5 0-1-15,-5 10-3 0,-5 1-1 16,-3 3-1-16,-6 8 1 0,-6 0 0 16,0 5 2-16,-11 5-1 0,-6 3 1 15,-5-2 0-15,-6 4 0 0,-2 0-1 16,-7 1-1-16,-3-4 0 0,1-1 1 0,3-2 0 15,4-2-1-15,7-4 0 0,4-2-1 16,8-1 0-16,9-3-2 0,4-5 0 16,7-3-1-16,7-6 1 0,5 0 0 15,11-5-1-15,4 0 1 0,11-7 0 16,5 3 0-16,4-4 0 0,0 2 0 16,3 0-1-16,-6-1-3 0,-3 3-3 15,-5 4-5-15,-4 0-9 0,-8 0-10 0,-4 0-8 16,-11 10-98-16,-6 2-100 15,-10 1-241-15</inkml:trace>
  <inkml:trace contextRef="#ctx0" brushRef="#br0" timeOffset="209621.96">14914 14984 299 0,'-10'3'83'0,"-2"-3"5"0,-1 7-37 15,5-3-8-15,-4 2-7 0,-2-3-8 16,4-3-4-16,-3 6-4 0,1-3-1 15,4-3-2-15,-4 0-1 0,7 0-3 16,0 0-2-16,5-7-2 0,0 3-3 16,0-6-2-16,10 2-1 0,3-4-2 0,0-1 0 15,6-1 0-15,-2-1 1 0,5 1 1 16,0-1 1-16,0 0 2 0,0 4 2 16,0 3 0-16,0 8 0 0,-5 0 0 15,-1 11 0-15,-6 3-2 0,-4 6 0 16,-3 2-2-16,-8 5-1 0,-3 1 1 15,-9 1-1-15,-4 2-1 0,-6 1 0 0,-6 0-1 16,-4 6 0-16,-6-4 0 0,2 2 0 16,-1-1 0-16,4 3-1 0,4-3 1 15,7-5 0-15,9-3 0 0,7-3 0 16,11-4 0-16,11-4-1 0,8-3 1 16,11-7 0-16,6-6-1 0,9 0 1 15,-1 0-1-15,0-10 1 0,2 3 0 16,-4-5 0-16,-5 4 0 0,-4 0 0 15,-6 4 0-15,-5 4 0 0,-3 0-1 16,-5 0-6-16,-7 7-8 0,-1-2-11 0,-6 5 31 16,0-2-132-16,0 0-102 0,-9-3-257 15</inkml:trace>
  <inkml:trace contextRef="#ctx0" brushRef="#br0" timeOffset="210612.33">16006 14560 384 0,'-9'-5'90'0,"-2"-2"1"15,-2 7-62-15,-3 0-8 0,2 0-5 16,-6 8-1-16,-1 2 0 0,-4 7 0 16,-2 7 1-16,-5 5 2 0,0 7 1 0,-2 7-1 15,6 8-3-15,2 1-2 0,6 2-3 16,7-1-2-16,7-3-2 0,6-2-3 16,7-8-1-16,5-5 0 0,7-1-1 15,6-6-1-15,5-4 1 0,6-6-1 16,1-2 1-16,7-7-1 0,2-4 0 15,-6-5-2-15,-5-9-5 0,-2-1-6 16,-2-3-10-16,-5-5-70 0,-9-2-23 16,0 0-79-16,-3-6-165 0</inkml:trace>
  <inkml:trace contextRef="#ctx0" brushRef="#br0" timeOffset="211005.58">15539 14833 317 0,'0'0'87'15,"8"-4"5"-15,5 0-42 0,3 4-6 16,8-5-4-16,3 1-8 0,6 4-6 16,8-3-4-16,-1-2-5 0,3 5-3 15,0-7-3-15,-7 7-2 0,-3 0-3 16,-7 0-3-16,-10 0-1 0,-5 0-5 0,-9 6-6 15,-2-2-7-15,-13 1-12 0,-2 2-17 16,-7 4-7-16,-10 0 0 0,-3 1 4 16,-7-1 9-16,0 2 16 0,-3-1 21 15,5 3 24-15,2-1 14 0,2 0 6 16,4 4 3-16,9-1-2 0,0-1-6 16,4 2-8-16,5-5-7 0,0 3-5 0,7-4-5 15,7-2-2-15,7-3-1 0,4-1-2 16,5-6 1-16,8 0-1 0,5-6-1 15,8-1-1-15,5-2 0 0,5-2-2 16,5-1 0-16,-4 1-4 0,3 3-9 16,-7 1-12-16,-2 4-95 0,-8-1-98 15,-7 0-243-15</inkml:trace>
  <inkml:trace contextRef="#ctx0" brushRef="#br0" timeOffset="211536.86">16557 14583 474 0,'0'-5'101'0,"0"5"1"0,-5 0-84 16,2 9-4-16,-3 4-1 0,-5 8 2 15,-3 10 0-15,-4 13 4 0,-5 10 3 16,-9 7 2-16,-1 5-1 0,-7 7-3 15,-7 3-2-15,1 3-3 0,0-1-3 16,6-3-4-16,2-1-2 0,6-6-2 16,10-3-1-16,3-10-2 0,9-6 0 0,1-7-1 15,5-10 1-15,4-6-5 16,0-8-7-16,0-6-15 0,9-7-107 0,4-5-107 16,2-13-275-16</inkml:trace>
  <inkml:trace contextRef="#ctx0" brushRef="#br0" timeOffset="212742.66">16274 15631 394 0,'3'0'89'0,"1"-6"2"0,3 0-67 16,4-1-7-16,3-3-2 0,-1-1 1 16,4-2-2-16,0-4-1 0,2-6-1 15,3-3 1-15,1-6 0 0,0-6-2 16,3-4 0-16,4-7 0 0,-1 3-2 16,3-4-1-16,0 2-1 0,-4 6 0 15,0 3 0-15,-3 4 0 0,-6 7 1 0,-5 6 2 16,-6 6 1-16,-3 3 1 0,-5 5 1 15,-7 2-1-15,-4 6-2 0,-4 0 0 16,-4 11-3-16,-1 6-1 0,-2 5-2 16,-8 6-1-16,1 9 0 0,-4 7 0 15,-1 8-1-15,-4 4 0 0,0 2 0 16,2 0-1-16,3-2 0 0,2-7 0 16,11-4 0-16,3-13-1 0,8-5 1 0,9-8-1 15,11-8 0-15,5-5 0 0,8-6 0 16,3-8 1-16,7-4-1 0,5-5 0 15,-1-6 0-15,-3 2 1 0,-3-4-1 16,-3 2 0-16,-4 2 0 0,-6 5 1 16,-5 5 1-16,-6 7 2 0,-3 4 1 15,-5 9 1-15,-5 2 0 0,-2 4-1 16,0 1 0-16,-2 2-1 0,-1 0-2 0,3-5-1 16,5-1-1-16,2-1 0 0,2-4 1 15,9-7-1-15,5 0 0 0,9-7 0 16,7-2 0-16,8-7 1 0,6-9-1 15,2-11 0-15,5-4 1 0,0-7-1 16,4-8 0-16,-9-1 0 0,-4 1 1 16,-2 3-1-16,-8 7 0 0,-3 7 0 15,-11 9 0-15,-7 10 3 0,-7 7 2 16,-6 6 1-16,-17 6 1 0,3 8-1 0,-6 6 1 16,-4 2 0-16,1 8-2 0,-3 6-3 15,0 4-1-15,0 3-1 0,5 6 0 16,1 5 0-16,1-3 0 0,10 1 0 15,4-1 0-15,5-9 0 0,11-2 0 16,5-11 0-16,3-8 0 0,8-8-1 16,1-7 1-16,8-10 0 0,-1-2 0 15,5-2 0-15,-2 1 0 0,-3 4 0 0,-3 2 0 16,-6 7 0-16,-6 0 0 0,-9 6 0 16,-8 3 1-16,-3 4-1 0,0 0 1 15,-8 3-1-15,2 0 0 0,-1-2 1 16,2-1-1-16,5 0 0 0,5-6 0 15,4-4 0-15,8-3 0 0,4-2 0 16,5-8 0-16,3-8 1 0,3-9-1 16,1-7 0-16,0-8 0 0,0-8 1 15,-5-8-1-15,-3 2 0 0,-5 0 0 16,0 1 0-16,-4 9 2 0,-5 4 4 0,-1 10 3 16,-5 5 1-16,5 6 1 0,-3 2 1 15,0 6 0-15,2-1-1 0,5 6-5 16,2-2-2-16,1 4-2 0,5 2-1 15,-1 0-1-15,4 0-9 0,2 4-12 0,-5-3-9 16,4-1-17-16,-1 4-2 0,2 0-109 16,0-4-110-16,-1 4-248 0</inkml:trace>
  <inkml:trace contextRef="#ctx0" brushRef="#br0" timeOffset="213309.43">17630 15549 467 0,'-7'0'101'0,"7"0"1"0,0 0-81 16,4 0-8-16,5-8 1 0,7-6-1 16,9-1 0-16,7-9 3 0,8-5 2 15,6-10 2-15,5-6 0 0,-2-3-3 16,4-4-2-16,-6-2-2 0,-4-1-2 16,-8 4-2-16,-4 1-2 0,-9 8 1 15,-7 5 1-15,-6 6 1 0,-6 7 2 16,-6 7 0-16,-3 7 1 0,-6 6-3 15,-3 8 0-15,-4 7-3 0,-6 7-2 16,-2 6-2-16,-5 5-1 0,-3 6-1 0,-5 7 0 16,-9 8-1-16,-4 5 1 0,5 7-2 15,1 2-1-15,7 0-5 0,7-2 0 16,11-7-1-16,11-10 0 0,18-11 0 16,9-14 1-16,10-10 2 0,12-10 3 15,7-3 1-15,3-10 1 0,0-1 0 0,-4-2 0 16,-6 1 1-16,-8 4 0 0,-10 6 2 15,-5 5 1-15,-7 0 2 0,-3 8 0 16,-3 2 0-16,-2 2 1 0,0 1-2 16,7 0 0-16,-4 1-2 0,1-2-2 15,2-2 1-15,3-2-1 0,5-2 0 16,2-6 0-16,5 0-1 0,5-4-3 16,4-3-6-16,7 0-9 0,2-4-15 15,6-4-109-15,-4 1-112 0,0-7-278 0</inkml:trace>
  <inkml:trace contextRef="#ctx0" brushRef="#br0" timeOffset="213576.73">18641 14852 558 0,'-8'-8'124'15,"5"-2"1"-15,3 4-90 0,7 6-14 16,10 0-8-16,6 0 1 0,13 5-1 16,6-5-1-16,9 0-1 0,5 0-1 15,2-6-1-15,-1 2-3 0,-1-3-3 16,-8-2-2-16,1 2-5 0,-7 4-7 16,-8 3-9-16,-8 4-11 0,-7 1-10 0,-15 7-30 15,-4 4-66-15,-16 4-86 0,1-1-194 16</inkml:trace>
  <inkml:trace contextRef="#ctx0" brushRef="#br0" timeOffset="213818.66">18942 15081 466 0,'-46'17'122'0,"-4"-3"5"0,3 1-57 15,3 0-22-15,6-3-11 0,8 2-9 0,6-3-6 16,12 1-6-16,9-1-2 0,10 0-3 16,9-4-1-16,12 0-3 0,11-3-1 15,6-4 0-15,9 0-2 0,7-6 0 16,-1-1-2-16,2-4 0 0,4-3-1 15,-9 3-3-15,0 0-11 0,0 0-15 16,-8 3-80-16,-5 5-35 0,-13 3-102 16,-18-6-219-16</inkml:trace>
  <inkml:trace contextRef="#ctx0" brushRef="#br0" timeOffset="-214675.3">16504 15488 399 0,'-6'0'93'0,"0"-5"1"0,-1 2-63 15,0 3-11-15,1-4-4 0,4 4 0 16,-3-4-2-16,0 4 2 0,5 0 2 16,-2-4 2-16,2 4 0 0,0 0-2 15,0 0-1-15,0 6-3 0,7-4-3 16,-2 4-3-16,1 0-2 0,2 2-1 0,0-2-1 16,3-1-1-16,-3-1-1 0,4-4 0 15,-4 0-1-15,4 0 1 0,-2-4 0 16,2-3 0-16,0-1 0 0,0-3 1 15,-4-1 1-15,0-3 0 0,-1-2 1 16,-2-2 1-16,-5-2 1 0,0 1 1 16,-7 1 1-16,-1 0 0 0,-3 4 0 15,-4 6-2-15,-3 3 0 0,-2 6-2 0,-2 6-2 16,-2 3 0-16,3 7-2 0,1 4-1 16,1 1 0-16,6 0-3 0,3 0-7 15,7 1-11-15,3-3-10 0,8-7-105 16,5-4-105-16,5-4-263 0</inkml:trace>
  <inkml:trace contextRef="#ctx0" brushRef="#br0" timeOffset="-213544.39">19813 15339 312 0,'21'-19'64'0,"2"-7"0"15,5 2-59-15,-4-4-3 0,7-1 4 0,-4 2 10 16,0-2 5-16,2 3 6 0,-2 3 5 16,-4-1 3-16,-3 3 4 0,-3 2-4 15,-3 3-7-15,-5 1-6 0,-2 6-3 16,-1 0-4-16,-1 5 0 15,-5 4-2-15,0 4 0 0,0 6 0 0,-6 1 1 16,-1 7 0-16,-1 2 1 0,-4 5 0 16,-3 5-2-16,-8 3 1 0,-1 2-2 15,-7 8-1-15,3 2-1 0,-3 3-3 0,-3 0-2 16,2 0-2-16,5-5-1 0,2-7-1 16,6-2 0-16,5-11-2 0,7-2-5 15,7-6-7-15,7-6-12 0,6-3-10 16,7-6-99-16,4 0-102 0,-4-5-247 15</inkml:trace>
  <inkml:trace contextRef="#ctx0" brushRef="#br0" timeOffset="-213124.79">20391 14854 483 0,'11'-22'103'15,"-2"-1"4"-15,7 2-86 0,1 3-1 16,7 3-1-16,-3 6 1 0,5 4 0 16,-4 5 1-16,-2 3-1 0,-2 7-3 15,-5 5 0-15,-2 5-4 0,-8 7-1 16,-3 4-2-16,-2 2 0 0,-9 2 0 15,-3 4-2-15,-4-1-1 0,-5-1-2 0,-7-3 0 16,0 0-1-16,-8-2-1 16,-1 1 1-16,5-1-1 0,-6-2 0 0,7 1 0 15,0 0 0-15,7-1-1 0,6-2 0 16,5-4 0-16,4-2-1 0,11-4-1 16,5-1 0-16,7-5 1 0,4-4-1 15,2 1 0-15,9-4 0 0,6 0 1 16,1-5-1-16,3 0 1 0,-1 0 0 15,4 0-3-15,-1-4-5 0,-2-2-6 0,-8 0-9 16,-1 0-12-16,-4 2-8 16,-5 0-99-16,-5 1-100 0,0-1-239 0</inkml:trace>
  <inkml:trace contextRef="#ctx0" brushRef="#br0" timeOffset="-212878.91">20655 15460 439 0,'5'0'103'0,"1"5"5"15,-3 2-64-15,7-2-13 0,-2 6-3 16,0 1 2-16,-1 3 1 0,-1 3-4 16,-6 1-3-16,-8 4-3 0,0 3-5 15,-3 2-4-15,-4 5-5 0,-2-1-2 16,2 5-1-16,0 1-2 0,-1 0-3 16,6-1-6-16,-3-4-10 0,2-5-14 15,4-5-103-15,7-7-105 0,-2-11-264 16</inkml:trace>
  <inkml:trace contextRef="#ctx0" brushRef="#br0" timeOffset="-212372.72">21104 14884 390 0,'7'-16'103'0,"-4"-5"3"0,1-1-11 16,2 4-70-16,0 4-7 0,7 2-2 0,0 0 2 16,2 4 0-16,4 2 1 0,1 6 1 15,7 0 0-15,-1 11-1 0,0 0-3 16,-1 10-1-16,-7 6-1 0,-5 6-3 15,-3 1-1-15,-22 5-1 0,-2-1-1 16,-10 0-1-16,-7 1 0 0,-4-2 0 16,0 1 0-16,1-2-1 0,1 0 0 15,5 0-1-15,0-2 1 0,5-1 0 16,1-3 0-16,4-6 0 0,4-2-1 0,8-3-1 16,6-2-1-16,7-5-1 0,11-5 0 15,2-3-2-15,2-4 1 0,13 0 0 16,2 0-1-16,15 0 1 0,3-5-1 15,6 5 0-15,1-6 0 0,-1 6 0 16,-7 0-5-16,-3 0-9 0,-17 0-11 16,-8 6-11-16,-9-1-112 0,-7 3-116 15,-10-2-282-15</inkml:trace>
  <inkml:trace contextRef="#ctx0" brushRef="#br0" timeOffset="-211322.93">22136 14648 426 0,'0'0'92'15,"0"0"1"-15,-4 0-74 0,4 0-2 0,-3 0-1 16,3 0 0-16,0 0 2 0,-4 0 0 15,4-3-1-15,-4 3-1 0,4-5-2 16,-4 1-2-16,-1-2-1 0,5 2-2 16,-9-2 1-16,5 1-1 0,-4 0 0 15,-1 0 0-15,-3 5-1 0,-2 0 0 16,3 0 0-16,-5 10-2 0,0 1 0 16,1 3-2-16,0 6 0 0,0 6-1 0,0 1-1 15,2 1 0-15,2 5 0 16,2-1 0-16,5 0-1 0,4-2 0 0,0-6 0 15,10-1 0-15,4-6 0 16,2-6-1-16,5-4 1 0,0-7 0 0,4 0 0 16,4-13-1-16,0-1 1 0,1-5 0 15,-5 1-1-15,3-5 1 0,2-4-1 16,-2-1 1-16,1 1-1 0,4-2 0 16,3 2 0-16,1-2-1 0,4 1-1 15,-2-3-2-15,0-1-1 0,-3-2 1 0,-1 0-1 16,-7-6 1-16,1-2 0 0,-5 1 3 15,-3 0 0-15,-4-2 1 0,-3 6 0 16,-4 0 0-16,-1 6 0 0,-5 7 0 16,-4 3 1-16,0 10 0 0,0 4 1 15,-4 7 0-15,-2 8 1 0,-3 13 1 0,-3 7 0 16,-5 11 0-16,-4 11 1 0,-5 5 0 16,-2 3 0-16,-4 2-1 0,-2-1 0 15,-4-1-2-15,5-4 0 0,3-2 0 16,5-4-1-16,3-2 0 0,7-5-1 15,10-7 0-15,5-5 1 0,8-10-1 16,6-4 0-16,4-10 0 0,6-5-1 16,2-8-1-16,0-4-1 0,4-5 0 15,-2 1-1-15,-3-2 1 0,-2-2-1 16,-2 1 0-16,-4 1-2 0,-3 1-3 16,-7 3-9-16,-7-2-8 0,0 4-102 0,-17-6-581 15</inkml:trace>
  <inkml:trace contextRef="#ctx0" brushRef="#br0" timeOffset="-210710.83">22349 14615 438 0,'-22'0'105'16,"1"0"3"-16,0-4-67 0,0 4-7 15,3 0-6-15,6 0-1 0,0 0-4 16,7 4-2-16,-1-4-3 0,6 3-1 0,0-3-3 15,8 5-2-15,3-5-2 0,3 6-2 16,9-6 0-16,9 4-2 0,5-4-1 16,7 0-1-16,2 4-1 0,3-4-1 15,1 0-3-15,-4 0-6 0,-7 0-10 16,-5 0-12-16,-2 0-105 0,-3 0-106 16,-8 0-264-16</inkml:trace>
  <inkml:trace contextRef="#ctx0" brushRef="#br0" timeOffset="-210260.26">23129 14455 439 0,'0'-12'99'0,"2"3"1"16,-2 2-74-16,-7 7-5 0,3 9-4 16,-5 5-1-16,-2 4 2 0,-4 10 1 15,-6 7 4-15,-6 9 1 0,-7 10 0 16,-11 13-2-16,-7 7-2 0,-2 7-2 16,-2 5-4-16,-1 5-2 0,6-3-3 0,4 0-3 15,13-8-2-15,7-7-1 0,5-8-2 16,8-11 0-16,5-7-1 0,9-13 1 15,6-7-2-15,1-11-6 0,6-8-10 16,3-8-14-16,2-4-103 0,5-11-107 16,-1-11-265-16</inkml:trace>
  <inkml:trace contextRef="#ctx0" brushRef="#br0" timeOffset="-209099.78">22694 15390 343 0,'0'4'94'0,"-2"-4"1"0,2 0-6 16,2 0-61-16,3-6-8 16,2-4-2-16,7-6-2 0,7-2 0 0,5-10 0 15,13 0-1-15,0-5-2 0,7-1 0 16,6-3-2-16,-3-2-2 0,-1-1-2 16,-1-3 0-16,-5-3-1 0,-2 0 2 15,-3-2-1-15,-7 3 2 0,-5 2 1 16,-9 5 2-16,-5 7 0 0,-3 7 1 15,-15 7-1-15,-6 6-1 0,-2 6-2 16,-4 9-1-16,-6 4-2 0,0 11-2 0,-5 5-1 16,-2 10 0-16,-2 9-1 0,-5 5-1 15,-2 1 1-15,-9 6-1 0,1 0 0 16,-2 2 0-16,5-7 0 0,6-2-1 16,10-3 1-16,6-5-1 0,11-4 0 15,13-8 1-15,10-7-1 0,10-7 1 16,9-9-1-16,8-12 1 0,6-4-1 0,7-7 1 15,-1-6-1-15,-2-5 1 16,-2-3-1-16,-4 4 0 0,-11 2 1 0,-8 5-1 16,-2 5 0-16,-10 7 1 0,-6 9 3 15,-4 0 0-15,-8 16 1 0,-4 3 1 16,-3 1-1-16,-3 7 0 0,-3 2 0 16,2-2-3-16,4-1-1 0,4-4 0 15,4-5-1-15,7-1 0 0,14-8 1 16,5-8-1-16,8-9 0 0,12-10 1 0,10-5-1 15,8-9 0-15,3-4 1 0,4-2-1 16,-2-3 0-16,1-2 0 0,-8 3 1 16,-10-5-1-16,-11 2 0 0,-7 4 0 15,-6 2 0-15,-9 5 0 0,-4 6 2 16,-8 11 0-16,-3 10 2 0,-9 11 0 16,-1 7 0-16,-7 9 0 0,-1 5 1 0,-4 5-2 15,-1 2-1-15,-1 3-1 0,0 0 0 16,0 2 0-16,1 2-1 0,8-2 0 15,4 0 0-15,10 0-1 0,4-6 1 16,15-4 0-16,3-11-1 0,12-6 0 16,3-7 0-16,7-13 0 0,0-1 1 15,1-6-1-15,3-3 0 0,-9 4 1 16,3 3 0-16,-11 2 0 0,-2 5 0 16,-10 5 1-16,-2 5 0 0,-7 2 0 15,-6 3 0-15,-6 0 0 0,-2 0 0 0,1 3 0 16,1-2-1-16,6 3 0 0,0-2 0 15,7-1 0-15,6-5 0 0,6-6 0 16,7 0 0-16,2-10 0 0,0-4 0 16,4-7 0-16,1-6 0 0,-1-3 0 15,-4-1-1-15,-2-6-1 0,-6 0 1 16,-1-4 0-16,-6-4 0 0,-4 0 0 0,-2 2 0 16,-7-2 2-16,5 3 0 0,-5 2 2 15,0 8 2-15,0 4 1 0,0 6 1 16,0 3 1-16,0 4-1 0,6 3 0 15,6 4-3-15,7 0-1 0,10-2-1 16,13 5-1-16,7-2-1 0,0 4 0 16,5 3-7-16,-2-5-6 0,-5 5-8 15,-9 0-12-15,-11 0 3 0,-7 5-125 16,-5 2-117-16,-6 1-279 0</inkml:trace>
  <inkml:trace contextRef="#ctx0" brushRef="#br0" timeOffset="-208592.93">24319 15247 475 0,'14'-13'107'0,"11"-1"2"0,4-4-83 15,10-4-5-15,8-1-3 0,-1-5 1 16,5-3-2-16,-5-5-3 0,3-11 0 16,2-4 0-16,-3-5 0 0,4-2 1 0,-5 4 0 15,-1 6 1-15,-7 5 1 0,-12 12 2 16,-10 9-1-16,-11 6-1 0,-14 7-1 16,-8 9-2-16,-15 0-2 0,-5 6-2 15,-9 8-4-15,-1 9-2 0,-4 9-1 16,-2 10-2-16,-3 8 0 0,7 4 0 15,0 5-1-15,0-1 1 0,0 0-1 16,5-5 0-16,6-7-1 0,10-3 1 0,14-6 0 16,13-8-1-16,6-6-1 0,14-7 1 15,5-4-1-15,4-6 0 0,4-6 1 16,-2 0-1-16,-3-6 1 0,-2 0 0 16,-5 0 1-16,-3 6 0 0,-5 0 0 15,-5 0 0-15,-3 7 0 0,-5 2 0 16,2 1 0-16,-2 2 0 0,5 1 1 15,-2 0-1-15,3 2 0 0,4-7 0 0,5-3 1 16,3-5-1-16,7-8 0 16,5-7 1-16,6-4-7 0,8-5-9 15,0-2-11-15,-3-1-13 0,0 0-40 0,-8 5-67 16,-6 0-103-16,-9 0-214 0</inkml:trace>
  <inkml:trace contextRef="#ctx0" brushRef="#br0" timeOffset="-207159.27">22988 15293 183 0,'-4'-9'49'0,"4"4"2"16,-7 1-27-16,2-1-1 0,5 3-1 16,-4-2-3-16,4-1-5 0,0 3-2 0,0 2 2 15,0-6 3-15,0 1 3 0,0 1 2 16,0-2 3-16,3 2 4 0,-3-3 2 16,6 3 0-16,-6-4-2 0,2 6-1 15,-2-2-2-15,0-1 0 0,0 5-1 16,0-2-3-16,-3 2-3 0,3 0-3 15,-5 0-2-15,5 0-4 0,-7 0-1 0,7 0-1 16,-3 0-2-16,3 0 0 0,0 0 0 16,0 4-1-16,0-4 0 0,5 7-2 15,1-5 0-15,0 4 0 0,4-6-1 16,0 5 0-16,3-5-1 0,3 0 1 16,0 0-1-16,4-6 0 0,0 0 0 15,-1-4 0-15,1 1-1 0,-3-1 1 16,1-1 0-16,0 0 0 0,-5-1 0 0,-2 1 2 15,-1-1 0-15,-3 1 2 0,-1-3-1 16,-6 1 1-16,0 1 0 16,0-1-1-16,-8-2-1 0,-2 3 0 0,1-3-1 15,-3 5-1-15,-1-3 0 0,2 4 0 16,-3 4 0-16,-2 1 1 0,1 4-1 16,-3 4 1-16,-1 4 0 0,2 5 0 15,-1 0 1-15,0 5-1 0,-2 2-1 16,1 2 1-16,4-2-1 0,-3 3 0 0,7-1-1 15,2 0 1-15,6-4-1 0,3 0 1 16,9-5-1-16,3-3 0 0,4-2 1 16,3-8-1-16,6 0 1 0,2-5-1 15,-1-4 1-15,0-5-1 0,-3-2 0 16,-2-1 0-16,-4 1 1 0,-5 0-1 16,-8 2 0-16,-4 2 1 0,-4 3-1 15,-8 3-3-15,-3 6-6 0,-6 0-8 0,-3 4-12 16,-3 4 29-16,-2 3-134 0,-1 4-106 15,0-2-265-15</inkml:trace>
  <inkml:trace contextRef="#ctx0" brushRef="#br1" timeOffset="-180871.72">19602 15936 409 0,'0'6'86'0,"0"-1"1"16,0-5-73-16,7 4-4 0,-1 1-1 15,1-2 2-15,5 1 3 0,-3-4 1 16,0 5 2-16,0-5 1 0,-2 0 0 15,6 0-2-15,1 0-2 0,9 0 0 16,6 0-2-16,4 0-1 0,2 0-2 16,3 2 0-16,-1-2-2 0,0 0-1 15,-3 0-1-15,-3-2 1 0,-4-3-1 0,5 1 1 16,-3-1 0-16,7 0 1 0,-1-1 0 16,5-1 0-16,6 4 0 0,6-3 0 15,3 2 0-15,2-2-1 0,-3 1-1 16,0 5-1-16,0-2 0 0,3 2 0 15,4 0-1-15,4 0-1 0,2 0 0 16,-1 0 0-16,3-4 0 0,0 4 0 0,-2 0 0 16,7-5-1-16,4 5 1 0,-4-3 0 15,7-2-1-15,1 0 0 0,3-2 0 16,8 3 0-16,-11-4-1 0,-4 1 1 16,1 2 0-16,-4 2 0 0,2 3 0 15,-4-5 1-15,-4 5 0 0,2 0 1 16,-2 0-1-16,0-5 1 0,-1 5-1 15,0 0 0-15,3-3 0 0,-3 3-1 0,3-5 1 16,2 0-1-16,0 2 0 0,0-2 1 16,0-3-1-16,0 1 0 0,4 3 0 15,-6-1 0-15,-1 5 0 0,3-3 0 16,-3 3 0-16,-1 0 0 0,-3 0 0 16,0 0 1-16,0 0-1 0,1 0 0 15,2 0 0-15,-2 3 0 0,0-3 0 16,2 5-1-16,0-1 1 0,-1 2 0 15,5-2 0-15,-5-2-1 0,3 3 1 16,-5-1-1-16,-2 1 1 0,-5 1 0 0,-10-2 0 16,-2-1 0-16,5 2 1 0,0-2 0 15,-2 1 0-15,0-4 1 0,2 6 0 16,-5-6 0-16,0 4 1 0,-9-4-1 16,-4 0 0-16,-4 6 0 0,0-6-1 15,-4 5-1-15,-1-5 0 0,-5 6 0 16,-3-6-1-16,-3 3 0 0,-3-3 1 0,0 0-1 15,-5 5 1-15,-6-5-1 0,4 0-3 16,-4-5-7-16,4 0-11 0,-4-1 120 16,4 0-243-16,0-3-134 0,-8 1-376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38:21.60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7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1" timeString="2019-10-30T10:38:55.728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1978 4328 372 0,'0'0'86'0,"0"0"4"0,0 0-60 15,0 0-5-15,0 0 0 0,0 0 1 16,0-6 1-16,0-2 0 0,0 1 0 16,0-1 0-16,0-4-1 0,-4 2 0 15,2-1-3-15,-4 1-4 0,-2 2-2 16,-5 1-4-16,-5 1-2 0,-3 2-2 16,-6 4-1-16,-6 0-2 0,-4 4-1 0,1 4 0 15,-4 7-1-15,2 4-1 0,4 4 0 16,7 6-2-16,1 5 1 0,10 6-1 15,5 4 0-15,5 1-1 0,6 3-1 16,0 2-1-16,6 2 0 0,1-3-1 16,0 1 0-16,-1 0-1 0,1-4 1 15,0-4 1-15,-1-1 1 0,-6-5 1 0,0-1 0 16,0-5 0-16,-11-5 0 0,2-4 1 16,-6-4 0-16,-7-1-1 0,-3-4 1 15,-4-3 0-15,-3-5 0 0,-2 0 0 16,-3-4 0-16,0 0-1 0,4 0-3 15,-3 0-4-15,5 0-8 0,6-4-10 16,2 4-8-16,6 5-100 0,8 1-101 16,5 5-247-16</inkml:trace>
  <inkml:trace contextRef="#ctx0" brushRef="#br0" timeOffset="983.94">1967 4711 515 0,'-14'14'115'0,"0"7"1"16,-2 8-87-16,-1 10-10 0,-4 10-4 15,-2 9-3-15,-4 12-2 0,-2 7-2 16,-4 3 1-16,-2 3-1 0,-2-4 0 15,3 0 0-15,3-8-1 0,4-7-1 0,6-7 0 16,-1-9-2-16,4-6 0 0,1-8-1 16,5-7-1-16,2-5 1 0,3-8-1 15,1-5 0-15,3-7 1 0,3-5-1 16,4-13 1-16,5-10-1 0,2-8 0 16,7-12-1-16,2-13 1 0,6-11-2 15,8-10 1-15,5-5-1 0,2-1 0 16,6-3 1-16,4 6-1 0,-2 7 0 15,3 10 1-15,-6 12-1 0,-6 9 0 0,-6 11 1 16,-5 10-1-16,-7 8 0 0,-3 9 0 16,-6 7 1-16,-6 9 1 0,2 5 1 15,-2 8 0-15,2 5 1 0,-2 3 0 16,2 1 0-16,3 1-1 0,3-2-1 16,5-3 0-16,6-6-1 0,6-7 0 15,2-4 0-15,5-10 0 0,5 0 1 0,-1-12-1 16,3-2 0-16,-1-5 0 0,-3-8 1 15,1-4-1-15,-3-4 0 0,-5-1 0 16,-8 3 0-16,-2-2 2 0,-7 3 4 16,-10 5 4-16,-8 5 5 0,-4 5 3 15,-10 10 0-15,-7 2 1 0,-6 5-2 16,-6 11-3-16,-6 1-6 0,-6 8-3 16,4 3-4-16,0 3 0 0,7 1-1 15,1-1 0-15,8 0-1 0,11 0-2 16,8-5-2-16,6-2-2 0,7-4-1 0,13-6-1 15,7-2 0-15,6-7 0 0,6-9 2 16,6-2 2-16,3-3 3 0,-1-6 0 16,-2 0 1-16,-6 4 0 0,-7 3 2 15,-10 2 5-15,-9 2 5 0,-6 6 3 16,-13 3 2-16,-2 4 1 0,-10 7 0 16,-3 3-2-16,-1 5-5 0,-3 5-5 0,1 1-2 15,3 5-3-15,6-2-1 0,4 1 0 16,11-5-2-16,5-2-1 0,11-3-2 15,9-3-2-15,8-5-2 0,7-7-1 16,12-4 0-16,5-13 1 0,4-1 1 16,5-6 2-16,0-5 3 0,1-9 1 15,-6 4 1-15,-2 2 1 0,-14 5 0 0,-5-1 0 16,-13 7 3-16,-8 10 2 16,-11 7 1-16,-8 5 0 0,-4 11 1 15,-6 3-1-15,-4 4 0 0,-4 6-2 0,2-4-5 16,-2 2-8-16,3-4-16 0,3-4-12 15,5-5-17-15,7-4-112 0,0-6-125 16,9-4-288-16</inkml:trace>
  <inkml:trace contextRef="#ctx0" brushRef="#br0" timeOffset="1250.91">3483 4574 669 0,'-23'0'151'0,"4"0"0"0,-2 7-112 16,1-2-14-16,1 3-2 0,4-2-7 0,3 3-8 16,3-5-2-16,5 2 0 0,4-1-2 15,6-5-2-15,2 0-1 0,4 0 0 16,7-8-1-16,-3 1 1 16,2-4-1-16,-4 0 1 0,-4 2 1 0,-1 0 0 15,-9 3 0-15,0 6 1 0,-12 0-1 16,-2 0 0-16,1 6 0 0,-4 0-3 15,2 4-9-15,0-4-13 0,3 3-12 16,5 0-18-16,4-4-107 0,3 4-120 0,8 0-277 16</inkml:trace>
  <inkml:trace contextRef="#ctx0" brushRef="#br0" timeOffset="1616.93">3792 4691 582 0,'0'4'128'0,"0"4"2"16,-4 3-100-16,-3 4-10 0,-3 5-1 15,-7 5-5-15,-1 4-3 0,-5 4 0 16,-1 3-1-16,0-2-3 0,-1 1 0 16,7-1-2-16,0-4-2 0,1-3-2 15,6-4 0-15,6-8-2 0,5-3 1 16,2-4-1-16,11-8 0 0,5-10 1 15,9-4-1-15,4-10 2 0,5-7-1 0,5-1 1 16,-2 0 0-16,1 1 0 0,-2 1 1 16,-7 8 3-16,-3 8 3 0,-7 6 6 15,-5 8 3-15,-5 0 3 0,-4 13 2 16,-7 4-1-16,0 5-3 0,0 1-3 16,0 2-5-16,0-1-4 0,-2-1-2 15,2-2-3-15,5-5 0 0,5-6-1 0,8-6-2 16,4-4-7-16,5-6-14 0,6-5-11 15,2-4-13-15,2-5-13 0,-1 0-103 16,-1 4-113-16,-4-6-253 0</inkml:trace>
  <inkml:trace contextRef="#ctx0" brushRef="#br0" timeOffset="1935.86">4552 4913 516 0,'8'7'131'0,"-2"-4"8"15,-1 4-74-15,-2-2-4 0,1 4-1 16,-4 0-11-16,0 1-5 0,-7-2-7 16,0 2-5-16,1-2-10 0,0 1-8 15,1-5-6-15,5-1-5 0,0-3-2 16,0 0-2-16,10-3-2 0,-1-1 1 0,5-2-1 16,-1 0 1-16,-1-4 1 0,1 2 1 15,-4 4 0-15,-1-1 1 0,-5 5 2 16,-3 0 0-16,-5 0 1 0,-4 5 0 15,-2 6-1-15,-5 0 1 0,1 2-1 16,-1 1-1-16,1-3-1 0,1 2-1 16,4-2 0-16,4-4-3 0,6-3-5 15,0-4-8-15,7-4-13 0,3-6-10 16,0-1-12-16,0-2-13 0,-2-3-104 16,0-1-112-16,-2-1-260 0</inkml:trace>
  <inkml:trace contextRef="#ctx0" brushRef="#br0" timeOffset="2336.54">4683 4568 587 0,'-9'-4'140'15,"1"4"4"-15,-1 0-91 0,0 4-9 16,-1 2-4-16,0-1-9 0,0 2-6 15,3 1-4-15,0 0-3 0,2-1-5 16,0-2-4-16,5 0-4 0,5 0-2 16,1 2-2-16,3-7-1 0,3 0 1 15,2-9-1-15,0 1 1 0,2 3 0 0,-3-6 1 16,-2-2-1-16,-2 5 1 0,-6 0 3 16,-3 5 1-16,0 3 1 0,-7 0 0 15,-5 4 1-15,1 6-1 0,-5 1 0 16,3 3-3-16,0 0-2 0,0-1-1 15,5-1-1-15,2-1 0 0,6-3-1 16,0-4 0-16,8-4 0 0,3 0-1 16,4-6 0-16,1-2-1 0,1-6 1 0,-1-1 0 15,-3 0 1-15,-6 3 1 0,-7-1 0 16,0 4 1-16,-7 7-1 0,-7 2 1 16,-4 5-6-16,-1 2-7 0,0 6-16 15,-3 0-13-15,2 3-12 0,3 0-116 16,7 1-125-16,6-1-287 0</inkml:trace>
  <inkml:trace contextRef="#ctx0" brushRef="#br0" timeOffset="8540.86">2124 6241 328 0,'0'-6'85'0,"0"-1"4"16,0 2-41-16,-5-2-9 0,5 3-5 15,0-2-4-15,0 2-4 0,0 2-3 16,0 2-3-16,0-5-5 0,0 5-3 16,0 0-2-16,0 0-4 0,0 0 0 0,0 0-2 15,0 5 0-15,0-3 0 0,0-2 0 16,-3 7 0-16,3-7 1 0,0 6 0 16,0-6 0-16,-5 5 0 0,5-5 0 15,0 4-1-15,0-4-1 0,-4 0 0 16,4 3-1-16,0-3-1 0,0 0 0 15,0 0-1-15,0 0 1 0,0 0-1 0,0 0 0 16,0 0 0-16,0 0 1 0,0 0-1 16,0 4 1-16,0-4-1 0,0 0 1 15,0 0 0-15,0 0-1 0,0 0 1 16,-3 0 0-16,3 0-1 0,0 0 1 16,0 4-1-16,-5-4 1 0,5 0-1 15,0 0 1-15,0 0-1 0,0 0 1 16,-2 0-1-16,2 0 1 0,0 0 0 15,0 3 0-15,0-3 0 0,0 0 0 16,0 0-1-16,0 0 1 0,0 0 0 0,0 0 0 16,0 0 0-16,0 0-1 0,0 0 1 15,0 0 1-15,0 0-1 0,0 0 1 16,0 0 0-16,0 0 1 0,0 0 0 16,0 0 0-16,0 0 0 0,0 0 0 15,0 0 0-15,0 0-1 0,0 0 1 16,-5 7 0-16,5-2 0 0,-8 6 0 0,3 7 0 15,-3 9 1-15,0 5 0 0,-4 8-1 16,-6 6 1-16,3 8-1 0,-5 7-1 16,-4 2 0-16,3-5 0 0,0 2-1 15,1-5 1-15,3-4 1 0,2-5 0 16,5-8 1-16,1-3 0 0,2-8 0 16,3-4 0-16,4-3 0 0,0-6-2 15,0-2 0-15,8-1-1 0,0-3-1 16,5-3 0-16,3 1 1 0,5-3-1 15,7-3 1-15,1 0 0 0,8 0 0 0,0 0 0 16,3-6 0-16,3 2 0 0,0 0 0 16,-1-2 0-16,-5 1-3 0,-1-1-5 15,-2 2-7-15,-8-2-12 0,-4 1-10 16,-3-1-102-16,-1-1-104 0,-2-1-253 0</inkml:trace>
  <inkml:trace contextRef="#ctx0" brushRef="#br0" timeOffset="9017.04">2933 6328 458 0,'5'-7'108'0,"3"-3"2"16,-1-2-71-16,3-1-11 0,-1-2-3 0,-1-6 1 15,-2 3-1-15,-2 2-3 0,-4 2 0 16,-5 2-1-16,-2 3-1 0,-8 7-1 15,-3 4-3-15,-7 7-1 0,-3 1 0 16,-4 8 1-16,-3 7 0 0,-2 5 0 16,2 7 2-16,-4 3-1 0,6 7-1 15,4 2-2-15,3 2-3 0,7-3-2 16,5 2-2-16,8-4-3 0,6-1-1 16,14-3-2-16,5-7 0 0,8-2-1 15,7-7 0-15,5-5 0 0,6-8 0 0,-4-3 0 16,5-5 1-16,-7-5-1 0,1 0-1 15,-6-5-3-15,-1-2-8 0,0-5-9 16,-1-3-8-16,-6-7-9 0,1-6-14 16,-5-2-11-16,-2-4-92 0,-2 0-99 0,-5 6-236 15</inkml:trace>
  <inkml:trace contextRef="#ctx0" brushRef="#br0" timeOffset="9352.44">3263 6627 516 0,'0'22'124'16,"-7"3"2"-16,1-2-76 0,4 2-16 16,2-2-5-16,0-1-3 0,0-3-6 0,2-1-2 15,9-4 0-15,3-3-2 0,5-2-3 16,2-6-1-16,6-3-2 0,5-8-3 16,1-4 0-16,2-3-3 0,3-10-1 15,0-5-1-15,1-8 0 0,-3-4 0 16,-2-8-1-16,-2-7 0 0,-6-7 1 15,-10 6 0-15,-5-4 0 0,-11 3 2 16,-7 6 5-16,-6 9 4 0,-11 9 3 0,-7 12 4 16,-7 7 2-16,-6 16 3 0,-3 8-3 15,-1 12-4-15,-3 11-4 0,3 12-3 16,3 8-4-16,6 3-4 0,8 6-1 16,6 1-2-16,6 6-5 0,8-8-7 15,11-4-8-15,5-7-12 0,6-5-8 16,5-8-9-16,3-7-10 0,4-9-7 15,1-7-98-15,2-2-104 0,1-6-250 0</inkml:trace>
  <inkml:trace contextRef="#ctx0" brushRef="#br0" timeOffset="10347.57">4342 6178 426 0,'0'0'101'16,"0"0"2"-16,0 0-64 0,0 0-8 16,0-5-2-16,4 5-1 0,-4-5-1 15,0 5-1-15,0-1-2 0,0 1-2 16,0-6-3-16,0 2-2 0,0 1-3 0,0-1-1 16,0-1 0-16,0-4 0 0,0 1 1 15,-4-3 2-15,-1 2 2 0,-3-6 2 16,-5 3 0-16,-2 2 1 0,-5 2 0 15,-1-1-1-15,-2 7-1 0,-3 2-4 16,-3 0-2-16,1 8-2 0,-5 5-3 16,0 5-1-16,-2 8-2 0,-1 4-2 15,2 6-1-15,4 4 0 0,6 3 0 16,5 1-1-16,6-1-1 0,6-4 0 0,7-2 0 16,7-5 0-16,3-4-1 0,7-6 0 15,-1-6-1-15,1-4 0 0,3-5 0 16,0-3 0-16,0-4 0 0,-3 0 1 15,-3 0 0-15,-6 0 1 0,-1-4 1 16,-7 4 1-16,-4-2 0 0,-5 2 0 16,-2 0 0-16,-2 0 0 0,-4 0-1 15,3 0-1-15,-2 0 1 0,3 0-1 0,4 5 1 16,0-5-1-16,1 4-1 0,5-4 1 16,3 4-1-16,0-4 0 0,0 7 0 15,0-7 1-15,5 7-1 0,-3-1 1 16,-2-4 0-16,6 3 0 0,-6-1 0 15,7-1 0-15,-7-3 0 0,0 4 0 16,3-4 0-16,-3 0 0 0,0 0 0 0,0 0 0 16,0 0 0-16,0 0 0 0,0 0 0 15,0 0 0-15,0 0 0 0,0 0 1 16,0 0-1-16,0 0 0 0,0 0 0 16,-3 3 0-16,-4-3 1 0,1 5-1 15,1 0 0-15,-4 2 0 0,-2-1 0 16,-1 3 0-16,1 3 0 0,-5 5 0 15,0 2 0-15,1 2 0 0,-3 3 0 16,1 5 0-16,0 5 0 0,1 1 0 16,0 1 0-16,8-1 0 0,3 1 0 0,5-3 0 15,6-2-1-15,8-2 0 0,1-6 0 16,6-4 0-16,7-7 0 0,1-4-1 16,3-8-1-16,6-6-2 0,-3-5-4 15,4-1-11-15,1-6-12 0,-6-3-11 16,-2-3-14-16,-5-4-109 0,-7 1-117 15,0 1-272-15</inkml:trace>
  <inkml:trace contextRef="#ctx0" brushRef="#br0" timeOffset="12115.78">5208 6300 509 0,'-9'0'120'0,"0"-3"2"15,0 3-82-15,2-3-11 0,1 3-7 16,6 0-4-16,0 0-5 0,0 3-2 16,7-3-2-16,0 0 1 0,8 6-1 15,7-6 2-15,1 4-1 0,8 0-1 16,2 1-2-16,2-1-1 0,2-1-3 0,2 2-1 16,2-2-1-16,-2-3 0 0,-3 0-1 15,2 0 1-15,-4-3 0 0,-4 3-4 16,-5-5-4-16,-6 5-8 0,-6 0-8 15,-7 0-14-15,-6 0 35 0,-13 6-136 16,-2 0-102-16,-9 0-259 0</inkml:trace>
  <inkml:trace contextRef="#ctx0" brushRef="#br0" timeOffset="12331">5261 6579 470 0,'-6'7'117'0,"-1"-2"6"0,7 1-69 15,0-6-11-15,0 6-5 0,12-6-1 16,-1 3-3-16,6-3-1 0,3 0-1 16,6 3-2-16,2-3-3 0,4 0-4 15,4 0-4-15,0-3-6 0,-2 3-4 0,-1 0-5 16,-1 3-1-16,-3 2-2 0,-2-1 0 16,-4 4-5-16,-2 1-12 0,-1-2-12 15,-4 0-18-15,0-3-113 0,-4 2-122 16,-4-4-296-16</inkml:trace>
  <inkml:trace contextRef="#ctx0" brushRef="#br0" timeOffset="15863.55">6143 5266 412 0,'-9'0'99'0,"3"0"5"0,0 0-61 16,1-5-10-16,3 5-4 15,2 0-3-15,0 0-4 0,0 0-4 0,0 0-3 16,6 0-4-16,2 0-1 0,9 0-1 16,0-3 0-16,7 3 0 0,5-4-1 15,3 4 1-15,0 0-1 0,0 0 0 16,-5 0 1-16,0 10-1 0,-5 2 2 0,-4 7 0 16,-5-1 2-16,-6 6-1 0,-1 7 1 15,-6 4 0-15,-6 6-2 0,-6-3 0 16,-4 7-1-16,-8 4-2 0,-4 2-1 15,0-4-1-15,-4 0 0 0,5-1-2 16,0-3 0-16,4-5-1 0,7-5-1 16,4 1 0-16,4-10 0 0,-2-2-1 15,8-5 0-15,2-1-1 0,0-4-4 0,0-5-3 16,0-2-6-16,0-1-5 0,0-4-5 16,0 4-6-16,0-8-5 0,5-1-2 15,-5-5 0-15,0-2 2 0,2-5 1 16,-2-2 4-16,0-6 6 0,-6 1 6 15,0-2 7-15,-1 0 9 0,-1-2 9 16,-3 3 10-16,3 8 8 0,0-3 7 16,-4 7 5-16,5 1 4 0,1 4-1 15,1 8-5-15,5-3-6 0,0 3-5 0,9-3-6 16,4 3-4-16,7 0-3 0,8-6-2 16,5 1 0-16,7-3-1 0,6-2-1 15,0-1-2-15,1-3-1 0,-1 1-8 16,-1-1-8-16,-9 1-8 0,-3 5-13 15,-3-2-12-15,-9 2-104 0,-7 8-110 16,-1 0-256-16</inkml:trace>
  <inkml:trace contextRef="#ctx0" brushRef="#br0" timeOffset="16299.43">6845 5223 509 0,'0'-10'123'0,"0"2"5"16,0 1-81-16,0 3-8 0,-4 4-5 15,-1 6-5-15,-2 5-7 0,-6 2-5 16,-1 6-4-16,-6 4-4 0,2 3-3 15,-2 2-2-15,5-1 0 0,-1 1-2 0,7-3-1 16,4-1 0-16,5-3-1 0,11-3 0 16,3-3 0-16,6-1 0 0,6 0-1 15,0 1 0-15,0 2-1 0,-1 3 0 16,-3-2 0-16,-2 6 0 0,-3 0 0 16,-7 2 1-16,-4-2 0 0,-6 2 0 15,-2 0 2-15,-10 2 0 0,-2-4 2 16,-6 0 2-16,-6 0 1 0,0-1 1 15,-3-2 0-15,-1-3 0 0,-1-4-1 16,4-6-1-16,4-8-4 0,1 0-5 0,7-5-5 16,1-1-6-16,7-5-4 0,1-3-8 15,4 0-8-15,2 1-5 0,0 0-7 16,7-3-1-16,-1 0-84 0,1 2-87 16,0-8-208-16</inkml:trace>
  <inkml:trace contextRef="#ctx0" brushRef="#br0" timeOffset="16461.61">6736 5466 432 0,'10'-44'122'0,"1"3"8"0,2 7-48 16,-1 3-15-16,2 2-14 0,2 3-8 16,6 3-9-16,-1 1-9 0,2 3-5 15,7-4-6-15,1 3-5 0,5 0-2 16,-2 2-2-16,-1 6-3 0,0 4-3 16,-1 3-8-16,-4 5-10 0,-2 0-8 15,-3 5-14-15,-5 4-13 0,0 2-100 16,0 3-109-16,-3 4-250 0</inkml:trace>
  <inkml:trace contextRef="#ctx0" brushRef="#br0" timeOffset="17152.58">7391 5436 595 0,'-18'11'135'0,"2"1"0"16,-3 5-99-16,0 4-13 0,-1 7-3 15,3 0 0-15,-3 4-5 0,0 3 0 16,4-1 0-16,2 0-2 0,8-1-1 16,6-1-3-16,0-7-3 0,6-3-2 15,7-4-2-15,1-2-1 0,6-5-1 16,0-7 1-16,5-4-1 0,-3 0 1 0,4-4 0 16,-3-7 0-16,-1-3 0 15,-1-3 1-15,-2-7 0 0,-2-1-1 0,0-8 1 16,-4-2 0-16,0-1 0 0,-4-2 3 15,-4 0 4-15,-5 2 3 0,-5 5 4 16,-5 6 0-16,-6 6 1 0,-4 6 1 16,-2 7-2-16,-5 6-3 0,-5 6-4 15,-2 8-2-15,0 4 0 0,-5 9-2 16,6 2 0-16,1 3-2 0,10-2-1 0,6 4 0 16,12-3-2-16,6-1 0 0,10-4-1 15,11-2-2-15,6-2-1 0,5-4-1 16,5-7 0-16,2-4 0 0,2-7-1 15,2-3 1-15,2-8 1 0,0-5 1 16,1-3 0-16,-3-6 1 0,0-4 1 16,-5 2 0-16,-2-4 1 0,-4 5 0 15,-10-1 1-15,-7 8 3 0,-7 1 3 0,-10 8 2 16,-2 10-1-16,-11 0 2 0,-7 13 0 16,-8 7-1-16,-2 2-3 0,-3 9-2 15,5-2-2-15,1 3 0 0,6 0-1 16,10 0-1-16,11-7 0 0,0 4-1 15,18-6 0-15,5-3-2 0,4-4 0 16,8-7-1-16,2-9-1 0,3 0 0 16,5-10-2-16,-4-8-1 0,7-6-1 0,-4-8-2 15,-1-5-1-15,-1-6-1 0,-5-3 1 16,0-3 0-16,-7-7 2 0,-7 3 3 16,-9 7 3-16,-6 6 4 0,-14 1 4 15,-7 9 3-15,-10 8 2 0,-10 13 0 16,-8 9 1-16,-3 15 0 0,-6 6-1 15,-1 9-4-15,-2 10-2 0,8 6-1 16,7 5-2-16,5-1 0 0,8-1-6 16,8 2-9-16,13-4-16 0,4-4-11 0,12-5-17 15,2-4-112-15,3-5-126 0,-1-8-282 16</inkml:trace>
  <inkml:trace contextRef="#ctx0" brushRef="#br0" timeOffset="18579.15">8631 5486 416 0,'0'0'94'0,"0"5"4"0,-2-5-70 16,2 0-5-16,0 0 1 0,0 0-3 15,0 0-1-15,0 0-2 0,4 0-2 16,-4-5-2-16,6 5-1 0,-2-5-1 16,0 5-1-16,-1 0 0 0,2 0 1 0,-5 0 3 15,2 0 1-15,-2 0 0 0,0 0 0 16,-4-3-2-16,4 3-1 0,-8-5-3 16,4 5-4-16,0 0-2 0,-3 5-2 15,2-5-1-15,5 3-1 0,-2-3-1 16,2 0 0-16,0 0-1 0,6 0 1 15,1-8 0-15,-2 8-1 0,-1-5 2 16,1 5 0-16,0 0 1 0,-5-5 0 0,0 5 1 16,0 0 0-16,-8 0 0 0,-2 7 0 15,-2-2 1-15,3 1-2 0,-4 5 1 16,1 0-2-16,4 0 1 0,2-4-1 16,1-1-1-16,5-1 1 0,0-5-1 15,12 0 0-15,-4-4 1 0,3 0-1 16,3-6 1-16,-2 3 0 0,-2 3 0 15,1-4 1-15,-6 1 0 0,-5 7 0 16,0-6 2-16,0 6 0 0,-5-4 1 0,-2 4 1 16,-5 0-1-16,4 4 1 0,-1-4-1 15,-2 9-1-15,5-3-1 0,0 0-1 16,3-3-1-16,3 4 0 0,0-7-5 16,0 2-6-16,4-2-9 0,2-2-13 15,2-4-62-15,2 1-46 0,-2-3-97 0,5 3-205 16</inkml:trace>
  <inkml:trace contextRef="#ctx1" brushRef="#br0">16254 14337 0</inkml:trace>
  <inkml:trace contextRef="#ctx0" brushRef="#br0" timeOffset="34680.37">8940 5261 320 0,'5'-19'83'0,"-1"-2"4"0,6-1-44 0,-2-3-7 0,6 0-7 0,-2 0-4 0,1 3-2 15,0-1 0-15,-4 3 0 0,3 4 1 0,-5 0 1 0,-1 5 2 0,-4 4 0 0,-2 1-1 0,0 6-2 0,-8 0-4 0,0 6-1 0,-6 6-3 0,-9 7-3 0,-1 8-3 0,-12 9-1 0,-4 10-1 0,-5 8-1 0,-3 6 0 0,1 2 1 0,-2 5-1 0,5 2 0 16,4-1 1-16,8-2-2 0,12 0 0 0,6-9-1 15,10-2-2-15,10-5-1 0,12-3-2 16,4-10 0-16,11-5-1 0,5-9 1 16,8-7 0-16,1-6-1 0,0-10-3 15,2-4-4-15,-3-6-5 0,-3-3-7 16,-4-7-9-16,-7 0-12 0,-5-4-83 16,-6-3-16-16,-3 2-85 0,-8-4-175 0</inkml:trace>
  <inkml:trace contextRef="#ctx0" brushRef="#br0" timeOffset="35108.26">8713 5520 468 0,'-30'-16'118'0,"0"3"4"0,1-2-72 16,5 3-5-16,3 1-7 0,3 5-4 16,5 3-8-16,2-2-5 0,4 5-5 0,1 0-2 15,6 0-5-15,0 0-2 0,0 0-3 16,7 0-1-16,3 0-1 0,3 0 0 15,3 0 2-15,4 0-1 0,6 0 0 16,1-5 0-16,6-2 0 0,0-2-1 16,0 1-1-16,0-2 0 0,-1 1 0 15,-7 0 0-15,-2 5-1 0,-10 1 0 16,-3 3 0-16,-10 0 0 0,-4 5 0 0,-9 2 0 16,-7 6 0-16,-6-2 0 0,-4 5 1 15,-3-2-1-15,-3 1 1 0,2-3-1 16,-3 1 1-16,2-1 0 0,2 0 1 15,2-2 1-15,3 2 2 0,2 0 1 16,3 1 0-16,5-1 1 0,0-1-1 16,3 0 0-16,3 1-2 0,4 0 0 15,2 1 0-15,6-1-1 0,0 3 2 16,6-2 1-16,7-2 0 0,3-3 1 0,9-4-1 16,8-4-1-16,4 0 0 0,10-2-1 15,2-8-2-15,5 2-4 0,4-1-11 16,-3 2-10-16,-3 2-12 0,-2 0-16 15,-10-1-108-15,-1 6-117 0,-6 0-272 16</inkml:trace>
  <inkml:trace contextRef="#ctx0" brushRef="#br0" timeOffset="35758.34">9345 5566 499 0,'-6'0'120'0,"3"-5"4"15,-2 5-79-15,5 0-7 0,-5 0-3 0,3 0-8 16,-3 0-6-16,1 9-2 0,0-5-4 15,-2 3-4-15,6 0-3 0,0 1-3 16,0 1-2-16,6-2-1 0,3-2-1 16,4-2 0-16,5-3 0 0,-3 0 0 15,3-3 0-15,0-4 0 0,-3 2 0 16,-4-3 0-16,-3 3 0 0,-8-1 1 16,0 2 1-16,-6 4 0 0,-7 0 4 15,-2 0 1-15,-3 7 2 0,-4 0-1 16,-3 2 1-16,3 3-1 0,3-2-1 0,2-2-3 15,8-1-3-15,3 1-4 0,6-6-8 16,3-2-12-16,8 0-16 0,2-2-113 16,5-3-120-16,-1 0-292 0</inkml:trace>
  <inkml:trace contextRef="#ctx0" brushRef="#br0" timeOffset="37204.83">9828 5375 432 0,'-14'-18'105'0,"-5"3"4"0,-1 7-66 0,-2 4-6 15,-2-1-6-15,2 5-3 0,-2 10-3 16,1 7-4-16,-2 8-4 0,4 2-4 15,-2 11-2-15,1 4-3 0,2 2-2 16,7 2-1-16,-1-3-2 0,9-10-1 16,5 1 0-16,10-11-1 0,5-6 0 15,6-3 0-15,4-8 0 0,4-6 0 16,3 3 1-16,7-11-1 0,-4-4 1 16,3-5 0-16,1-5-1 0,-5-5 1 0,-2-7-1 15,-5-5 1-15,-6-1-1 0,-9 2 1 16,-5 0 1-16,-14 5 0 0,-5 1 3 15,-9 5 3-15,-6 5 3 0,-6 9 2 16,-1 5 1-16,-5 2 0 0,-1 6-1 16,0 5-2-16,1 11-4 0,5 2-2 15,4 10-3-15,7-1-2 0,4 11-5 16,6 2-5-16,7 0-7 0,6 1-6 0,11-5-6 16,3-3-8-16,7-5-8 0,5-4 2 15,7-7-96-15,2-4-95 0,3-5-235 16</inkml:trace>
  <inkml:trace contextRef="#ctx0" brushRef="#br0" timeOffset="37363.65">10061 5671 518 0,'-4'11'123'16,"-7"7"1"-16,2 6-83 0,-3 7-15 0,-1 2-5 16,0 1-6-16,-2 2-9 0,-1 5-3 15,1-1-1-15,3-4-1 0,4-1-1 16,0-2-4-16,3-5-5 0,5-2-9 15,0-6-8-15,9-4-8 0,2-6-92 16,1-6-94-16,2-4-223 0</inkml:trace>
  <inkml:trace contextRef="#ctx0" brushRef="#br0" timeOffset="37725.68">10449 5463 469 0,'10'-14'129'0,"-10"10"3"15,-4 4-33-15,-8 11-56 0,-1 4-11 16,-7 7-7-16,1 5-7 0,-3 6-6 16,-4 3-4-16,5 3-1 0,1-4-3 15,3 0 0-15,8-1-2 0,3 0-1 0,6-5 0 16,7-4-1-16,5-7-1 0,4 1 0 16,9-10 1-16,0-5 0 0,3-4-1 15,4-12 1-15,1-6 0 0,1-4 0 16,0-7-1-16,-1-5-2 0,-1-3 0 15,-2-3 0-15,-1 2 0 0,-8-4 0 0,-7 2 1 16,-7-4 1-16,-7 6 1 0,-13 7 3 16,-8 2 2-16,-6 8 2 0,-7 10 2 15,-4 11 0-15,-8 11 1 0,0 7-2 16,3 8-1-16,-1 5-1 0,4 3-3 16,3 4-5-16,6 2-7 0,7-1-7 15,9 2-7-15,4-3-7 0,11 0-8 16,5-8-9-16,8-2-4 0,8-8-88 15,5-5-89-15,7-8-220 0</inkml:trace>
  <inkml:trace contextRef="#ctx0" brushRef="#br0" timeOffset="38147.75">11295 5216 508 0,'-5'-10'117'0,"-6"3"4"0,0 1-84 15,-1 2-4-15,-2 4 3 0,2 0-2 16,-3-4-1-16,2 4 2 0,0-3 0 16,3 3-2-16,0 0-3 0,-2-5-6 15,2 5-4-15,0 0-5 0,-3 5-6 16,-1 6-3-16,-3 1-2 0,-2 6-1 16,-2 8-1-16,-5 6 0 0,-1 10 1 15,-2 7-1-15,-4 7 0 0,0 9 0 0,1 2-1 16,4 2 0-16,2-1 0 0,6-6-1 15,6-5 0-15,7-3-1 0,7-14-1 16,11-3 0-16,6-10-1 0,4-6 1 16,5-11-1-16,0-10 1 0,6-5 0 15,0-7 0-15,-3-8 1 0,3-4 1 16,-5-4-1-16,-4-4 1 0,-3-2 0 16,-8 5 1-16,-7-1 0 0,-5 4 1 0,-8 0 0 15,-5 8 0-15,-9 6-1 0,-3 3 1 16,-4 9-1-16,-1 0 0 0,-2 9-1 15,1 3-5-15,2 5-5 0,3 2-7 16,7 5-9-16,4-1-7 0,6 0-7 16,9 2-10-16,6-2-6 0,10-6-97 15,1-6-100-15,9-7-245 0</inkml:trace>
  <inkml:trace contextRef="#ctx0" brushRef="#br0" timeOffset="38614.24">11509 5093 607 0,'-12'-14'140'15,"7"2"0"-15,-1 2-101 0,6 5-15 16,0 1-7-16,4 4-6 0,9-3-6 16,6 3-2-16,6 0 1 0,5-7 1 0,8 7 2 15,6 5 0-15,2-5-1 0,3 4 1 16,-5 3-2-16,0-1 0 0,-5 4-1 15,-6 0 4-15,-7 3 4 0,-8 7 4 16,-10 4 2-16,-8 2 3 0,-17 8-1 16,-7 4-2-16,-5 4-3 0,-8 5-4 15,-5-1-5-15,-2 5-2 0,-1 3-4 16,2 0-1-16,3-1-5 0,4-3-3 0,7 2-3 16,4-4-4-16,9-7-4 0,3-6-4 15,7-8-4-15,6-7-1 0,0-5 0 16,3-15 3-16,3 0 3 0,1-12 5 15,-1-8 4-15,1-3 6 0,0-8 4 16,-2-4 5-16,1-2 6 0,0 0 8 16,-6 2 12-16,3 4 8 0,-3 4 7 15,0 5 4-15,-4 7 2 0,4 1-5 16,-5 7-8-16,5-2-10 0,0 7-10 0,0-4-6 16,3 6-4-16,3-3-3 0,4 3-1 15,3 0-1-15,3 0-3 0,7 0-6 16,5 3-8-16,4-3-12 0,4 0-16 15,3-4-11-15,1-1-17 0,0-1-106 16,-3-4-118-16,-2 3-269 0</inkml:trace>
  <inkml:trace contextRef="#ctx0" brushRef="#br0" timeOffset="39676.59">12733 5549 391 0,'2'-2'92'16,"3"-3"1"-16,0 1-65 0,-2 2-5 15,2-3 0-15,1 5-3 0,0-5 0 16,-3 5 3-16,2-2 4 0,-1 2 5 16,-4-7 1-16,0 7 2 0,-4 0-2 0,-3 0-1 15,-5 0-3-15,-2-3-4 0,-8 3-4 16,-8 6-1-16,-3 1-2 0,-2 2-1 15,-4-2-2-15,-6 0-2 0,4 4-2 16,-1-1-1-16,1-5-4 0,5 1-2 16,4-2-4-16,4-4-6 0,5 6-9 0,7-6-10 15,3 0-8-15,11 0-12 0,2 0-10 16,8-6 79-16,5-1-174 0,6-1-104 16,-1 0-281-16</inkml:trace>
  <inkml:trace contextRef="#ctx0" brushRef="#br0" timeOffset="39892.75">12520 5374 465 0,'0'-11'123'16,"0"1"5"-16,-6 3-61 0,3 3-17 15,3 4-12-15,-5 4-7 0,0 5-10 0,-2 6-6 16,-4 6-3-16,2 5 0 0,-6 7 0 16,-3 6 0-16,-1 3 1 0,1 5-1 15,-2 2-2-15,5-3-2 0,-3 1-2 16,7-2-3-16,0-5-1 0,4 0-2 15,2-10-4-15,5-2-6 0,0-4-6 16,7-8-7-16,2-5-8 0,2-4-10 0,4-7-2 16,1-6-102-16,4-2-98 0,-1-7-241 15</inkml:trace>
  <inkml:trace contextRef="#ctx0" brushRef="#br0" timeOffset="40413.65">13333 5432 522 0,'10'-11'124'16,"3"-3"4"-16,5-1-87 0,1 0-7 15,2-9 0-15,-1 3-3 0,2-3-5 0,1-9-3 16,-7-1 2-16,1-2-1 15,-9-3 0-15,-8 2-2 0,0 0 0 0,-13 3 0 16,-6 10-2-16,-8 4-3 0,-2 10-3 16,-9 6-2-16,0 9-3 0,-3 6-4 15,1 8-2-15,1 6-2 0,1 10 0 16,9 2-1-16,3 1 0 0,6 2-1 16,8 0 0-16,12-4-1 0,0-6 0 15,13-11 0-15,6-4 0 0,7-5 0 16,6-10 0-16,3-10 1 0,3-5 0 15,-3 0 1-15,-1-6 1 0,-3-4-1 0,-10 1 1 16,-2 1 0-16,-11 6 3 0,-3 4 0 16,-5 0 0-16,-6 10 0 0,-1 7 0 15,-6 8 0-15,0 7-1 0,-2 8-1 16,-23 46-1-16,16-31 0 16,-2 3 0-16,-1 0-1 0,1 0 1 15,-5 0 1-15,1-1 1 0,1-3 1 0,-2-2 1 16,-2-4 1-16,4-3 1 0,2-4 1 15,0-3-1-15,3-8-1 0,3-3-1 16,-1-11-1-16,1-3-2 0,0-8-5 16,-1-5-7-16,-1-5-12 0,4-6-15 15,0-3-14-15,4 1-16 0,1 0-113 16,4 4-124-16,6 2-285 0</inkml:trace>
  <inkml:trace contextRef="#ctx0" brushRef="#br0" timeOffset="51562.98">14048 4930 358 0,'8'-25'76'0,"-1"-3"2"0,2 3-67 0,1 1 2 0,2 3 6 0,-3 5 5 0,3 0 4 0,-4 4 3 15,-2 2 5-15,0 4 1 0,-6 4-1 16,0 2-5-16,0-6-4 0,-7 6-4 16,-6 7-5-16,0 4-3 0,-7 3-3 15,-1 11-4-15,-10 9 0 0,-3 8-2 16,-6 8-1-16,0 9 0 0,-4 5-1 0,3 0-2 15,1-2 0-15,8-6 0 0,10-2-1 16,7-6-1-16,10-7 0 0,7-5 0 16,11-8 0-16,8-6 0 0,10-5-2 15,3-8-2-15,5-3-4 0,1-13-6 16,3-4-8-16,-2-3-6 0,-6-5-10 16,-2 0-35-16,-6 1-54 0,-3-3-81 15,-9 2-184-15</inkml:trace>
  <inkml:trace contextRef="#ctx0" brushRef="#br0" timeOffset="51945.4">13744 5111 450 0,'-27'-9'119'0,"1"-2"3"16,7 4-44-16,5 1-41 0,1 1-12 16,6 5-7-16,2-5-5 0,5 3-7 0,6-4-2 15,2 1-1-15,10 5 1 0,3-6 0 16,4 2 0-16,8-1 0 0,6 1 0 15,-1 0-1-15,-1 4 0 0,2-7-1 16,-5 3-1-16,-3 4-1 0,-7-3 1 16,-7 3-3-16,-4 0-1 0,-3 0-3 15,-10 0-3-15,0 3-4 0,-7 1-4 16,-4 3-2-16,-8-2 2 0,-6 5 1 16,-4 1 2-16,-8 1 3 0,1 3 7 15,-3 2 6-15,0-3 6 0,-1 5 5 0,6-2 4 16,2 4 2-16,4-1 2 0,4-6 0 15,4 6-1-15,6-8-5 0,6-1-3 16,3-3-2-16,5-2-3 0,6 0-2 16,3-1 0-16,5-2 0 0,9 3 0 15,0-4 0-15,10-2 1 0,6 0-2 16,6-2 1-16,1-4-3 0,1 2-5 0,-1-4-8 16,-5 0-11-16,0 0-14 0,-5-1-105 15,-7-4-109-15,2 2-268 0</inkml:trace>
  <inkml:trace contextRef="#ctx0" brushRef="#br0" timeOffset="52231.61">14574 4913 571 0,'0'-7'136'0,"-4"0"0"15,-1 3-92-15,-1 4-17 0,-1 3-10 16,-4 6-3-16,0 8-8 0,-7 6-2 0,-5 6 2 16,-6 9 1-16,-4 8 3 0,-5 7 1 15,-3 4-1-15,1 2 0 0,-1 7-2 16,3-1-2-16,3 2-2 0,1-1-2 16,3-1-1-16,4-7 0 0,1-3-2 15,6-4-2-15,0-5-4 0,5-4-6 16,2-10-7-16,2-4-10 0,3-2-13 15,2-6-104-15,6-9-107 0,0-11-259 16</inkml:trace>
  <inkml:trace contextRef="#ctx0" brushRef="#br0" timeOffset="53477.02">14221 5840 420 0,'-3'-5'102'0,"3"-1"1"0,0 0-68 15,0 3-7-15,3-4-3 0,4-4-3 16,2 0-6-16,7-3-3 0,4-8-1 16,3-1 0-16,8-9-2 0,9-1-1 15,0-5 0-15,4-6-1 0,3-3-1 16,-2-2-1-16,-2-1-1 0,-4 1-1 16,-3 6-2-16,-6 5 1 0,-7 7 1 15,-7 7 2-15,-6 5 2 0,-10 5 0 0,0 14 1 16,-16 0 0-16,-1 10-1 0,-9 11-1 15,-4 11-3-15,-7 7 0 0,-5 12 0 16,-4 3 1-16,-1 6-1 0,1 2 1 16,-1 0-1-16,6 0 0 0,3-5-1 15,6-7-1-15,10-6-1 0,8-3-1 16,9-8 0-16,8-8-1 0,8-11 0 16,8-7-1-16,8-7-1 0,6-9 0 0,7-10-1 15,0-8 1-15,-1-5 0 0,0 0 0 16,-2 4 2-16,-7-3 0 0,-6 7 1 15,-8 4 1-15,-5 8 1 0,-9 8 2 16,-4 4 1-16,-7 3 1 0,-4 8 1 16,-4 3 2-16,-3 7 0 0,1 4-2 15,-1-1 0-15,2 1-2 0,6 2-1 16,3-4-2-16,9-6-1 0,0-3-2 16,9-4 1-16,8-6-1 0,2-4 1 0,9-9-1 15,5-4 1-15,6-2-1 0,2-7 0 16,6-4 0-16,1-1 0 0,2-8-1 15,-4 0 1-15,0 1 0 0,-7-8 1 16,-8 4 0-16,-5 1 0 0,-7-1 2 16,-6 10 5-16,-7 5 5 0,-6 2 5 15,-5 10 1-15,-1 7 0 0,-3 4 0 0,-5 12-1 16,-2 3-5-16,-2 7-5 0,-2 7-5 16,-3 8-1-16,1 2 0 0,0 7-1 15,2 3-3-15,4 1-5 0,3-1-3 16,6-4-2-16,7-3-3 0,7-6-2 15,10-12-2-15,4-9 1 0,10-10 3 16,3-13-1-16,3-6 2 0,7-10 3 16,-2-3 1-16,-1-2 3 0,-5-1 2 15,-3 6 2-15,-6 6 4 0,-7 5 3 16,-7 6 1-16,-7 1 2 0,-6 6 1 0,0 9 0 16,-6 0 0-16,-1 4-1 0,-5 0-1 15,2 3-2-15,1 0-1 0,2-3-1 16,3-2-1-16,4-2 0 0,9-9 0 15,2 0 0-15,5-12 0 0,5-8 0 16,5-4 1-16,3-9-1 0,0-5 1 16,-2-5 1-16,-1-4 2 0,-4 0 6 0,-6-5 4 15,-2 3 4-15,-2 4 4 0,-3 1 1 16,0 7 2-16,2 3-3 0,3 2-5 16,5 8-5-16,1 5-4 0,4 2-2 15,4 0-4-15,3 7-2 0,-1 4-10 16,2 6-15-16,-4 0-15 0,-1 9-120 15,-3 5-5-15,-7 6-109 0,-3-4-208 0</inkml:trace>
  <inkml:trace contextRef="#ctx0" brushRef="#br0" timeOffset="54826.34">15602 5690 533 0,'-4'-11'121'0,"-3"5"1"0,-1 11-89 16,-2 6-13-16,-1 10-7 0,-4 11-4 15,-3 5-5-15,-5 14-2 0,-3 5 0 16,-6 7-1-16,-1 4 1 0,-4 0-1 0,1 0 1 15,1-2-1-15,2-4-1 0,2-3 1 16,6-8 0-16,3-9-1 0,6-6 1 16,5-7-1-16,2-12 1 0,5-9 0 15,8-7 0-15,5-18 0 0,5-8 0 16,11-16 0-16,6-10-1 0,9-12-1 16,6-9 0-16,2-6-1 0,1-1 1 15,2-2-1-15,-7 9 0 0,-2 4 1 0,-5 11 1 16,-9 8 2-16,-4 15 2 0,-6 9 0 15,-6 10 2-15,-5 9 0 0,-1 11 1 16,-6 5-2-16,0 5 0 0,0 5-1 16,0 5-2-16,2 1-1 0,3 4 0 15,1-3-1-15,7-1 0 0,4-1-1 16,7-3 0-16,8-10 0 0,7-4-1 16,2-7 1-16,5-4 0 0,-1-7 1 15,-2-3 0-15,0-6 0 0,-8 0 0 0,-4 0 0 16,-9 1 3-16,-3 0 5 0,-7 2 7 15,-9-3 5-15,-3 7 6 0,-11 3 2 16,-6 5 2-16,-2 1-1 0,-2 4-7 16,-2 4-5-16,-1 1-6 0,-1 5-5 15,5 3-4-15,0 6-2 0,7-2-4 0,6 4-4 16,7 1-3-16,7 2-2 0,6 1-1 16,10-6-1-16,7-4 0 0,6-3 2 15,7-5 4-15,3-7 2 0,8-3 3 16,0-8 0-16,2-3 2 0,-6-4 0 15,-3-4 2-15,-4-3-1 0,-11 2 2 16,-10 2 3-16,-5 2 6 0,-10 1 5 16,-7 0 3-16,-6 6 0 0,-7 3 2 15,-7 3-1-15,-6 1-3 0,-6 5-5 16,-1 7-6-16,-1 4-3 0,0 6-1 16,2 3-1-16,3 1-3 0,6 2-3 15,8 0-6-15,3 1-4 0,7-3-4 0,10 0-2 16,7-5-2-16,7-5 2 0,8-3 2 15,6-8 4-15,4-10 5 0,4 1 4 16,0-6 2-16,-6-3 2 0,-3 2 3 16,-6 4 3-16,-10 0 9 0,-5 4 4 0,-9 4 1 15,-2 4 1-15,-3 0 0 0,-6 3-1 16,1 5-3-16,-5 0-8 0,5 3-4 16,0 1-1-16,-2 1-2 0,10-4 0 15,0 0-3-15,10-5-2 0,3-4-1 16,8-6-1-16,5-4-1 0,4-4-1 15,8-6 1-15,6-4 2 0,4-8 1 16,-1-3 1-16,5-3 1 0,-3-8 1 16,0-5 1-16,-6-2 0 0,-5-4 1 15,-6-1 1-15,-5 3 1 0,-8 2 4 0,-6 6 5 16,-6 10 4-16,-7 8 3 0,0 10 1 16,-12 13-1-16,-3 11 0 0,-5 7-4 15,-6 14-6-15,-6 11-4 0,-7 15-2 16,-3 5 0-16,-5 9-1 0,-3 5 0 15,2 5 1-15,4-2-1 0,9-5 0 0,4-4 0 16,10-10 0-16,9-9 0 0,12-10-1 16,0-13-1-16,17-7 2 0,3-9-1 15,8-12 0-15,10-6-1 0,2-5-1 16,6-11-1-16,0-2 0 0,1-4-1 16,-5-6-1-16,-3 4 0 0,-7-1 2 15,-7 5 1-15,-9 2 2 0,-5 8 1 16,-11 7 1-16,-7 2 0 0,-10 9 1 15,-5 3-1-15,-8 4 0 0,-4 8 1 16,-2 4-1-16,-2 2 1 0,4 4 0 0,1 5 2 16,8 2 1-16,4 1 0 0,10 0 0 15,11-2-1-15,11-2 0 0,8-5-1 16,7-6-1-16,8-4-1 0,2-5-5 16,9-6-9-16,-5 0-12 0,4-9-14 15,-4 0 85-15,-5-3-206 0,-2-4-132 16,-7 1-341-16</inkml:trace>
  <inkml:trace contextRef="#ctx0" brushRef="#br0" timeOffset="55558.94">17615 5237 539 0,'2'-24'124'16,"-2"8"0"-16,6 3-87 0,-6 11-12 15,0 9-5-15,-6 9-5 0,-1 10-3 16,-7 9 0-16,0 14 1 0,-10 6 1 0,-3 9-1 16,-6 5-2-16,-1 1-3 0,-6 2-1 15,1-1-3-15,3-3-1 0,4-10-1 16,8-8-3-16,5-4-2 0,11-11-3 15,8-9-5-15,8-9-3 0,10-11-3 16,6-6-4-16,6-11-4 0,9-9 0 16,2-9 1-16,5-5 1 0,6-9 4 15,1-4 3-15,-1 0 5 0,-4-1 5 16,4 3 8-16,-6-1 8 0,-6 10 7 16,-8 2 8-16,-11 12 7 0,-7 1 3 0,-9 8 2 15,-11 5-2-15,-9 5-6 0,-7 3-5 16,-6 0-7-16,-3 11-6 0,-6 2-5 15,-1 6-2-15,4-1-3 0,0 3 0 16,3 2 0-16,9 2-1 0,4-4-1 16,10-5 1-16,8-3-1 0,8-8 0 15,11-5 0-15,7-5 0 0,7-8 1 0,5-3 0 16,7-3 0-16,-1-5 0 0,2 1 0 16,-8 5 1-16,-6 2 6 0,-9 3 8 15,-8 2 6-15,-12 4 3 0,-8 1 2 16,-8 6 1-16,-8 9 1 0,-7 1-6 15,-4 8-8-15,-2 2-5 0,2 7-4 16,4 3-2-16,3 0-1 0,12-3-1 16,7 2-1-16,9-3 0 0,7-4 0 15,11-7 0-15,10-7-4 0,8-8-8 16,9-4-11-16,-1-4-18 0,6-8-14 0,0-7-71 16,-2-2-52-16,-8 4-112 0,-10 0-229 15</inkml:trace>
  <inkml:trace contextRef="#ctx0" brushRef="#br0" timeOffset="56446.63">17758 5673 189 0,'-4'-6'64'0,"4"1"7"0,0-3-2 0,0 4-18 0,0-5-2 0,0-1-1 0,0 0-3 0,0-1-5 0,4-1-5 0,-4 0-5 0,4-3-3 0,-4 2-4 0,0-2 0 0,-6 3 0 0,-1 1-1 0,-2 5 0 0,-4-2 1 0,-5 8-2 0,-3 8-2 0,-3 4-3 0,-1 4-4 0,-4 6-2 0,2 4-2 16,-3 4-2-16,1 2-1 0,2-2 0 16,1-1 1-16,6-1-2 0,7-1 1 15,9-4-1-15,4-8-1 0,16-4-1 16,3-6 0-16,8-10-4 0,7-6-5 0,0-4-7 16,5-8-12-16,-5-1-13 0,-1-6-101 15,-1 10-109-15,-2 2-256 0</inkml:trace>
  <inkml:trace contextRef="#ctx0" brushRef="#br0" timeOffset="56863.35">18535 5538 531 0,'-12'-7'119'0,"6"2"2"16,-2-1-92-16,2 2-10 0,2 2 1 15,1 2 3-15,3-5-2 0,-7 5-3 0,5 0 0 16,2 5-1-16,-5-3-1 0,1 3-4 16,1 2-2-16,3 3-2 0,-6-1 0 15,6-1-1-15,0 1-1 0,0-2-1 16,0 1-1-16,3-3 0 0,1-5-2 15,5 0 1-15,2 0-1 0,-1-8 1 16,2-1-1-16,-1-3 1 0,-2 0 1 16,-2-2 2-16,-2 2 4 0,-5 1 1 0,-8 2 1 15,0 3 1-15,-6 6-1 16,-4 0 0-16,-3 6-4 0,0 3-3 0,0 6-3 16,1 2 0-16,4-2-2 0,3 2 0 15,7-2 0-15,6-3-1 0,0 0 0 16,4-3-3-16,3-4-8 0,2-5-11 15,5 0-11-15,-3-5-13 0,-1-3-114 16,2 2-120-16,-3-2-283 0</inkml:trace>
  <inkml:trace contextRef="#ctx0" brushRef="#br0" timeOffset="57586.05">19192 5079 543 0,'-12'-20'131'0,"-2"7"4"0,0 2-88 0,-4 5-9 16,3 6-8-16,-4 3-5 0,3 10-6 15,-2 1-7-15,-3 7-4 0,0 10-2 16,-3 1-2-16,4 2-1 0,1 5-1 16,3-1-1-16,5-3 0 0,6-3-1 15,5-6 0-15,6-5-1 0,6-2 1 16,2-4 0-16,-2-4-1 0,2 1 1 16,-1 0 0-16,-2 4 0 0,-1 2 0 15,-4 2 1-15,-3 3-1 0,-3 1 1 16,0-1-1-16,-10 5 0 0,0 0 1 0,-5 0-1 15,0-2 1-15,-4-4 0 0,-2-2 0 16,-2-1 0-16,1-8 1 0,1-4 0 16,1-7 0-16,2 0 0 0,3-5 0 15,0-6-4-15,2-3-5 0,2-6-5 16,3 1-5-16,3-3-3 0,-1-2-4 16,6 1-6-16,-3 1-2 0,3 2-2 0,6-2 2 15,2 0 0-15,3-2 2 0,6-5 5 16,0 1 5-16,5-5 6 0,5 1 7 15,0-3 7-15,1-5 7 0,3-1 9 16,-5 1 9-16,1 0 7 0,-1 6 6 16,1 1 5-16,-4 2 2 0,-1 11 0 15,0-1-4-15,0 3-6 0,8 2-6 16,-2 5-7-16,4-1-5 0,7 1-6 16,8 0-3-16,0 1-4 0,6 2-3 15,-2 1-10-15,-1-3-14 0,1 3-16 0,-6 1-118 16,-4 0-126-16,-2 3-307 0</inkml:trace>
  <inkml:trace contextRef="#ctx0" brushRef="#br0" timeOffset="58814">18795 5711 436 0,'-5'-6'105'0,"5"-1"6"0,-4-3-69 16,4 1-4-16,-4 4-2 0,-1 1-3 0,5 4-4 15,-4-4-4-15,0 4-5 0,0 4-3 16,-1 3-3-16,0 2-3 0,-1 3-2 16,-3-1-1-16,1 0-2 0,-1 1-1 15,3 0-1-15,6-2-1 0,-3-4-2 16,6 1 0-16,3-2 0 0,3 0-1 16,0-5 1-16,5 0-1 0,-4 0 1 15,2 0 0-15,-1-6 0 0,-4 1 1 16,0 0-1-16,-3 1 2 0,-4 2 1 0,0-4 2 15,-6 6 0-15,-4-5 2 0,0 5 0 16,-8 6 0-16,2 0-1 0,-3 2 0 16,2 1-2-16,1 3-1 0,3 1-1 15,5-3-1-15,8-2-1 0,0-1-1 16,10 0 0-16,1-2 0 0,5-5 0 16,3 0 0-16,1-5 0 0,4-2 0 15,-4-1 0-15,-1-2 0 0,-6 0 0 16,-3-1 0-16,-4-1 0 0,-6 5 1 0,-9-1-1 15,-5 5 1-15,-8 3 0 0,-3 0 2 16,-3 7 2-16,1 2 1 0,-1 0 2 16,6 5 0-16,1-2 0 0,7 1-1 15,8-4-1-15,6 2-3 0,0-3-2 16,6-5 0-16,4-3-1 0,10 0 0 16,2 0 0-16,2-8 0 0,1-2-1 0,-2 0-1 15,-2-4 1-15,-4 0-1 0,-7 2 1 16,-6 2-1-16,-4 3 1 0,-4-2 1 15,-6 3 0-15,-4 6 1 0,-3-4-1 16,-4 8 0-16,2-4 1 0,1 10-1 16,5-3 0-16,5 4 0 0,5 0 0 15,6-4 0-15,7-2-7 0,4 0-8 16,3-5-8-16,3 6-10 0,5-6-13 16,1-8-22-16,0 1-86 0,1 0-100 0,-3-1-231 15</inkml:trace>
  <inkml:trace contextRef="#ctx0" brushRef="#br0" timeOffset="59906.42">19361 5571 460 0,'-14'0'104'16,"5"0"0"-16,9-10-77 0,7 2-11 16,11-3-1-16,0-5 1 0,6-5-2 0,8-5 0 15,1 0 1-15,1-9 1 0,4-2 0 16,2-8-2-16,-1-4-2 0,3 0-2 16,0-1-2-16,0-2-2 0,-1 6 0 15,-8-2-1-15,-7 8 2 0,-1 6 0 16,-10 8 3-16,-3 4 2 0,-6 5 1 15,-6 8 0-15,0 9-1 0,0 5-2 16,-7 12-2-16,-6 6-2 0,-7 5-2 0,-6 13-1 16,-6 6 0-16,-6 10 1 15,-1 2 0-15,-3 1 0 0,2 0 1 0,1 2 0 16,5-9 1-16,2-6-1 0,6-6 0 16,7-9-1-16,8-6-1 0,7-7-1 15,6-6-1-15,11-8 0 0,7-5-1 16,6-8 1-16,6-3-1 0,1-10-1 15,0-1-1-15,1-3 0 0,0-1-1 0,-3 0 0 16,-3 3-1-16,-4 2 2 0,-10 4 1 16,-2 5 3-16,-12 2 1 0,-12 6 2 15,-2 7 1-15,-11 8 3 0,-5 3 2 16,0 7 0-16,-3 3-1 0,5 8-2 16,3-2 0-16,0-1-2 0,10-1-3 15,9-2-2-15,6-7-1 0,7-2 0 16,13-6 0-16,5-9-1 0,10-2 0 0,10-2 1 15,7-9-2-15,1-6 1 0,4 1 0 16,-1-8 0-16,2-8 0 0,-8-2 0 16,5-4 0-16,-7-7 1 0,-7-1 0 15,-3-4 0-15,-10 5 1 0,-4 2 2 16,-8 9 2-16,-16 3 4 0,0 10 1 16,-9 8 1-16,-8 9 0 0,-2 8-1 15,-2 8-1-15,-4 8-3 0,1 4-3 16,-2 9-2-16,1 5-1 0,6 4-1 0,4 3 1 15,2-3-2-15,1 1 0 0,5-2 0 16,7-5-1-16,0-4-1 0,9-8-1 16,8-6 1-16,11-10-1 0,10-8 0 15,8-5 0-15,2-6 1 0,9-9 0 16,-2-2 1-16,-2-1 1 0,-13 0 1 0,-3 7 0 16,-14-2 3-16,-5 4 4 0,-9 3 0 15,-4 11 0-15,-5 0-1 0,-6 9 2 16,-3 3-2-16,-2 4-1 0,-2 6-3 15,-1 2-1-15,1 5 0 0,1-4 0 16,9-1-1-16,3-4 0 0,8-4-1 16,6-7 0-16,7-6-1 0,10-6 1 15,2-9-1-15,1-8 2 0,-1-6-1 16,0-6 1-16,-5-5 1 0,-2-9 1 16,-6-3 0-16,-3-5 0 0,-4-3 3 15,0-1 1-15,-5 2 4 0,-2 2 3 0,-4 7 1 16,-2 6 2-16,7 10-1 0,-2 9-1 15,-3 2-3-15,8 6-3 0,4 5-3 16,5 4-2-16,4 0-2 0,7 5-2 16,-1 7-8-16,6-3-12 0,-2 4-21 15,-3 3-16-15,1-1-120 0,-4-5-134 0,-5 3-311 16</inkml:trace>
  <inkml:trace contextRef="#ctx0" brushRef="#br0" timeOffset="60964.01">19543 5550 350 0,'-3'0'82'16,"-2"0"3"-16,-1 4-56 0,0 2-2 15,0 1-1-15,0 2-1 0,-2 5-2 16,1 0-1-16,0 2 0 0,0-1-2 0,-2 3-3 15,1 2-2-15,1-4-2 0,0 0-2 16,0-1-1-16,1-3 1 0,2-5 1 16,0-2 3-16,4-2 2 0,-5-3 0 15,5 0 1-15,5-3 0 0,-3-7-2 16,3-1-4-16,5-5-3 0,0-5-2 16,4-2-3-16,4-1-4 0,0-5-8 15,-1 5-11-15,5 1-12 0,-5 2-103 0,4 4-105 16,3-1-263-16</inkml:trace>
  <inkml:trace contextRef="#ctx0" brushRef="#br0" timeOffset="63320.6">21005 5410 438 0,'-8'-8'107'0,"-4"5"2"15,3 3-67-15,-2 0-11 0,4 0-5 16,-6 8-3-16,1 6-5 0,-6 4-3 16,-4 11-1-16,-5 6-1 0,-6 10-1 15,-3 7-1-15,-2 9-3 0,-2 1-1 16,0 6-2-16,-4-1-1 0,4 2 0 16,0-8-1-16,0-2 1 0,5-7 0 0,3-6 1 15,1-8 0-15,5-6 1 0,6-6 0 16,10-8-2-16,4-5-1 0,6-6 0 15,2-7-1-15,12-8 0 0,10-11-1 16,5-9-1-16,4-7-1 0,10-14-3 16,-1-10-1-16,3-8-2 0,1-3-1 15,1-3 0-15,0 2 1 0,0 2 1 0,-4 6 2 16,-7 13 3-16,-4 11 6 0,-5 8 4 16,-8 11 1-16,-12 10 1 0,-7 10-1 15,-5 8 1-15,-2 4-1 0,-4 5-4 16,2 6-4-16,0 4-1 0,3 2 0 15,6 0-1-15,0-3 0 0,10-3 0 16,7-3-1-16,8-3 0 0,4-7 0 16,5-10 1-16,8 0 0 0,-1-10 0 0,1-7 1 15,2 0 0-15,-2-5 0 16,-2-3 0-16,2 0 0 0,-6-1 0 0,-4-2 0 16,-5 3 4-16,-7 0 3 0,-8 2 4 15,-10 5 1-15,-6 4 2 0,-11 5 1 16,-1 5-1-16,-8 4-3 0,-2 5-3 15,1 5-4-15,1 6-3 0,0 0 0 0,4 8-2 16,6 1-1-16,5 1-3 0,9 1-3 16,6-2-2-16,11 0-3 0,14-5-1 15,6-6-1-15,10-3 1 0,6-4 2 16,2-7 3-16,6-10 2 0,-2-3 3 16,-3-4 1-16,-1 0 1 0,-2-6 1 15,-6 1 0-15,-3-1 0 0,-8 4 3 16,-7 1 3-16,-7 0 4 0,-10 2 5 15,-12 4 2-15,-3 1 2 0,-11 5 0 0,-6 6-1 16,-7 0-4-16,-6 0-4 0,-3 7-5 16,0 5-2-16,-1 3-1 0,4 2-1 15,1 2-1-15,8 0-1 0,6 2-1 16,9 0-3-16,9-6-2 0,8-3-3 16,10-2-1-16,10-10-1 0,6 0-1 15,11 0 2-15,1-11 2 0,2 0 3 16,-2 0 2-16,-1-1 2 0,-11 2 0 15,-7 0 5-15,-8 0 6 0,-7 2 3 0,-12 1 2 16,-3 7 2-16,-12-4 1 0,-3 8 1 16,-2 3-3-16,-4 3-6 0,-1 0-2 15,1 5-3-15,5-2-1 0,5 2-3 16,6-1 0-16,8 0-1 0,6-5 0 16,13-3 0-16,7-6 0 0,7-3 0 15,7-8 0-15,7-6-1 0,0-6 0 16,6-6 0-16,0-2 0 0,2-5 0 0,-2-2 0 15,1-7 1-15,-3-3 1 0,-1-6-1 16,-1-3 1-16,-8-4 0 0,-5 0 0 16,-7 5 0-16,-8 5 0 0,-8 5 1 15,-5 13-1-15,-8 11 0 0,-3 10 0 16,-6 12 0-16,-6 14-1 0,-6 10 1 16,-7 10-1-16,-11 14 1 0,-8 12 0 15,-5 5 1-15,-1 6-1 0,-2 1 0 16,1 1 0-16,8-6 0 0,8-7 1 0,11-9-2 15,6-9 1-15,8-9-1 0,7-8-1 16,12-11 1-16,8-11 0 0,8-8 0 16,8-7 0-16,9-6 1 0,8-5 0 15,3-2 1-15,4-7-1 0,-2-3 0 16,-3 1-1-16,-6 1 1 0,-9 1-1 0,-8 3 2 16,-10 3 0-16,-9 7 0 0,-7 6 1 15,-10 6 0-15,-7 7 0 0,-9 0 0 16,-4 7 0-16,-6 5-1 0,-1 5 0 15,1 2 1-15,3 4-1 0,4 3 2 16,12 0 0-16,3 2 1 0,14-4 0 16,3 0 1-16,14-2-1 0,5-4 0 15,9-3-1-15,6-7 0 0,5-2-1 16,1-6-4-16,1 0-6 0,-5-10-15 16,-3 2-13-16,-8-3-17 0,-4-2-115 0,-9 5-126 15,-3-2-295-15</inkml:trace>
  <inkml:trace contextRef="#ctx0" brushRef="#br0" timeOffset="73571.5">6334 6529 424 0,'-2'-5'103'0,"-3"3"2"16,-2 2-49-16,2-7-31 0,3 7-7 15,2-4-4-15,-5 4-3 0,5 0-2 16,0 0-2-16,5 0-1 0,1 0-1 16,2 0 1-16,0 0 2 0,3-5 1 15,3 5 1-15,-1-6 1 0,5 1 1 16,1 1 1-16,3-1-2 0,3 0 0 0,3-1-1 15,5-1-2-15,1 7-1 0,6 0-1 16,5-2-2-16,1 2 0 0,2 0-1 16,3 0 0-16,3 0-1 0,6-5 0 15,4 5-1-15,-2 0 0 0,8 0 0 16,1 0 0-16,2 0 0 0,3-5 1 0,2 1-1 16,3-2 0-16,4 0 1 0,2-3-1 15,-1 1 1-15,3 2-1 0,2-2 1 16,0 5-1-16,-2-5 0 0,-1 2 0 15,-5 3-1-15,3 3 1 0,-1 0-1 16,-1-4 1-16,-2 4 1 0,-2 0 1 16,0 0 0-16,4 0 0 0,-4 0 1 15,1 0 1-15,3 0-1 0,-4-6-1 16,2 2 0-16,1 1-1 0,-2-1 0 0,3 4-1 16,-3-7 0-16,-2 2-1 15,0 1 1-15,0 0 0 0,-1-2 0 0,-4 2 0 16,-1-3 0-16,-1 4 1 0,-3-2-1 15,1 0 1-15,-3 5 0 0,-2-2-1 16,1 2 0-16,-5 0 0 0,1 2 0 16,1-2 0-16,-1 4 0 0,1-4 1 15,-2-5 0-15,4 3 0 0,-4-6 0 16,4 1 0-16,0 1 0 0,2-2 0 0,0 3-1 16,-1-3 0-16,0 3 0 0,0 5-1 15,-3-7 0-15,-5 7 0 0,-1 0 0 16,-2 0 1-16,0 0-1 0,3 0 1 15,-8 0 0-15,2 5 2 0,-1-5 1 16,1 0 1-16,2-5 0 0,-1 5 1 16,5 0-1-16,-1 0-1 0,3 0-1 15,-2 0 0-15,5 0-2 0,-3 0 1 0,5 0-1 16,-3 0 0-16,3-2 0 0,2 2 0 16,3-5-1-16,-2 5 1 0,3 0 0 15,1-5-1-15,1 1 1 0,1 4 0 16,0-9 0-16,5 9-1 0,1-7 1 15,-1 1 0-15,2-1-1 0,3 2 0 16,-3-3 0-16,-2 5 1 0,1-5-1 16,1 1 0-16,0 3 0 0,0 4 0 0,-1-3 0 15,-1 3 0-15,0-6 0 0,-1 6 0 16,1 0 0-16,-2 0 0 0,3 0 1 16,-4 0-1-16,3 0 0 0,-3 0 0 15,3-4 0-15,-2 4 0 0,5-5 1 16,-3 5-1-16,0-5 0 0,0 2 1 15,-3 3-1-15,1-5 0 0,-1 5 0 16,-1-4 1-16,-4 4-1 0,-1 0 0 16,2-3 0-16,-3 3 0 0,0 0 0 0,2-4 0 15,-1 4 0-15,1 0 0 0,1-5 1 16,1 5-1-16,-6-3 0 0,4 3 1 16,-4-8 1-16,-2 8 1 0,2-5 1 15,-2 2 0-15,-2 3 1 0,2 0-1 16,1 0 0-16,-2 0-1 0,-2-5-2 15,-1 5 0-15,3 0-1 0,2-2 0 16,-2 2 1-16,-2 0-1 0,4 0 0 0,-1 0 0 16,-1-5 0-16,0 5 1 0,1-4-1 15,1 4 0-15,0 0 1 0,-3 0-1 16,0 0 0-16,-1 0 0 0,-2 0 0 16,1 4 0-16,-1-4 0 0,0 0 1 15,0 0-1-15,-3 6 0 0,0-6 0 16,2 4 0-16,-1-4 0 0,-4 0 0 15,5 0 0-15,-2 4 0 0,1-4 1 0,1 4-1 16,-5 0 0-16,-1 0 0 0,5 1 0 16,-7-5 1-16,8 0-1 0,-2 2 0 15,4-2 0-15,3 6 0 0,-1-6 0 16,-5 4 0-16,5-4 0 0,-9 4 0 16,-1-4 0-16,-1 0 0 0,-1 0 0 15,-2 0 1-15,4 0-1 0,-5 0 0 16,0 4 0-16,2-1 0 0,-5-3 0 0,-5 0 0 15,2 0 0-15,3 0 0 0,0 0 0 16,-5 0 0-16,5 0 0 0,-2 0 0 16,1 0 0-16,-3 0 0 0,-7 0 0 15,3 0 0-15,-2 4 0 0,-4-4 0 16,-2 0 0-16,2 0 0 0,-3 0 0 16,3 0 0-16,-3 0 0 0,0-6 0 15,4 6 0-15,-1 0 0 0,-1 0 0 16,3 0 0-16,0 0 0 0,-1 5 0 0,-1-5 0 15,-4 3 0-15,0-3 0 0,-7 0 1 16,0 0-1-16,0 0 1 0,0 0-1 16,0 0 1-16,3 0-1 0,-2 0 0 15,1-3 0-15,1 3 1 0,-6-5-1 16,3 3 0-16,0 2 0 0,-2-6 0 16,3 6 0-16,-3-2 1 0,4 2-1 15,4 0 0-15,1 0 0 0,2 0 0 16,1 0 0-16,1 0 0 0,-2 0 0 0,2 0 1 15,-3 0-1-15,-1 0 0 0,1 0 0 16,4-6 0-16,-4 2 0 0,2 2 0 16,1-3 0-16,0 0 1 0,3 5-1 15,1 0 0-15,-1 0 0 0,0 5 0 16,4 0 0-16,-3-3 0 0,3 3 0 0,-3-5 0 16,-2 5 0-16,2-5 0 0,-1 0 1 15,-1 0-1-15,-3-3 0 0,3 3 0 16,-4-6 0-16,1 6 1 0,-3 0-1 15,1-2 1-15,-1 2-1 0,-2 0 1 16,-1 0 1-16,0 2 0 0,-1-2 1 16,-1 0 1-16,-4 0 0 0,-2 0 1 15,-3 0-1-15,-1 0 0 0,-3 0 0 16,-2 0-2-16,-2 0-1 0,-1 0-2 0,-1 0-11 16,-3 0-16-16,0 0-17 0,-7-2-122 15,-9 2-129-15,-6-7-317 0</inkml:trace>
  <inkml:trace contextRef="#ctx0" brushRef="#br0" timeOffset="75223.22">11307 6939 407 0,'-13'7'103'0,"0"-3"1"16,3-4-39-16,5 0-42 0,5 0-10 16,5-4-4-16,6-4-2 0,6-3-3 0,6-2 0 15,4-2 3-15,5-6 1 0,5-1 1 16,6-5 1-16,5-5 0 0,-2-2-1 16,5 1-1-16,-2-1-2 0,-3 3-2 15,-5 4-2-15,-8 3 0 0,-8 10 3 16,-7 4 3-16,-12 6 1 0,-6 4 2 15,-13 5 2-15,-5 8 1 0,-7 6 3 16,-6 7-2-16,-2 4-2 0,-3 6-1 0,0 5 0 16,0 5-3-16,4 0-1 0,2 2-3 15,9-2-1-15,0-2-2 0,6-2 0 16,4 1-2-16,4-8 1 0,2-1-1 16,5-6-1-16,0 1-3 0,0-6-4 15,0-9-5-15,7-1-6 0,3-6-9 16,0-7-10-16,3 0-31 0,6-11-66 15,2-4-90-15,1 1-209 0</inkml:trace>
  <inkml:trace contextRef="#ctx0" brushRef="#br0" timeOffset="75604.7">12016 6633 508 0,'0'-7'115'15,"0"7"1"-15,0-5-89 0,-5 10-8 0,-3 7-4 16,1 4 1-16,-6 8-2 0,-3 1 0 16,-4 5 2-16,-2 3 2 0,-2 2 2 15,2-1-2-15,-3-3-2 0,4 2-2 16,5-2-3-16,2-4-4 0,4-4-2 16,7-6-2-16,3-3-2 0,3-7-1 15,7-3 0-15,5-4 0 0,4-4 1 16,4 0 0-16,3 0 0 0,0 0 1 0,-1 4-1 15,-2 5 0-15,-1 5-1 0,-6 5 1 16,-7 8 0-16,-3 1-1 0,-6 4 1 16,0 4 0-16,-4-4 0 0,-3 2 1 15,-2-1 2-15,-1-5 1 0,-1 0 1 16,-3-5 1-16,1-3 0 0,-5 2-1 16,-1-6 0-16,-2-3-3 0,0-4-6 15,-3-5-8-15,2 0-7 0,-5-8-8 16,2-3-11-16,4-3-11 0,-1-4-13 15,4-3-81-15,3-5-92 0,2 1-217 0</inkml:trace>
  <inkml:trace contextRef="#ctx0" brushRef="#br0" timeOffset="75771.25">11820 6865 412 0,'27'-43'114'0,"-4"6"9"0,-3 3-45 16,0 4-18-16,-3 4-9 0,2 2-5 0,1 2-6 15,2 2-8-15,1 5-8 0,4-2-5 16,0 5-5-16,5-2-3 0,-3 7-4 15,4 0-4-15,2 3-6 0,-4 4-7 16,2 0-8-16,-2 4-7 0,-2 2-9 16,2-1-11-16,-5 2-4 0,0 2-95 15,-1 0-94-15,-2 2-230 0</inkml:trace>
  <inkml:trace contextRef="#ctx0" brushRef="#br0" timeOffset="76396.57">12528 6741 556 0,'-20'21'134'15,"1"2"2"-15,-2 2-85 0,0 1-13 16,-2 4-9-16,2 3-8 0,0 2-6 16,5-1-2-16,-1-6-2 0,6 3-2 15,8-6-1-15,3-3-2 0,5-6-3 0,5 0-1 16,9-8 0-16,2-2-1 0,6-6-1 16,4 0 1-16,2-7-1 0,2-5-2 15,-2-5-2-15,0-4-2 0,-2-6 0 16,-5-5-1-16,-5-4 0 0,-7 2 2 15,-2-9 1-15,-6 6 2 0,-6-2 4 16,-7 5 5-16,-5 5 4 0,-8 9 4 16,-6 6 3-16,-1 14 2 0,-6 0 1 0,0 6-3 15,0 5-3-15,0 6-3 0,0 5-5 16,6-1-3-16,1 4-2 0,7 2-2 16,2 4 1-16,8 4-1 0,9 1 0 15,11-4-1-15,5 1 0 0,9-6 0 16,10-5 0-16,8-10 0 0,3-5-2 15,5-7 0-15,5 0-3 0,-1-14-2 16,3-1-2-16,-5-5-3 0,-2-3-1 16,-10-2 1-16,-7-2 1 0,-7 2 2 0,-8-1 4 15,-11 4 7-15,-8 4 7 0,-7 9 5 16,-8 5 3-16,-6 4 2 0,-7 4 2 16,-5 8 0-16,-3 7-5 0,3-1-4 15,0 5-4-15,7 3-2 0,6-1-2 16,5 1-2-16,12-1-1 0,3-1 0 15,12-2 0-15,7-2-1 0,8-5 0 0,10-6-1 16,4-4-2-16,6-10-3 0,6-7-2 16,-1-4-3-16,1-7-2 0,-2-5-3 15,-7-4-1-15,0-4 2 0,-6-3 2 16,-10-4 3-16,-7-3 3 0,-9 0 2 16,-10-1 5-16,-5 6 9 0,-11 6 4 15,-10 6 3-15,-9 11 3 0,-6 13 0 16,-2 8 0-16,-4 10-3 0,-1 8-4 15,-1 9-5-15,0 6-3 0,7 2-3 16,6 5-6-16,2 5-11 0,7-4-9 0,11 1-10 16,7-1-11-16,14-7-12 0,5-2-107 15,9-8-109-15,6-6-257 0</inkml:trace>
  <inkml:trace contextRef="#ctx0" brushRef="#br0" timeOffset="76887.36">13441 7072 564 0,'-6'0'122'0,"6"0"0"16,12 0-104-16,6-6-5 0,6-4 1 15,7-5-3-15,4-2-2 0,5-5 0 16,5-6 0-16,2 0 0 0,3-4-1 15,-2-4-1-15,-2 5-2 0,0-7 0 0,-6-7-2 16,-7 2 0-16,-6-3 1 0,-8 4 5 16,-9 0 6-16,-5 0 7 0,-5 9 3 15,0 7 2-15,-8 8 1 0,-3 6-3 16,0 6-4-16,-8 13-8 0,-6 7-6 0,-8 8-3 16,-7 9-3-16,-6 12 0 15,-3 6-1-15,-2 6 0 0,0 8 1 0,10 1-1 16,1 2-1-16,7 1 0 0,7-8-2 15,8-1 0-15,7-9-1 0,6-9-2 16,5-10 0-16,7-12-1 0,11-11 1 16,4-13-1-16,10-8 1 0,0-6 0 15,1-2 2-15,-4-1 2 0,-1 6 0 16,-4 5 5-16,-10 4 3 0,-3 8 2 16,-4 0 1-16,-7 9 0 0,2 2 0 0,-2 4 0 15,0 5-4-15,0 4-2 16,0 1-1-16,5-2-1 0,2 0-1 0,2-8 0 15,9-1 0-15,4-5 0 0,9-4-9 16,1-5-15-16,2-8-13 0,4-5-15 16,-2-3-110-16,3-2-122 0,1-1-282 15</inkml:trace>
  <inkml:trace contextRef="#ctx0" brushRef="#br0" timeOffset="77256.55">14603 6904 534 0,'-5'0'133'0,"5"7"4"0,-6-4-69 0,6 1-25 16,-4 0-8-16,1 1-6 0,3-2-6 15,-7 2-5-15,7-2-6 0,-2-3-4 16,2 4-3-16,0-4-3 0,6 0-1 15,-2 0 0-15,2-4 0 0,2 1 1 16,2-3 5-16,-5 0 6 0,-1 1 5 16,-4 0 3-16,0-1 2 0,-4 6 0 0,-6 0-1 15,-3 0-4-15,-5 8-6 0,1 0-6 16,-3 5-3-16,2 0-1 0,4-1-2 16,2 0 0-16,8-4-1 0,4 1-3 15,4-7-1-15,5-2-3 0,4-6-1 16,2 0 0-16,-1-4 0 0,1 0 0 15,-4-3 1-15,-3 2-2 0,-4 0-8 16,-4 3-12-16,-6 4-15 0,-3 4-120 16,1-6-126-16,1 6-308 0</inkml:trace>
  <inkml:trace contextRef="#ctx0" brushRef="#br0" timeOffset="78010.86">15427 6540 424 0,'4'-13'116'0,"-4"4"7"0,-4 3-47 16,-2 6-29-16,-3 0-9 0,-5 10-6 16,-3 3-7-16,-6 9-7 0,-4 5-6 0,-2 7-1 15,1 2-2-15,-1 0-1 16,5 2-2-16,5-4-2 0,6-6-2 0,10-3 0 15,3-7-1-15,16 2-1 0,1-5 1 16,7 1-1-16,4 1 1 0,-1-3 0 16,0 7 0-16,-5 0 0 0,1-1 0 15,-9 4-1-15,-5 0 1 0,-7 1 0 16,-2-1 3-16,-10 0 3 0,-4-1 3 16,-5-3 4-16,-4 2 2 0,-2-7 1 0,-3-3 0 15,1-2-2-15,-1-4-3 0,3-6-4 16,2 0-3-16,-1 0-8 0,2-5-8 15,5 1-9-15,0-3-8 0,4 2-10 16,2-2-12-16,2-3-84 0,5 3-17 16,4-1-86-16,2 0-178 0</inkml:trace>
  <inkml:trace contextRef="#ctx0" brushRef="#br0" timeOffset="78188.9">15373 6618 581 0,'5'-29'144'15,"-1"7"3"-15,3 0-89 0,4 5-12 16,3 0-11-16,5-1-6 0,3 0-9 16,6-1-6-16,2 1-3 0,3 0-3 15,1 5-1-15,2-2-3 0,0 8-5 0,4 5-12 16,-1 2-12-16,-5 0-12 0,2 6-5 16,-3 2-116-16,-4 3-119 0,-3-1-274 15</inkml:trace>
  <inkml:trace contextRef="#ctx0" brushRef="#br0" timeOffset="79507.36">15624 7165 403 0,'-5'0'96'0,"1"0"3"16,4 0-66-16,0 0-6 0,0-4-4 16,4-3-5-16,4-4-3 0,3-1-1 15,3-6-1-15,6 0 2 0,6-3-1 16,4-8 0-16,3-2-1 0,4-4-1 16,2-4-1-16,1 1-2 0,-1-5 0 15,-4-1 1-15,-4 4 1 0,-4 5 0 16,-7 2 2-16,-7 10 3 0,-2 0 1 15,-8 9-1-15,-3 5-2 0,-7 9-2 16,-3 0-2-16,-7 15-2 0,-7 4-4 0,-5 8-1 16,-4 4-2-16,-7 9 0 0,1 6 0 15,1 3-1-15,3-1 1 0,2 2-1 16,6 0 0-16,4-4 0 0,7-4 0 16,8-8 0-16,3-2-1 0,10-8 0 15,4-9 1-15,9-7-1 0,8-8 1 0,2-5 0 16,8-8 0-16,3-7 1 0,2-3 0 15,1 1-1-15,-3-3 1 0,-5-2 0 16,-7 4-1-16,-6 5 1 0,-8 2 1 16,-8 5 2-16,-5 6 2 0,-8 5 2 15,-5 9 0-15,-7 4 0 0,-4 6-1 16,2 2-1-16,-3 5-1 0,4 0-3 16,3 2-1-16,7-1-1 0,11-2 0 0,3-7-1 15,14-2 1-15,7-7-1 16,9-9 1-16,9-10-1 0,7-9 1 15,3-3 0-15,6-2-1 0,0-5 0 0,5-3 0 16,-8 2 1-16,-3 2-1 0,-6-4 1 16,-12 3 0-16,-7 1 0 0,-8 3 2 15,-12 3 4-15,-7 7 3 0,0 3 1 0,-8 7 0 16,-5 5 0-16,-1 8-1 0,-6 2-1 16,-4 4-4-16,3 7-2 0,-2 2-2 15,0 1-1-15,3 5-3 0,5 0-3 16,3 3-3-16,5-4-3 0,7 2-3 15,6-3-2-15,7-3 0 0,8-6 1 16,7-8 4-16,6-10 2 0,4-5 2 16,3-8 3-16,2-2 3 0,-8-3 0 15,-4 1 2-15,-9 5 2 0,-8 2 3 0,-2 5 4 16,-6 5 1-16,-6 0 0 0,0 0 0 16,-6 7 0-16,1 1-1 0,2 0-3 15,-2 7-3-15,5-3-2 0,0 1 0 16,0 0-1-16,12-4 0 0,2-9 0 15,6 0 0-15,7-6 0 0,6-7 0 16,5-8 1-16,-2-2 0 0,0-5 0 16,-7-4 1-16,-3-4 0 0,-11-4 0 0,-3 1 4 15,-10-3 4-15,-2 2 4 0,0 1 1 16,-4 2 3-16,-1 2 0 0,5 7 0 16,0 0-4-16,7 5-3 0,4-1-4 15,3 5-3-15,5 4-1 0,4 0-1 16,4 3-1-16,5 0 0 0,0 0 0 15,1 3-4-15,1 3-8 0,-1-1-12 16,4 7-10-16,-3-4-16 0,-2 4-114 16,-3 4-123-16,-8 3-285 0</inkml:trace>
  <inkml:trace contextRef="#ctx0" brushRef="#br0" timeOffset="81684.81">17168 6991 434 0,'0'-5'94'0,"-8"5"0"0,3 0-79 16,-2 15-6-16,-2 1 3 0,-5 10 4 15,-3 9 0-15,-4 5 0 0,-5 10 1 0,-3 6 0 16,-4 5-1-16,-4 2-4 0,-3 0-5 16,-1 0-3-16,-3 4-2 0,2-7 0 15,3-7-1-15,5-3 0 0,2-3-1 16,5-8 1-16,5-7 0 0,5-5 1 15,5-10 3-15,4-2 1 0,1-10 2 16,7-5-1-16,5-10 1 0,3-9 0 16,8-10-2-16,9-13-2 0,7-5-2 15,7-11-2-15,8-8-1 0,4-5 0 0,3 1-1 16,0 0 0-16,-2 2 0 0,-4 6 1 16,-9 6 2-16,-6 13 5 0,-8 9 6 15,-10 11 3-15,-7 11 1 0,-8 7 0 16,-7 10-1-16,-1 6-1 0,-4 5-4 15,4 4-5-15,-4 2-4 0,5 0 0 16,1-4-1-16,6 1 0 0,5-4-1 16,2-5 0-16,8-1 0 0,6-9 0 0,4 0 1 15,13 0-1-15,2-5 1 0,6-5 0 16,4-7 0-16,0-1 0 0,-1-3 1 16,0-5-1-16,-8 1 2 0,-8 0 2 15,-6 3 5-15,-7 5 6 0,-8 1 3 16,-12 6 3-16,0 4 0 0,-13 6 0 15,-2 0-3-15,-4 6-5 0,-2 3-5 0,-3 3-4 16,5 5-3-16,4 0-3 0,2 5-5 16,3 1-4-16,10 1-4 0,4-1-3 15,9-2-3-15,6-7-2 0,7-2 2 16,7-5 3-16,5-7 4 0,5 0 3 16,4-8 3-16,-1 1 3 0,1-4 2 15,-2-5 1-15,-6 4 2 0,-6-1 2 16,-6-2 3-16,-7 1 5 0,-8 1 4 15,-8 1 3-15,-4 1 2 0,-5 2 1 16,-6 0 0-16,-2 3-4 0,2 2-3 16,0 4-4-16,-1 0-4 0,4 0-2 0,2 5-2 15,6 2-3-15,0 2-2 0,0 2-2 16,8 1-3-16,1 0 0 0,3 0-1 16,6-1 0-16,21-1-8 15,-18-10 13-15,0 0 1 0,1-1 2 0,-5-6 0 16,1-3 1-16,-5 1 2 0,-1 1 0 15,-3-3 4-15,-2 2 3 0,-4-1 4 16,-3 2 2-16,4 2 0 0,-4 1 1 16,0 1-2-16,-5 1-3 0,5 3-4 15,0 0-4-15,0 0-1 0,0 0-2 16,0 0 0-16,0 0 1 0,0 3-1 16,0-3 1-16,0 0 0 0,0 4-1 15,0-4 1-15,0 0 0 0,0-4 0 16,4 1 0-16,-4-3 1 0,4 1 0 15,-4-2 0-15,0 1 0 0,-4-2 1 0,-3 1-1 16,-2 1-1-16,-5 6 0 0,-1-3 1 16,-5 6-2-16,-4 3 1 0,-4 4-1 15,0 6 1-15,-4 1 0 0,3 5 0 16,-2 4 0-16,5 1 0 0,6-1-1 16,6-2 0-16,7-6-1 0,7-2-1 0,6-3-2 15,8-10 1-15,7-3-2 0,6 0 1 16,6-3-1-16,4-9 1 0,0-2 2 15,0-7 1-15,0 0 1 0,-4-3 0 16,-4 2 0-16,-9 0 3 0,-4 5 3 16,-7 5 2-16,-7 4 1 0,-4 5 0 15,-9 3 0-15,-3 7 0 0,0 2-2 16,-5 4-3-16,0 3-2 0,1 2 0 0,3 3-1 16,4-2-1-16,4-3-1 0,7 0-1 15,0-6-2-15,11-3-1 16,9-7-2-16,6-13 0 0,7-1 0 0,7-6 0 15,13-5 3-15,0-5 1 0,6-4 1 16,-4-2 1-16,4-3 2 0,-7-3 0 16,-1-3 0-16,-5-2 0 0,-5-7 0 15,-2 3 1-15,-8 5 0 0,-7 6 4 16,-4 7 2-16,-10 7 1 0,-10 10 0 0,-6 11 0 16,-12 15 0-16,-7 10-1 0,-5 9-4 15,-6 10-2-15,-9 10-1 0,-1 9 0 16,-2 4 0-16,2-3 0 0,-4-3 0 15,6 2 0-15,5-8 0 0,11-6-1 16,13-9-1-16,10-8 0 0,15-9 0 16,14-5-1-16,8-8-2 0,7-5-1 15,5-12-1-15,-1-4 0 0,4-7 0 0,-5-3-1 16,0-3 1-16,-8 0 2 0,-4-1 1 16,-7 6 3-16,-9 3 3 0,-14 7 3 15,-6 3 1-15,-12 11 3 0,-6 0 1 16,-6 10-1-16,-5 1 1 0,-1 3-2 15,3 2-2-15,5 4-2 0,3-1-2 16,7 3 0-16,6 1-2 0,8-1 1 16,10-4-1-16,7 0 0 0,11-5 0 0,5-5-1 15,10-8-6-15,5-6-9 0,3-2-8 16,3-3-11-16,-3-2-15 0,-5 0-108 16,-7 5-116-16,-8 4-267 0</inkml:trace>
  <inkml:trace contextRef="#ctx0" brushRef="#br0" timeOffset="83202.07">23005 5993 386 0,'-13'-16'101'0,"-1"5"7"0,0-1-51 0,-4 3-10 0,3 2-4 0,-4-1-3 0,5 5-2 0,1 3-4 0,3-6-5 0,4 6-6 0,6 0-3 0,6 0-4 0,7-4-4 16,4 4-2-16,7 0-3 0,5-6-1 15,4 2 1-15,3-1 0 0,0-4-1 16,-1 1-1-16,2 2-1 0,-6-3-1 15,-3 0 0-15,-6 6-2 0,-2-3-3 16,-7 6-7-16,-6-4-5 0,-7 4-5 16,0 7-7-16,-6-1-6 0,-3 7-6 0,-9 4-3 15,1 2 2-15,-3 3 3 0,-2 1 4 16,2 0 6-16,-1-1 6 0,-4-2 7 16,3-2 7-16,2-3 7 0,-2-2 8 15,0-1 8-15,4-1 6 0,0-1 6 16,1 1 6-16,3-3 2 0,2-1 1 15,3 1-3-15,0-5-4 0,4 3-6 16,0-3-4-16,5 1-5 0,6-4-2 16,1 5-1-16,6-5-1 0,6 3-1 0,7-3-1 15,5 0 0-15,5-4-1 0,8-3-2 16,-1-1-3-16,5 1-7 0,2-1-10 16,-3 3-11-16,-1 2-13 0,-1 3-64 15,-10 0-52-15,-2 6-105 0,-11 2-220 0</inkml:trace>
  <inkml:trace contextRef="#ctx0" brushRef="#br0" timeOffset="84476.23">5263 9025 428 0,'-9'-3'103'0,"-4"0"3"0,0-2-65 16,-1 5-7-16,-1-4-2 0,-1 4-1 16,1 0-3-16,-1-6-4 0,0 1 0 15,2 3-3-15,1-5-2 0,4 5-1 16,-1-3-2-16,4 0-3 0,4 5-2 15,2 0-2-15,0 0-3 0,0 0-3 16,9 0-1-16,3 0-2 0,4 7-1 0,4-7 1 16,5 0 1-16,6 0 0 0,2 0 1 15,0-6 0-15,6 2 1 0,-5-4 0 16,6-1 0-16,-5 2 0 0,1-2 0 16,-3-1-1-16,-4 0-1 0,-3 5-3 15,-1-4-6-15,-9 7-7 0,-5 2-6 0,-3 0-13 16,-8 5-13-16,-9 6-95 0,-8 5-100 15,-4 3-239-15</inkml:trace>
  <inkml:trace contextRef="#ctx0" brushRef="#br0" timeOffset="84652.8">5156 9260 461 0,'-31'18'116'0,"4"1"4"0,3-3-63 16,6-4-16-16,5 2-9 0,2-4-8 0,11-3-7 15,4-1-3-15,7-6-2 0,6 3-2 16,7-3 0-16,3-7 0 15,6-2 0-15,7-4-1 0,-4 1-2 0,7-2-1 16,0 1-3-16,0-2-5 0,-2 3-8 16,-1 2-10-16,-2 3-15 0,-4-2-103 15,-2 5-108-15,-3 4-262 0</inkml:trace>
  <inkml:trace contextRef="#ctx0" brushRef="#br0" timeOffset="84986.95">5772 9238 578 0,'-9'11'127'16,"-3"3"1"-16,5-2-94 0,-1 6-17 15,3-1-2-15,5 4-1 0,0-1-1 16,0-3-2-16,8 2-1 0,3-5-2 0,3-5-2 16,4-6-2-16,4-3-1 0,2 0 0 15,4-11-1-15,0-2 0 16,5-8 0-16,1-2 0 0,4-2-1 0,-5-7 1 15,2-3-1-15,3-2 0 0,-5-4 0 16,-5 1-1-16,-3-5 1 0,-11 0 0 16,-2 1 0-16,-12 8 0 0,-12 3 4 15,-2 5 2-15,-8 7 1 0,-8 7 1 16,-2 7-1-16,-1 7 0 0,0 9-1 0,4 4-2 16,-2 9-3-16,7 3-1 0,-1 7-1 15,6 2 0-15,4 2-3 0,3 3-7 16,1 3-9-16,7-4-8 0,4 0-13 15,0-6-13-15,9-1-97 0,4-3-104 16,7-10-239-16</inkml:trace>
  <inkml:trace contextRef="#ctx0" brushRef="#br0" timeOffset="85145.01">6305 9261 508 0,'-6'21'118'0,"-6"4"-1"16,0 0-58-16,-2 8-47 0,5 3-6 15,-3 5-1-15,-2-2-1 0,-4-2-2 16,3 6 0-16,-3-4-1 0,4 0-1 16,1-4-7-16,0-3-13 0,11-6-99 15,2-9-99-15,2-4-252 0</inkml:trace>
  <inkml:trace contextRef="#ctx0" brushRef="#br0" timeOffset="85525.13">6645 8954 567 0,'-6'-10'135'0,"-3"10"0"15,-8 5-66-15,2 7-47 0,1 8-10 16,-6 9-1-16,1 5-3 0,-1 4 0 16,0 5 0-16,6-5 0 0,1 0 0 15,7-6-1-15,6 0-2 0,8-7-3 16,4-4-2-16,7-10-1 0,1-2-1 15,6-9-1-15,2-7-2 0,4-7-2 16,1-11 0-16,2-7-2 0,-2-4 0 16,-1 1 1-16,-6-8 0 0,-5-2 2 0,-6 0 2 15,-6 4 2-15,-9-1 3 0,-11 7 5 16,-1 4 3-16,-4 7 1 0,-4 10 1 16,-5 6-1-16,-2 8 1 0,0 11-3 15,-1 9-4-15,-3 11-2 0,-2 7-2 16,0 11 1-16,0 8-1 0,6 5 0 0,0 0-1 15,3 1-3-15,9-9-3 0,4-3-5 16,11-13-6-16,0-11-9 0,10-9-10 16,4-11-87-16,6-15-16 0,7-11-87 15,5-7-183-15</inkml:trace>
  <inkml:trace contextRef="#ctx0" brushRef="#br0" timeOffset="85960.44">6908 8642 614 0,'-13'-9'137'0,"2"4"1"0,3-1-102 16,8 6-19-16,0-3-6 0,13 3-3 15,1-8-5-15,10 4-3 0,3-3 0 16,7-1 1-16,4 3 0 0,4 1-1 16,2-2 1-16,-2 6 0 0,3 0 0 0,-5 0 2 15,-4 11 3-15,-6-3 3 0,-3 4 6 16,-8 2 3-16,-6 10 2 0,-6 0 2 15,-7 7-1-15,-6 5-2 0,-7 8-4 16,-7 1-3-16,0 4-5 0,-8 0-2 16,-3 6-2-16,-2-1-1 0,3-4-1 15,0 1-3-15,5-7-5 0,3-6-9 16,6-3-8-16,4-5-6 0,2-5-7 16,3-9-5-16,5-5-3 0,-4-1 0 15,1-10 2-15,0 0 4 0,-1-11 5 16,-3-1 5-16,0-3 5 0,-3-9 5 0,4-3 11 15,-3 1 16-15,4 1 16 0,0 0 13 16,1 1 12-16,4 5 9 0,-3 6 2 16,5 2-2-16,0 3-11 0,0 5-10 15,7-3-12-15,0 6-10 0,5-2-7 16,8 2-4-16,1-4 0 0,4 4-2 0,5 0 1 16,3 0-8-16,3-6-11 0,-1 4-14 15,0 2-13-15,1-8 50 0,-3 4-170 16,-1 0-128-16,-4 0-310 0</inkml:trace>
  <inkml:trace contextRef="#ctx0" brushRef="#br0" timeOffset="86824.36">7702 8686 530 0,'-11'-7'120'0,"2"4"2"0,-1-2-89 0,6 0-11 16,4-4-5-16,0 3-6 0,4-3-3 15,5 0-2-15,1-2-1 0,4 3-1 16,2 4 1-16,1 1-1 0,5 3 1 16,-1 0 0-16,-2 6 2 0,-1 3 1 15,-1 3 3-15,-4 3 2 0,-4 3 3 16,-9 4 0-16,0 2 1 0,-11 2-2 15,-7 5 0-15,0 0-3 0,-8-2-3 16,2 1-3-16,-1-5-3 0,6 1 0 0,2-5-2 16,7-3-1-16,4-3 0 0,6-3 0 15,11 0-2-15,0 0 1 0,6 2-2 16,6 2 1-16,0 0 0 0,4 4-1 16,-1 1 2-16,-3-2-1 0,-3 4 2 15,-3 4-1-15,-5-1 1 0,-8-2 0 16,-4 2 0-16,-10 4 0 0,-3-4 1 15,-10 4 0-15,-2-6 1 0,-7 0 2 0,-2-1 1 16,-1-3 1-16,-1-8 0 0,2-6 1 16,2-6-1-16,2 0-2 0,4-6-1 15,2-4 0-15,3 1-2 0,3 0-2 16,4 0-3-16,2 2-7 0,5-1-7 16,1 3-8-16,6 2-13 0,0-4 33 0,6-1-147 15,6 1-115-15,2-3-287 16</inkml:trace>
  <inkml:trace contextRef="#ctx0" brushRef="#br0" timeOffset="87520.07">8641 8083 403 0,'-4'-8'87'15,"-4"5"2"-15,2 3-74 0,-5 0-1 16,2 0 4-16,-4 10 5 0,0-2 3 15,-3 3 2-15,-1 2 1 0,-2 1 2 16,-1 3-2-16,1 5-2 0,-2 0-5 16,0 7-5-16,-1 6-4 0,-1 5-3 15,2 7-4-15,-2 5-1 0,4-2-2 0,0 7 0 16,8 0-1-16,-1-5 0 0,10-6-1 16,2-6 0-16,9-1 0 0,3-5-1 15,7-8 1-15,0-4-1 0,8-7 0 16,-2-3 0-16,4-4 1 0,3-8-1 15,-3-4-1-15,2-7-4 0,2-2-3 16,-5-2-4-16,1 0-4 0,-6-6-7 0,-5 1-9 16,-6 4-15-16,-9-5-78 0,-3 4-87 15,-14-2-214-15</inkml:trace>
  <inkml:trace contextRef="#ctx0" brushRef="#br0" timeOffset="87919.27">8140 8403 458 0,'-5'-9'108'0,"5"5"4"0,5 4-71 0,3 0-10 15,5 0-5-15,6 0-2 0,0 0-2 16,8 0-3-16,3 0-4 0,1 0-2 16,2 0-4-16,-1 0-2 0,0 0-2 15,-3 0-2-15,-4-5-1 0,-1 5-2 16,-8 0-1-16,-2 0-3 0,-3 0-3 15,-8 0-5-15,-3 0-8 0,-3 7-7 0,-8-3-9 16,-3 3-10-16,-4 3-15 0,-4-1-3 16,-5 4 4-16,0-1 14 0,-4 1 17 15,3-1 19-15,-4 2 22 0,5-2 25 16,-2 1 13-16,5 2 6 0,1-2 2 16,7-3-6-16,-1-2-7 0,5 2-7 15,4-1-6-15,3 0-5 0,5-4-5 16,0 6-5-16,8-2-3 0,4 1-2 15,1-6-1-15,7 1 1 0,0-1-2 16,3-4-1-16,3 0-1 0,1 0-1 0,2 0-2 16,-2-4-1-16,1 4-5 0,-1-5-9 15,-1 5-9-15,0-3-13 0,-2 3-9 16,-3 0-104-16,0 0-109 0,-1 0-254 16</inkml:trace>
  <inkml:trace contextRef="#ctx0" brushRef="#br0" timeOffset="88319.27">8880 8590 437 0,'3'-11'119'0,"-3"6"4"15,0-1-34-15,-7 6-49 0,0 6-8 16,-1 5-4-16,-5 5-7 0,-3 11-3 15,-4 2-1-15,-4 14-1 0,-2 4-1 16,0 4-1-16,-1 4-3 0,-2 4-3 16,0 1-2-16,2 3-2 0,5-4-2 15,-1-2-1-15,5-1 0 0,2-3-1 16,7-6-1-16,1-10-6 0,8-3-7 0,0-10-9 16,0-1-14-16,3-5-107 0,3-7-110 15,1-8-268-15</inkml:trace>
  <inkml:trace contextRef="#ctx0" brushRef="#br0" timeOffset="90040.01">8829 9285 371 0,'-7'2'91'0,"-6"-2"4"0,6 8-55 16,-4-8-7-16,5 5-4 0,-2-5-3 16,4 0-2-16,0 6-2 0,4-6-2 15,0 0-3-15,-3-6-3 0,3 3-2 16,4-6-3-16,5-1-3 0,3-8-2 0,6-4-2 16,7-8 0-16,3-4-1 0,8-5 0 15,2-8 0-15,8-6 1 0,2 1 2 16,2 0 3-16,-4-2 2 15,1 4 1-15,-2 5 2 0,-9 10 1 0,-6 5 2 16,-10 11 1-16,-11 3-1 0,-9 11-2 16,-13 10-1-16,-9 11-2 0,-11 8-1 15,-7 10-3-15,-11 7-4 0,2 12-1 16,-6 4 1-16,0 2 1 0,5 7 0 0,3-5 0 16,10 0 0-16,4-2 0 0,8-9-1 15,10-6 0-15,10-9-2 0,12-9-1 16,10-5 0-16,4-13 0 0,8-8 0 15,8-12 1-15,3-8-1 0,2-2 1 16,2-11 0-16,-4 4 0 0,0-2 0 16,-6 3 0-16,-7 5 1 0,-9 7 2 15,-5 1 3-15,-13 9 4 0,0 4 2 0,-15 4 2 16,-5 10 1-16,-4 6 0 0,-1 4-2 16,2 4-3-16,-3 1-3 0,7 5-3 15,4-1-1-15,5-6-3 0,10-2 0 16,0-1-2-16,12-9 1 0,8-4-1 15,2-9 1-15,10 0-1 0,6-10 0 16,5-6 0-16,6-10 0 0,2-1 1 16,-1-6 0-16,3-2-1 0,-2-9 2 15,-5 0-1-15,-6 2 1 0,-5-1 1 0,-5-1-1 16,-8 8 2-16,-4 9 4 0,-10 7 4 16,-6 2 4-16,-2 11 0 0,-8 7 0 15,0 0 0-15,-4 14-1 0,-3 5-4 16,-5 8-5-16,-4 8-3 0,4 12 0 15,-1 0-1-15,0 8 0 0,3 0 0 16,4-4-1-16,7-4-1 0,7-6-1 16,0-10-2-16,12-5-1 0,8-14 0 0,2-12 0 15,11-8 1-15,6-6 0 0,3-11 1 16,5-4 2-16,-1 0 1 0,-2-3 1 16,-9 9-1-16,-3 2 1 0,-12 8 2 15,-7 4 1-15,-6 5 2 0,-7 4-1 16,0 3 2-16,0 4-1 0,-2-1 0 15,-4 6-1-15,0 7-2 0,1-1 0 16,3-1-2-16,2 3 0 0,0-3 0 16,7-3-1-16,5-7 0 0,3-7 0 0,4-5 0 15,6-11 0-15,-1-2 0 0,6-12 1 16,-2-5 1-16,0-8 0 0,2-4-1 16,-8 0 1-16,2-2-1 0,-5-6 1 15,-9 8 1-15,2 3 4 0,-5 7 2 16,-7 5 1-16,6 8 1 0,-1 3-1 15,-2 8 0-15,3 4-1 0,6 3-4 0,0-2-3 16,3 6-1-16,4 2-1 0,2-5-6 16,2 5-9-16,2 0-11 0,2 0-14 15,2 7-12-15,-1-1-14 0,1-1-109 16,1 0-117-16,-2 1-270 0</inkml:trace>
  <inkml:trace contextRef="#ctx0" brushRef="#br0" timeOffset="90485.81">10238 9265 483 0,'-12'5'109'16,"12"-5"1"-16,4-15-72 0,11 0-20 16,10-6-2-16,4-4 1 0,9-9-2 15,0-2 1-15,3-6-2 0,0-2-1 16,2-4-1-16,-2 0-4 0,-1 0-2 0,-6-6-1 15,-3 6 2-15,-8 3 6 0,-4 4 7 16,-6 11 6-16,-7 7 5 0,-6 2 1 16,-7 10-1-16,-7 9-4 0,-7 7-5 15,-4 11-7-15,-6 8-8 0,-4 4-4 16,-3 12-2-16,-2 8-1 0,0 3 0 16,0 7-2-16,6-1-5 0,1 5-4 0,5-1-4 15,3-4-3-15,11-5-1 0,6-11-2 16,8-5 2-16,4-13 3 15,9-11 5-15,8-7 5 0,5-10 1 0,6-4 3 16,-4-9 1-16,3-1 2 0,-4 3 1 16,-3 2 4-16,-7-1 2 0,-3 8 4 15,-3 7 1-15,0 2 2 0,-3 9 0 16,0 1-1-16,3 7-3 0,-3-4-3 0,6 6-3 16,3-3-1-16,0 0-2 0,7-6 0 15,4-4-1-15,3-8 1 0,4-6-4 16,-1-3-10-16,4-6-13 0,-5-8-15 15,0-5-114-15,-6 0-123 0,-7 3-296 16</inkml:trace>
  <inkml:trace contextRef="#ctx0" brushRef="#br0" timeOffset="91326.65">8911 9247 329 0,'-5'0'100'15,"0"0"5"-15,2-5 2 0,-1 5-58 16,4-4-9-16,-4 4-2 0,4-5-4 15,0 5-3-15,0 0-5 0,0 0-5 0,0 0-4 16,0 6-4-16,0-2-5 0,0 3-3 16,5-2-3-16,1 3 1 0,1-8-1 15,5 7-1-15,-1-7 1 0,5 0 0 16,-1 0-1-16,7-9 0 0,-4-2 0 16,6 1 0-16,0-3-1 0,-1-1 1 15,-3-3-1-15,0 3 1 0,-3 0-1 16,-3 0 3-16,-5 0 1 0,-3-1 3 15,-6 1 3-15,0-4 1 0,-12 5 3 16,-1 0 1-16,-3 2 0 0,-9 3 0 0,0 8-1 16,-2 9-2-16,-3 2 0 0,0 3-3 15,0 9-1-15,1 5-1 0,3 0-3 16,4 1-1-16,3-1-1 0,5 2-1 16,8-3-1-16,6-2-1 0,8-5 0 15,8-8 0-15,7-4 0 0,3-8-2 0,7-8 0 16,4-4-1-16,0-9 0 0,0-2 0 15,-6 0-1-15,-2 2 1 0,-8 5 1 16,-8-4 2-16,-7 6 0 0,-11 0 0 16,-7 6 1-16,-4 8 0 0,-10-3-1 15,0 8 1-15,-2 8-1 0,-4 6 0 16,0 2-1-16,5 0-7 0,0-2-7 16,6 2-6-16,1 0-6 0,3-7-10 15,6 0-11-15,1 1-102 0,4-8-100 16,6-2-250-16</inkml:trace>
  <inkml:trace contextRef="#ctx0" brushRef="#br0" timeOffset="91843.37">8915 9264 419 0,'-8'3'99'0,"3"-3"2"0,5 0-66 16,0 0-10-16,0-10-1 0,6-3-3 0,4-4-3 16,1-6-2-16,9-9-2 0,3-2 0 15,4-5-1-15,2-5-3 0,4-3-1 16,5-4-1-16,-4 2-1 0,-1 3 1 15,-1-1 0-15,-6 4 1 0,-5 8 0 16,-6 4 4-16,-4 8 1 0,-9 6 0 16,-2 5 0-16,-8 12-1 0,-5 0-3 15,-7 16-2-15,-7 4-3 0,-6 14-3 16,-1 5-1-16,-4 13 0 0,-1 5-1 0,4 4-1 16,1 5-4-16,3 3-4 0,4-7-4 15,2 2-6-15,4-7-6 0,7-2-10 16,3-10 134-16,5-8-232 0,6-10-112 15,4-5-331-15</inkml:trace>
  <inkml:trace contextRef="#ctx0" brushRef="#br0" timeOffset="93190.26">11358 8732 508 0,'-16'0'125'0,"8"0"1"0,-1 0-68 15,9 4-26-15,0-4-13 0,10 7-4 16,4-3-3-16,4-2-3 0,3 5 1 15,2-3 1-15,6-4 0 0,1 0 0 16,3 0-2-16,3-10-1 0,0 5-3 16,-2-4-1-16,3 0-1 0,-4 2-2 0,-1 0-3 15,-5-2-6-15,-5 6-7 0,-7 3-7 16,-2 0-7-16,-8 0-12 0,-5 12 1 16,-13-1-96-16,-5 0-93 0,-4 1-226 15</inkml:trace>
  <inkml:trace contextRef="#ctx0" brushRef="#br0" timeOffset="93377.09">11391 8978 433 0,'-26'17'114'0,"3"-2"5"16,3-1-58-16,2-2-13 0,8 0-9 15,4-2-3-15,6 1-6 0,0 0-5 16,10 1-1-16,7-4-3 0,3-2 1 16,9 1-2-16,8-7-1 0,7-7-3 15,5-4-3-15,4 3-2 0,5-7-3 16,-2 1-7-16,1 0-11 0,-7 3-9 15,-1 3-11-15,-7 5-14 0,-5-1-11 16,-8 4-97-16,-4 0-104 0,-3 0-238 16</inkml:trace>
  <inkml:trace contextRef="#ctx0" brushRef="#br0" timeOffset="93895.84">12167 8527 588 0,'0'-17'134'0,"0"0"2"16,5 4-84-16,7 2-29 0,6 0-9 16,3 0-2-16,7 1 1 0,4 0-1 15,0 5 1-15,2-2-2 0,4 5 1 16,-4 2-1-16,1 0-1 0,1 0-1 15,-3 0-1-15,-3 6-1 0,-3 1 2 16,-4 2 0-16,-4-1 2 0,-8 7 2 0,-5 1 0 16,-6 7 0-16,-7 7-1 0,-7 6-1 15,-6 9-2-15,-7 1-2 0,-2 6-3 16,-6 5-2-16,0 0 0 0,0-1-1 16,4-1-1-16,2-8 1 0,5 2-1 0,5-6-1 15,5-7-2-15,7-4-6 0,2-6-6 16,5-2-7-16,0-7-8 0,0-5-5 15,6-8-2-15,0-4 2 0,1-7 1 16,0-10 5-16,-1-1 8 0,1-7 7 16,-2-2 5-16,-3 2 4 0,-2-1 7 15,0 2 9-15,-6-1 9 0,2 8 9 16,0 0 5-16,-2 3 5 0,-1 2 2 16,0 2-3-16,1 4-5 0,6 0-6 15,-5 3-9-15,5-1-5 0,6 4-5 0,6-5-4 16,7 3-2-16,2-2-1 0,6-1-1 15,3 2-1-15,3 3-8 0,0-4-8 16,-2 4-12-16,-1 0-11 0,-3 3-8 16,-5 1-12-16,3 5-8 0,-6-1-96 15,-4 6-100-15,1-2-239 0</inkml:trace>
  <inkml:trace contextRef="#ctx0" brushRef="#br0" timeOffset="94097.3">12707 9110 591 0,'-2'-5'127'0,"-4"5"3"15,3 5-98-15,3 2-17 0,-3 6-3 16,3 4-1-16,-12 3-1 0,4 5-1 0,0 0-1 16,-4 7-2-16,1 0-2 0,1-2-7 15,-1 2-7-15,5-3-9 0,2 0-14 16,-1-8 83-16,5 0-187 0,0-8-114 15,0-6-301-15</inkml:trace>
  <inkml:trace contextRef="#ctx0" brushRef="#br0" timeOffset="94520">13044 8549 661 0,'0'-20'143'0,"0"5"2"0,11-4-112 16,-1 0-16-16,13 1-3 0,0-3 2 15,8 3 0-15,2 3 1 0,1 3 3 16,-1 4 1-16,0 5-1 0,-5 3-2 16,-3 9-2-16,-5 2-1 0,-12 5-2 15,-8 6-1-15,-6 4 0 0,-11 5-2 16,-8 2 0-16,-6 0-2 0,-4 2-2 15,2-3-2-15,1-1-1 0,6-2-3 16,12-5-2-16,4-2-2 0,10-6-1 16,10 3-3-16,2 1 0 0,8-2-2 0,0 3 0 15,1 2 2-15,3 0 1 0,-5 3 2 16,-3-3 1-16,-4 3 2 0,-5-4 1 16,-7-2 1-16,-7 2 2 0,-5-3 2 15,-9 3 4-15,-7-5 2 0,-5 3 2 16,-5 1 1-16,1-7-1 0,2-1 0 15,-4-1-3-15,6-4-4 0,6-8-8 0,1 0-10 16,6-3-15-16,5-3-18 0,1 1-14 16,6-2-21-16,8 5-99 0,0 2-117 15,0-7-258-15</inkml:trace>
  <inkml:trace contextRef="#ctx0" brushRef="#br0" timeOffset="102841.75">968 6259 341 0,'0'-5'88'0,"0"0"5"16,0 5-43-16,0-6-11 0,0-1-5 15,0 3-2-15,0-4-1 0,4 1-1 0,-4 1-2 16,0-3-2-16,0 2-1 0,3 2-3 16,-3-1-1-16,0 6-3 0,0-5-3 15,0 5-2-15,0 4-3 0,-4 3-1 16,0 5-2-16,-5 2-1 0,-1 5 1 16,-2 5-1-16,0 3 2 0,-1 3 0 15,0 0 1-15,-2 4 1 0,0 4 0 0,0-2-1 16,-2 1-1-16,-2 4-1 0,-2-3-2 15,0 5-1-15,2-7-1 0,-3 0-1 16,4-3-1-16,3-1 0 0,4-7 0 16,1-3-1-16,4-8 1 0,2-3-1 15,4-1 1-15,-3-4-1 0,3-1-1 16,0-5-1-16,0 0-3 0,0 0-4 16,0 0-5-16,0 0-4 0,4-5-5 15,1 2-8-15,-1-1-8 0,3-2-9 0,0 2-92 16,-2-2-96-16,-1 6-237 0</inkml:trace>
  <inkml:trace contextRef="#ctx0" brushRef="#br0" timeOffset="103180.29">604 6983 331 0,'-16'5'78'0,"0"1"7"15,-3 1-55-15,-1-4 1 0,-1 4 4 16,0-3 4-16,1 5 3 0,1-5 1 16,1 1-1-16,1 0-1 0,5-5-2 15,2 0-3-15,3 3-4 0,1-3-7 16,0 0-5-16,6 0-5 0,0-2-3 16,0 2-4-16,10 0 0 0,0-6 0 0,3 2 1 15,7-1 2-15,3-2 1 0,6 0 2 16,4 0-2-16,2-4-1 0,6 0-2 15,3-2-1-15,-2 2-3 0,1-4-3 16,-2 2 0-16,-2-2-1 0,-2 4-1 16,-4 1 1-16,-2 2-1 0,-6 1 0 15,-3 1-3-15,-2 2-7 0,-5 4-9 0,-4-2-8 16,-2 2-11-16,-3-6-11 0,-1 2-108 16,-1-4-110-16,-4-1-260 0</inkml:trace>
  <inkml:trace contextRef="#ctx0" brushRef="#br0" timeOffset="103574.47">666 6238 374 0,'-5'-6'99'16,"5"-2"5"-16,-7 1-30 0,3-1-33 15,4-1-5-15,-6 1 0 0,3 1-1 16,3 1-1-16,-6 4 0 0,2 2-2 15,4-7-2-15,-3 7-5 0,3 0-5 16,0 0-5-16,5 0-2 0,3 0-4 0,5 4-1 16,7-4 0-16,7 5 1 15,6-5 1-15,6 0 1 0,8-5 0 0,4-1-2 16,3-4-1-16,1-1-2 0,0-1-3 16,1-2-7-16,-4 3-15 0,-8 1-16 15,-8 5-122-15,-7 5-125 0,-13 0-315 16</inkml:trace>
  <inkml:trace contextRef="#ctx0" brushRef="#br0" timeOffset="123614.48">783 6386 132 0,'0'-3'37'0,"6"-4"1"0,-6 3-3 0,4-2-14 15,-4 1 1-15,0 1 5 0,3 0 5 16,-3 4 2-16,0-4 1 0,0 4-4 16,0-4-6-16,0 4-5 0,5-6-6 15,-5 6-7-15,4-1-4 0,-4-4-2 16,0 5 0-16,4-6 0 0,-4 1-1 16,4 0 1-16,-4-1 2 0,6 1 1 15,-6-2 3-15,3 2 3 0,-3-1 3 0,0 1 3 16,4 5 2-16,-4-4 1 0,0 4 0 15,0-6 0-15,-4 6-2 0,4 0-2 16,0-2 0-16,0 2-2 0,0 0-2 16,-3 0-1-16,3 0-1 0,0 0-2 15,0 0-2-15,0-5-1 0,0 5 0 16,0-5-2-16,0 3 2 0,0-4 0 16,0 0 1-16,0 2 1 0,0-1 2 0,3 2 0 15,-3 3 0-15,0-6 0 0,0 6 0 16,0 0-3-16,0 0 0 0,0 0-2 15,0 0 0-15,-3 0-2 0,3 0 1 16,0 5-1-16,-6-3 0 0,2 4 0 16,4-1 0-16,-8 5 0 0,3 3 0 15,-2-1 0-15,0 5 0 0,-2 1 0 0,-1 4 0 16,0 3 0-16,-3 6 0 16,2-3 1-16,-2 3 1 0,0 4-1 15,1-1 1-15,-2 0-1 0,4 0 1 0,-3 2-1 16,3-2 0-16,1 0 0 0,-2-2-1 15,2-5 0-15,2-2 0 0,1-2 1 16,-2-7-1-16,4-2 0 0,0-2 0 16,-1 0 0-16,2-4 0 0,3-4 0 15,-4 1 0-15,4 0 0 0,-5-5-1 16,5 0 1-16,0 0 0 0,-5 0 0 0,5 0 0 16,0 0 0-16,-4-7 0 0,4 3-1 15,0 2 0-15,0-3-1 0,-5 1-3 16,5-3-6-16,0 2-6 0,6-1-9 15,0 1-10-15,-4-1-92 0,3 0-94 16,1-4-227-16</inkml:trace>
  <inkml:trace contextRef="#ctx0" brushRef="#br0" timeOffset="125125.71">1238 10713 464 0,'0'-11'101'0,"0"0"2"0,0 3-81 15,0 0-8-15,0 3-2 16,0-1 1-16,0 2-1 0,0 4 3 0,0-6 1 16,0 6 1-16,0-3 3 0,0 3 0 15,0 0 0-15,0 0-3 0,0 0-3 16,0 0-3-16,0 3-1 0,0-3-3 15,-5 9-1-15,3 1-1 0,-6 4 0 0,1 7 0 16,-5 2 1-16,0 8 0 0,-2 3 0 16,1 1 0-16,-6 3-1 0,5-2 0 15,-4 2 0-15,4-3-1 0,-1-6 0 16,1 1-1-16,-1-5-1 0,2-1 0 16,1-5-1-16,0-4 0 0,3 0 0 15,1-3-1-15,2-4-2 0,1-1-3 16,5-2-5-16,0-5-4 0,0 4-4 15,0-4-7-15,0 0-5 0,0 0-7 16,0 0-3-16,5 0-91 0,-5 0-93 0,4 0-226 16</inkml:trace>
  <inkml:trace contextRef="#ctx0" brushRef="#br0" timeOffset="125535.24">819 11348 458 0,'-10'0'114'0,"3"-7"2"0,1 3-54 0,0-2-32 16,2 1-7-16,4 2-1 0,-7-2-4 15,7 5-2-15,-4-3-1 0,4 3-1 16,0-4-1-16,0 4-1 0,0 0-2 16,0 0-2-16,0 0-3 0,0-5-2 15,0 5 0-15,0 0-1 0,0 0-1 16,4 0 1-16,-4 0 1 0,8 0-1 16,-3 0 1-16,1-2 0 0,2 2 1 15,1 0-1-15,2-5 0 0,2 2 0 16,7-1 0-16,3-7 0 0,7-1-1 0,3 0 0 15,3-4-1-15,6 0 0 0,-1 3 0 16,0-2-1-16,-3 4 0 0,-5 4 0 16,-3 4-4-16,-4 3-7 0,-6 0-6 15,-2 5-13-15,-4 3-14 0,-6 0-97 16,-2-2-104-16,-1 2-247 0</inkml:trace>
  <inkml:trace contextRef="#ctx0" brushRef="#br0" timeOffset="126064.67">986 10681 497 0,'-9'-5'116'0,"3"2"5"16,2 0-80-16,-3-3-8 0,4 3-4 15,-1 3-2-15,4-4-4 0,-6 4-4 16,6 0-3-16,0 0-5 0,0-5-2 16,4 5-4-16,6 0-3 0,6 0-1 0,5-3-1 15,5 3 0-15,6-8 0 16,6 4 0-16,4-4 0 0,0 3 1 0,2-2-1 16,-4-2 1-16,-3 4-1 15,1-4 0-15,-7 1 1 0,-6 2-1 0,-2 0 0 16,-7 1 1-16,-3 2-1 0,-3 3 4 15,-10-5 3-15,0 5 0 0,-8 0 0 16,-7 6 0-16,-5-4 1 0,-7 3-1 16,-6 0-4-16,-7-1-2 0,-2 4-1 0,-2-5-4 15,1 3-3-15,-2-2-3 0,4 0-2 16,1 1-5-16,7 1-8 0,3-1-11 16,7 0-4-16,-1 2-97 0,10-1-100 15,5 3-243-15</inkml:trace>
  <inkml:trace contextRef="#ctx0" brushRef="#br0" timeOffset="151449.51">2218 11154 368 0,'-3'-10'91'0,"-3"3"1"0,-1 1-55 0,1 1-6 15,1 0-11-15,5 5-4 0,-2-3-4 16,2 3-2-16,-5 0-1 0,5 0 0 16,-5 0 0-16,5 5 1 0,-6 1 1 15,3 7 0-15,-5 7 0 0,-4 7 1 16,-2 9-1-16,-5 11 0 0,-5 9-2 16,-4 10 0-16,-4 4-1 0,-1 9-1 15,0 3-1-15,4-2-1 0,-3 1 0 16,5-2-1-16,4-9-1 0,7-6 1 0,1-8-1 15,5-10-1-15,4-9 0 0,6-9-1 16,4-5 0-16,6-3 0 0,4-8 0 16,5-4 0-16,4-8 1 0,5 0 0 15,4-7 0-15,3 1 0 0,2-2 0 16,2-3 0-16,-4 1-2 0,-1-1-5 16,-2 3-7-16,0-3-10 0,-3-3-11 0,2 0-91 15,-4 2-96-15,0-1-229 0</inkml:trace>
  <inkml:trace contextRef="#ctx0" brushRef="#br0" timeOffset="151978.75">2824 11404 444 0,'0'-10'96'0,"0"-2"0"15,-5-2-80-15,5-1-3 0,0 0-1 16,0 3 1-16,0 0 1 0,-7-1 2 0,1 2 4 16,-1 0 4-16,-1 1 0 0,-4-1 1 15,-1 2-1-15,-6 6-4 0,3 3-4 16,-8 7-4-16,-2 11-4 0,-1 9-4 15,-2 12-1-15,-4 6-2 0,0 9 0 16,-3 6 0-16,7 3 0 0,2-1 0 16,3 0 0-16,10 1 0 0,7-6 0 0,7-6 0 15,8-5-1-15,10-6 1 0,2-5-1 16,6-7 1-16,6-6-1 0,1-7 1 16,0-3-1-16,1-2 1 0,2-3-1 15,-3-3-1-15,3-4-3 0,-2 0-6 16,-2-5-8-16,-3-4-11 0,-1-8-102 15,3-8-102-15,-4-1-254 0</inkml:trace>
  <inkml:trace contextRef="#ctx0" brushRef="#br0" timeOffset="152437.22">3102 11682 519 0,'-7'11'113'0,"-4"4"2"0,4 6-95 15,-1 7-7-15,-5 5-3 0,1 5-2 16,1 2-2-16,1 1-1 0,3-3 0 15,1-3 0-15,6-5 0 0,3-6 1 16,7-5-1-16,4-5 0 0,4-3-1 16,4-7-1-16,0-4-2 0,7 0 1 0,-1-5-1 15,1-8 1-15,3-6-1 0,0-8 0 16,0-8 0-16,-3-10 0 0,1-7 0 16,-4-4 0-16,-4-2 0 0,-4 1 0 15,-10 2 4-15,-5 8 5 0,-6 5 3 16,-9 8 4-16,-4 7 2 0,-9 9 2 0,-5 9-1 15,-1 9-3-15,-2 7-5 0,-4 11-4 16,1 8-3-16,-3 12-2 0,-1 9-2 16,5 4 0-16,5 7 0 0,4 3-2 15,8-1-1-15,9-2-6 0,9-9-6 16,14-5-6-16,3-9-6 0,5-7-12 16,5-8-8-16,4-6-96 0,3-7-97 15,0-7-239-15</inkml:trace>
  <inkml:trace contextRef="#ctx0" brushRef="#br0" timeOffset="153751.6">4348 11523 585 0,'-5'-5'127'0,"5"-3"-1"15,0 8-105-15,0-5-8 0,10 5-1 16,3 0-4-16,3 0-3 0,7 0 1 0,5 0 1 16,5 0 1-16,3 0 0 0,3 5-1 15,4-5-1-15,-3 0-1 0,2 0-1 16,-4-8-2-16,-2 4 0 0,-1 0-2 15,-5-3-5-15,-4 2-10 0,-4 1-14 16,-4 1-104-16,-4-1-4 0,-6 4-90 16,-8 0-179-16</inkml:trace>
  <inkml:trace contextRef="#ctx0" brushRef="#br0" timeOffset="153934.12">4438 11751 499 0,'-18'18'120'0,"4"-2"0"15,10-3-54-15,4 4-49 0,6-2-7 16,8-1-2-16,5 2-4 0,6-5-2 16,9-4 0-16,4-7-1 0,6 0 1 15,4-6-1-15,3-4 0 0,2 1 0 0,-5-1 0 16,-3-3-6-16,-4 2-13 0,-6 3-104 16,-7 2-102-16,-2-3-262 0</inkml:trace>
  <inkml:trace contextRef="#ctx0" brushRef="#br0" timeOffset="166594.75">3993 11321 345 0,'3'0'76'0,"2"-6"1"15,-5 6-61-15,5 0-5 0,-5 0 0 16,4 0 2-16,2 0 1 0,-6 0 1 0,3 0 3 16,-3 0 1-16,0 0 1 0,4 0-2 15,-4 0-1-15,0 0 0 0,0 0-1 16,0 0-1-16,0 0 1 0,0 0 1 15,0 0-1-15,0 0-2 0,0 0 0 16,0 0-3-16,0 0-1 0,-4 0-3 16,4 0-1-16,0 0-2 0,0 0 1 15,0 0-1-15,0 0 0 0,0 0 0 16,0-3 0-16,0 3 1 0,0-6 0 0,-3 4 1 16,3 2 0-16,0-7 1 0,-6 7-1 15,6-4 1-15,0 4-2 0,-2-3 0 16,2-1 0-16,-5 4-2 0,5-6-1 15,0 4-1-15,-2 2 0 0,2-9 0 16,0 9-1-16,0 0 1 0,-5-4-1 16,5 4 0-16,0-4 1 0,-3 4-1 0,3 0 0 15,-3-3 0-15,3 3 0 0,-4 0 0 16,4 0 0-16,-5 0 0 0,0 0-1 16,2 0 1-16,-1 0 0 0,-2 0 1 15,3 0-1-15,-1 3 0 0,4-3 1 16,-6 0-1-16,6 0 0 0,0 0 1 15,0 0-1-15,0 0 0 0,0 4 0 16,0-4 0-16,0 0 0 0,0 0 1 16,0 0-1-16,0 0 0 0,0 0 0 15,0 0-1-15,0 0 1 0,0 0 0 0,0 0 0 16,0 0 0-16,0 0 0 0,0 0 0 16,0 0 0-16,0-4 0 0,0 4 0 15,0 0 0-15,0-3 0 0,0 3 0 16,6 0 0-16,-6 0 1 0,0 0-1 0,0 0 0 15,0 0 0-15,3 0 0 16,-3 0-1-16,0 0 1 0,0 0-1 0,4 0 1 16,-4 0-1-16,0 3 1 0,0-3-1 15,3 4 1-15,-3-4 0 0,0 4-1 16,4-4 1-16,-4 4 0 0,3-4 0 16,-3 0 0-16,3 0 0 0,-3 0 0 15,5 0 0-15,-5 0 0 0,5 0 0 16,-5-4 0-16,4 2 0 0,-4-1 1 0,3-3-1 15,-3 0 0-15,3 0 1 0,-3-3-1 16,0 3 1-16,0-2-1 0,0 0 1 16,0 4 0-16,0-3 0 0,-4 4-1 15,-1 0 1-15,-1 3 0 0,-2 0-1 16,-1 0 0-16,-3 0-1 0,2 3 1 16,-3 4-1-16,-1 0 1 0,2 3-1 15,-2 1 0-15,1 1 1 0,1 4 0 0,-3 3 0 16,2 2 0-16,-2 1 0 0,2 3 0 15,2 2 1-15,-1-1-1 0,2 0 0 16,6-3 0-16,-2-1 0 0,6-3 0 16,0-2 0-16,0 1 0 0,7-3-1 15,0-3 1-15,-1-2-1 0,1-2 0 16,4-3 0-16,-4 2 1 0,0-2-1 0,0-5 1 16,0 2 0-16,0-2 0 0,-1 0 0 15,-3 0 1-15,1 0 0 0,-4-2 0 16,0 2 0-16,0 0 0 0,0 0 0 15,-4 0 0-15,1 0-1 0,-3 2-1 16,4 2 1-16,-5 0 0 0,2-1 0 16,-1 2 0-16,2 0 1 0,0-3-1 15,-1 3 1-15,3-5-1 0,2 4 1 16,-6-4-1-16,6 3 0 0,-5-3 1 16,5 0-1-16,0 5 0 0,0-5 0 0,0 0-1 15,0 0 1-15,0 0-1 0,0 0 1 16,0 0-1-16,0 0 1 0,0 0-1 15,0 0 2-15,0 0-1 0,0 0 0 16,5 0 1-16,-5 0 0 0,0 0 0 16,0 0 0-16,0 0 0 0,0 0 0 15,0 0 0-15,0 0 0 0,0 0-1 0,0 0 1 16,-5 0-1-16,5 0 1 0,0 0-1 16,0 0 1-16,-4 0-1 0,4 0 0 15,-5 0 1-15,0 0-1 0,-2 0 0 16,-5 5 0-16,-1 3 0 0,-2 1 0 15,-4 3 0-15,-4 6 0 0,-1 1 1 16,-1 5 0-16,-2 0 0 0,1 7 0 16,0 0 0-16,5 2 0 0,2-1 0 15,5 3 0-15,2-3-1 0,7 0 0 16,5-7-1-16,4-2 1 0,7-2-1 0,2-7 0 16,7-2 0-16,5-2 1 0,5-7-3 15,4-3-1-15,4 0-6 0,1-6-8 16,-1-2-10-16,-2-7-106 0,-3-6-107 15,0-3-263-15</inkml:trace>
  <inkml:trace contextRef="#ctx0" brushRef="#br0" timeOffset="190987.6">6444 10785 477 0,'0'0'106'16,"-5"0"2"-16,5 4-81 0,-6 7-9 15,1 4-2-15,-3 3-1 0,-2 4-1 16,-7 3-2-16,3 0-1 0,-4 2-1 16,2-4-2-16,-1 0-2 0,2-5-1 15,8 0-2-15,2-2 0 0,5 0-2 16,5-1 0-16,2-1-1 0,7 0 0 15,0 3 1-15,5-2-1 0,-1 2 0 16,-2-1 0-16,1 2 0 0,-2-1 0 0,-3 1 0 16,-3-2 0-16,2 2 0 0,-9-5 0 15,-2 2 0-15,0-3 0 0,-3 1 0 16,-8-1 0-16,-1 3 1 0,-1-3-1 16,-3 1 0-16,-4-2 0 0,2-1 0 15,-3-2-1-15,2-1-1 0,-2-4-4 16,1-3-3-16,3 0-6 0,3 0-7 0,5-7-14 15,-1-2-84-15,6-1-88 0,4-3-216 16</inkml:trace>
  <inkml:trace contextRef="#ctx0" brushRef="#br0" timeOffset="191194.4">6367 10954 469 0,'12'-36'117'0,"0"-1"4"0,-2 4-72 16,3 0-10-16,6 1-5 0,2-1-5 15,1 2-8-15,0 4-2 0,5 3-2 16,0-2-1-16,1 10-2 0,3 1-2 16,-4 3-3-16,5 2-2 0,-3 1-3 15,1 3-2-15,-4 1-3 0,1 2-5 16,-6 3-6-16,2 0-10 0,-4 5-15 16,-1 3-101-16,1 4-2 0,0 2-87 0,-4 0-169 15</inkml:trace>
  <inkml:trace contextRef="#ctx0" brushRef="#br0" timeOffset="191896.51">6947 10830 488 0,'-7'-9'115'0,"1"2"2"0,0 7-84 0,0 0-5 15,-2 9-2-15,-4 5-3 0,-1 6-6 16,-2 6-1-16,-3 6 0 0,-1 4 0 16,3 4-1-16,-2-3-2 0,8 3-2 15,1-2-3-15,9-2-2 0,0-6-3 16,17-1-2-16,-3-5-1 0,7-3 0 0,5-9 0 16,2-5 0-16,4-7 0 0,1-8 0 15,0-6 0-15,3-5 0 0,0-3-1 16,1-4-1-16,-2-6 0 0,-2-2-1 15,-5-3 0-15,-6-8 0 0,-4 1 0 16,-7-3 1-16,-7 2 2 0,-7 4 3 16,-9 4 4-16,-4 9 3 0,-8 8 5 15,-9 9 1-15,-2 11 2 0,-4 5-2 16,-3 11-1-16,1 8-4 0,0 9-3 16,7 5-4-16,6 3-3 0,4 2-1 15,10 1 0-15,7-2 0 0,7-5-1 0,7 0 0 16,9-8-1-16,8-2 1 0,9-8-1 15,7-8-1-15,6-4-2 0,7-7 0 16,3-7-3-16,0-5 0 0,-2-5-3 0,-1-2 0 16,-7-2 0-16,-4-6 1 15,-7-2 3-15,-8 2 1 0,-8 2 3 0,-5 0 7 16,-10 6 6-16,-4 4 3 0,-9 10 2 16,-5 5 0-16,0 8 1 0,-5 5-2 15,-1 7-5-15,-1 3-4 0,2 4-3 16,5 0-1-16,1 3-1 0,6-1 0 15,7-1 0-15,0-3-1 0,12-1 0 16,4-4 0-16,7-8 0 0,7-12 1 16,6-5-2-16,4-11-1 0,6-1-1 15,2-10-1-15,0-1-1 0,-1-5-1 16,-4-1 0-16,-7-6 1 0,-9-4 1 0,-8-4 2 16,-7-1 1-16,-12 1 4 0,-12 2 4 15,-7 8 3-15,-8 8 1 0,-6 10 2 16,-7 16-1-16,-6 4 0 0,1 17-2 15,-2 11-3-15,7 11-4 0,-1 7-5 16,5 6-8-16,7 4-10 0,10 1-10 0,5 4-17 16,7-7-108-16,12-5-117 0,9-9-274 15</inkml:trace>
  <inkml:trace contextRef="#ctx0" brushRef="#br0" timeOffset="197947.04">5772 10760 468 0,'-8'0'110'16,"1"0"3"-16,1 0-75 0,-1 0-10 15,2 0-8-15,5 0-5 0,5 0-5 0,2 0-2 16,5-6-2-16,3-1 0 0,5-3 0 16,5-1 1-16,2 0 1 0,0-1 0 15,4 0 1-15,-3 1 0 0,-1 4 1 16,-1-1-1-16,-1 8 0 0,-4 0 0 16,-1 5-2-16,-7 7 0 0,-1 6-1 15,-10 4 0-15,-4 8-1 0,-5 3 0 16,-4 7 0-16,-2 2-1 0,-5 3 0 15,2 1-1-15,-1-1-1 0,1 1-1 0,-2-2 1 16,1 0-1-16,-2-3 0 0,-1-7 0 16,1 0 0-16,0-1-1 0,5-6 0 15,1-4 0-15,1-3-4 0,4-3-4 16,3-4-5-16,3-3-6 0,2-3-7 16,0-7-9-16,0 0-8 0,0-10-22 15,0 0-65-15,0-5-85 0,0 0-194 0</inkml:trace>
  <inkml:trace contextRef="#ctx0" brushRef="#br0" timeOffset="198136.16">5756 11168 440 0,'-13'-4'117'0,"0"-2"4"15,1 2-59-15,6 1-17 0,4-2-10 16,2 1-7-16,8-5-7 0,6 2-5 16,6 1-3-16,6-4 0 0,6 0-1 0,1 3 1 15,6-3-2-15,0 2-2 0,1-2-1 16,-3 3-3-16,-1 3-1 0,-3 4-1 15,-4 0-3-15,2 0-6 0,-4 0-7 16,0 0-14-16,0 0-4 0,4-5-109 16,-2-5-109-16,3-5-261 0</inkml:trace>
  <inkml:trace contextRef="#ctx0" brushRef="#br0" timeOffset="199443.09">8656 10555 455 0,'0'-16'102'16,"-7"1"2"-16,1-1-80 0,0 0-5 16,-2 4-2-16,2 1 0 0,-3 2-2 15,1 1 0-15,0-1 0 0,2 2 1 16,1 3 1-16,1 1-2 0,-2 3-2 16,-1 3-2-16,-5 8-3 0,-2 13-1 15,-6 6-3-15,-6 11-1 0,-3 13 0 16,-5 7-1-16,-3 8 0 0,-1 5 0 15,3 0 0-15,4-1 0 0,5-2 0 0,6-5-1 16,10-5 1-16,10-10-1 0,0-2 0 16,15-7-1-16,6-7 1 0,6-4-1 15,6-11 0-15,3-4 0 0,3-5-2 16,3-11-2-16,-2 0-5 0,-1-13-6 0,0 2-8 16,-5-5-9-16,-1-2-97 0,-7-2-95 15,-5-1-236-15</inkml:trace>
  <inkml:trace contextRef="#ctx0" brushRef="#br0" timeOffset="199725.17">8096 10867 497 0,'-8'-3'109'16,"5"-3"0"-16,3 6-86 0,6 0-9 15,2 0-4-15,7 0-4 0,2 4-1 16,4 0 0-16,2-4 2 0,2 4 1 16,5-4 0-16,1 0 0 0,5-5-1 15,-1-2 0-15,-2 0-2 0,0-1-2 0,-4 1-1 16,0 0 0-16,-7 2-2 0,-2 2-2 16,-3-1-2-16,-6 4-3 0,-5 0-1 15,-6 0-5-15,0 4-5 0,-8 1-8 16,-6 2-9-16,-1 6-80 0,-8-2-85 15,-3 1-207-15</inkml:trace>
  <inkml:trace contextRef="#ctx0" brushRef="#br0" timeOffset="199904.47">8066 11025 432 0,'-19'14'109'0,"0"-4"4"0,4 2-60 16,10-2-17-16,5-3-8 0,5 1-6 15,7-5-6-15,8 2-3 0,6-1-2 16,7-4 1-16,4 0-1 0,7 0-1 15,1-5-2-15,2 0-1 0,-4 5-2 16,0-8-1-16,-7 4-2 0,-3 4-2 0,-6-5-7 16,-7 5-12-16,-2 0 32 0,-5 0-141 15,-4 0-107-15,-2 0-281 0</inkml:trace>
  <inkml:trace contextRef="#ctx0" brushRef="#br0" timeOffset="203059.93">9450 10958 362 0,'-13'0'86'0,"-1"0"2"15,3 0-58-15,2 0-5 0,-2 0-1 16,3-4-2-16,1 4-1 0,-4 0-2 16,3 0 1-16,2 0 1 0,0 0 0 15,2 0 1-15,4 0-1 0,-5-5 0 0,5 5-2 16,0 0-3-16,0 0-2 0,0 0-3 16,7 0-2-16,0-2-1 0,4 2 0 15,5 0 0-15,3 0 1 0,8 0 0 16,6-5-1-16,8 5 0 0,4-5-1 15,8 5-2-15,6-4-1 0,-4 0-2 16,3 4-1-16,-1 0 0 0,-7 0 0 16,-4-4-1-16,-6 4 0 0,-7 0-1 0,-7 7-3 15,-2-3-3-15,-8-1-4 0,-4 2-5 16,-5 0-7-16,0-2-9 0,-7 2-9 16,0-5-91-16,-6 0-94 0,4 0-232 15</inkml:trace>
  <inkml:trace contextRef="#ctx0" brushRef="#br0" timeOffset="203424.81">9920 10633 426 0,'-5'-5'102'15,"3"0"3"-15,-3 0-67 0,5 2-10 16,0 3-7-16,-3 0-5 0,3 3-1 16,-5 7-2-16,-1 3 2 0,-1 9 1 15,0 6 2-15,-7 7 0 0,2 5 1 16,-7 8-3-16,3 4-1 0,-7-1-3 15,3-1-2-15,-1 0-2 0,0-6-2 16,4-2-1-16,1-7-1 0,2-2-1 0,3-5-1 16,5-2 0-16,6-3-1 0,0-2-4 15,0-6-4-15,5-1-9 0,0-6-10 16,-1-3-12-16,1-5-96 0,-1-5-101 16,-1 0-240-16</inkml:trace>
  <inkml:trace contextRef="#ctx0" brushRef="#br0" timeOffset="205599.09">10964 10831 313 0,'-5'0'81'0,"5"0"3"15,-6 5-44-15,4-5-8 0,2 6-5 16,-5-2-5-16,5-4-3 0,-7 3-3 16,7-3-2-16,0 5-2 0,0-5 0 15,-2 0-2-15,2 0-1 0,0 0-2 0,0 0 0 16,0 0-2-16,0 0 0 0,0 0 0 16,0 0 0-16,0-5 1 0,0 2-1 15,0-1 0-15,2-2 1 0,-2-1 0 16,5-3-1-16,-1 1 0 0,0-2-1 15,-1-3 1-15,1-3-1 0,2 1 0 16,0-3 1-16,-3 1 0 0,2-4 0 16,-5 2 1-16,0-1 0 0,0 4 0 0,-2-1 1 15,-7 4 2-15,0-1-1 0,-2 5 1 16,-5-1 0-16,-1 5-2 0,-5 6 0 16,-2 0-2-16,-1 12-1 0,-6 4-2 15,0 3-1-15,1 4 0 0,-1 6 0 16,4 0-1-16,4 0 1 0,4-1-1 15,7-3 0-15,6-4 0 0,6-2 0 16,7-4 0-16,7-4 0 0,6-6 0 16,6-5-1-16,5-11 1 0,0-1 0 0,2-6 1 15,3-7-1-15,-2 1 0 0,-3 0 0 16,-4 0 1-16,-5 2-1 0,-3 1 0 16,-5 9 0-16,-5 3-1 0,-5 9 1 15,-4 11 0-15,-4 7-1 0,-3 6 1 16,-3 9 0-16,-2 7 0 0,-3 6 0 15,-3 6 1-15,3-5-1 0,-1-1 0 16,-1-1 1-16,1-4-1 0,-1-3 0 0,1-4 0 16,-1-3 1-16,-2-1-1 0,-2-4 0 15,-2-3 0-15,0-2 1 0,-3-9-1 16,-5-1 0-16,3-5 1 0,-2-6-1 16,1 0 0-16,1-10 0 0,-1-1-2 15,6-2-2-15,1-5-3 0,1 2-6 16,3-2-8-16,1 1-11 0,5 2-95 15,2 1-95-15,4 6-238 0</inkml:trace>
  <inkml:trace contextRef="#ctx0" brushRef="#br0" timeOffset="206022.64">11324 10190 394 0,'0'-10'91'15,"0"5"3"-15,0-1-63 0,0 4-10 16,0-3-1-16,0 5 0 0,0 0 0 15,0-4 0-15,0 4 0 0,-6 0 0 0,6 0-1 16,-3 0-2-16,-3 7-2 0,-1-3-3 16,0 7-2-16,-7 3-1 0,-4 5-2 15,-2 5 0-15,-2 8-2 0,-2 4 1 16,0 6-2-16,1 1 0 0,6-1 0 16,1 2-2-16,6-4 0 0,4-6-1 15,6-4-1-15,0-5 1 0,10-4 0 0,3-6 0 16,5-4-1-16,7-3 1 0,5-5 0 15,1-3-1-15,2 0-5 0,-2-3-4 16,1-4-7-16,-4 1-4 0,-6-1-6 16,-2 0-6-16,-5 0-6 0,-4-2-84 15,-8-1-81-15,-3-1-206 0</inkml:trace>
  <inkml:trace contextRef="#ctx0" brushRef="#br0" timeOffset="206405.48">10992 10357 484 0,'-15'-13'114'0,"1"1"2"16,3 5-77-16,3-1-11 0,8 3-7 15,-5 5-5-15,10 0-5 0,3 0-3 16,4 0-1-16,3 0-1 0,4 0-1 0,6 5-1 16,3-5 1-16,1 3-1 0,2-3-2 15,1 6 0-15,1-6-1 0,-6 3-1 16,0-3 0-16,-4 0-3 0,-7 3-3 15,-3-3-5-15,-3 0-3 0,-10 7-4 16,-4-2-3-16,-9 2-2 0,-5-1 2 16,-3 0 4-16,-7 4 3 0,-3-4 4 15,-2 2 5-15,3 2 7 0,0-2 4 0,0 5 5 16,1-1 3-16,5 1 2 16,4-2 3-16,0 2 2 0,5-2-2 0,4 1-2 15,6-2-3-15,5 0-3 0,0-2-2 16,8 2-3-16,9-3-1 0,5 1-1 15,1-5-1-15,7 0 0 0,2-3 0 16,2 0-1-16,1 5 0 0,-3-5-2 16,-5 0-5-16,2 4-7 0,-5-4-12 15,-4 8 64-15,-5-8-168 0,-4 7-110 0,-6-2-292 16</inkml:trace>
  <inkml:trace contextRef="#ctx0" brushRef="#br0" timeOffset="207054.81">11511 10531 381 0,'0'-15'93'15,"3"2"2"-15,-3 2-57 0,0 4-7 16,0 0-6-16,0 4-6 0,0 3-3 16,-5 6 0-16,0 7 1 0,-5 6 1 15,0 6-2-15,-7 13 1 0,-3 9 1 16,-9 4-1-16,-2 11-3 0,-7 3-3 0,-3 3-3 15,-4 2-1-15,-3-2-2 0,3-2-3 16,5-6 0-16,1-4-1 0,6-8 0 16,9 1-1-16,8-9-1 0,3-7-5 15,8-9-8-15,5 0-7 0,0-11-10 16,8-3-13-16,-2-8-80 0,4-2-88 16,2-7-203-16</inkml:trace>
  <inkml:trace contextRef="#ctx0" brushRef="#br0" timeOffset="207977.07">11164 11254 424 0,'0'0'96'0,"5"-8"1"15,-1 4-68-15,5-3-11 0,5-4-2 16,3-1-2-16,6-4-1 0,4-4 1 16,6-2 0-16,2-6 0 0,2-2-2 15,3-8-1-15,-1-1-3 0,0 0-1 16,-2-4-2-16,-1 3 0 0,-3 0 1 16,-6 6 0-16,-4 3 4 0,-6 5 1 0,-8 6 2 15,-5 4 0-15,-4 7 0 0,-11 9-2 16,-4 4-1-16,-2 5-3 0,-7 13-2 15,-6 7-2-15,-3 9-2 0,-2 5 1 16,-5 3-1-16,1 2 0 0,4 2-1 16,0-3 1-16,6-4 0 0,4-1-1 15,10-8 0-15,5-6 1 0,10-3-2 0,9-8 1 16,8-8 0-16,7-9-1 16,7-7-1-16,3-6-1 0,3-4 0 0,5-7-1 15,-6-1 1-15,-3-1-1 0,-6 6 2 16,-7 3 1-16,-4 4 4 0,-12 4 1 15,-4 9 2-15,-12 0 2 0,-5 8 1 16,-5 5 1-16,-2 2-1 0,-1 6-1 16,0 2-2-16,2 0-1 0,9 1-1 15,5-3-2-15,5 0-1 0,8-6-1 16,5-4 1-16,7-7-1 0,10-4 0 0,5 0 1 16,5-12-1-16,11-4 0 0,2-2-2 15,4-4 0-15,2-2-2 0,-4-5 0 16,-3-1-1-16,-7 3 1 0,-7-3 0 15,-9 4 2-15,-5 2 4 0,-8 4 3 16,-9 4 4-16,-3 5 1 0,-9 5 1 16,-2 6-1-16,-5 8 0 0,-3 4-2 0,-4 3-3 15,-1 6-3-15,-2 2-1 0,1 4 0 16,1 3-1-16,2-1 0 0,9 1 0 16,4-1-2-16,9-2-3 0,0-4-1 15,14-5-3-15,5-7-1 0,8-6-2 16,6-5-2-16,5-8 1 0,3-6 3 15,-1-3 2-15,0-1 1 0,-6-1 3 16,-6 4 2-16,-7 2 4 0,-5 4 1 16,-9 9 2-16,-7 0 0 0,0 9 0 0,-7 4 0 15,-3 1 0-15,0 2-1 0,-1 1-2 16,1 1-1-16,0-1 0 0,3-2-1 16,7-3 1-16,0-5-1 0,5 0 0 15,9-12 0-15,5 1-1 0,5-10-1 16,5-7-1-16,4-5-1 0,0-5 0 15,-4-4 0-15,-3-3 0 0,-5-4 1 16,-7-3 5-16,-9 0 3 0,-5 0 6 16,-8 4 3-16,1 2 2 0,-7 5 1 0,5 8 1 15,0 5-3-15,2 5-4 0,7 3-4 16,7 2-2-16,5 2-3 0,2 1-2 16,7 5 0-16,4 3-6 0,1 0-5 15,1 7-6-15,-1 2-9 0,1 8-13 16,-2 4 80-16,-4-1-190 0,1 1-116 15,-3 1-311-15</inkml:trace>
  <inkml:trace contextRef="#ctx0" brushRef="#br0" timeOffset="209427.01">12492 11167 494 0,'0'-14'118'0,"3"7"-1"0,-8 7-75 16,-2 4-18-16,-2 10-7 0,-6 8-7 16,-8 4-6-16,-3 14-3 0,-8 9 2 15,-5 6 1-15,-3 6 1 0,-6 0 1 16,-2 5 0-16,4 4 1 0,0-6-1 16,9-2 0-16,1-6-2 0,6-1-1 0,7-8 0 15,9-9-1-15,-1-5 0 0,4-11 0 16,5-8-1-16,6-5 0 0,0-9 0 15,10-15 0-15,3-9 0 0,9-14 0 16,9-11-1-16,4-10-2 0,10-6 0 16,3-6 0-16,1-4-1 0,4 0 0 15,-3 4 0-15,-6 7 3 0,-7 6 2 0,-8 7 3 16,-8 10 3-16,-6 14 3 0,-5 8-1 16,-7 9 1-16,-3 10-1 0,-3 10-2 15,-1 2-2-15,-3 7-3 0,-3 7-3 16,1 4 1-16,2 2-1 0,1-2 1 15,6-4-1-15,0 2-1 0,6-5-2 16,6-8-2-16,3-4-2 0,6-11-3 16,6 0-3-16,4-11 0 0,9-5-1 15,1-7 3-15,11-5 1 0,0-2 3 0,1-4 3 16,0-4 3-16,-7 2 4 0,-2 3 3 16,-8 3 5-16,-10 2 5 0,-12 4 5 15,-2 8 3-15,-12 3 1 0,0 5-3 16,-12 0-3-16,-2 8-4 0,-6 6-4 15,-6 4-6-15,-1 6-3 0,-4 5-1 16,3 5-1-16,1 1 0 0,2 2 0 16,9-4-1-16,5 3-2 0,11-1-2 0,7-7-2 15,13-4-2-15,5-6-3 0,4-4-2 16,6-6-1-16,2-9 1 0,2-4 2 16,2-5 2-16,-1-4 2 0,-1-4 2 15,-1-2 3-15,-4 3 2 0,-1 1 4 16,-12 1 4-16,-2-1 6 0,-8 9 5 15,-11-1 4-15,0 9 2 0,-12 0 0 16,-8 3-2-16,-1 4-4 0,-3 9-5 16,-3 0-6-16,-1 10-4 0,-2 0-1 0,8 4-2 15,3 2 0-15,0 0 0 0,7-6-2 16,4 0-2-16,8-2-3 0,0-3-2 16,8-5-2-16,3-5-1 0,9-4-1 15,1 0 0-15,8-2 2 0,0-8 3 16,2-7 1-16,-2 1 3 0,-1 2 2 15,-4-3 4-15,-6 2 7 0,-4 3 4 0,-6 6 4 16,-6 1 0-16,-2 3 0 0,0 2-1 16,0 0-3-16,-4 0-4 0,0 5-6 15,-1 2-2-15,5 4-1 0,-4 0 0 16,4 0-1-16,0 1-3 0,2-3-1 16,6-3-2-16,5-6-1 0,6 0-3 15,7-9 0-15,1-6 1 0,7-1 2 16,4-7 0-16,1-6 2 0,-4-5 0 15,4-4 1-15,-1-10 1 0,-3-5 1 16,3 0 0-16,-4-4 0 0,-6 0 3 0,-1 4 2 16,-2 10 5-16,-6 7 3 0,-11 12 1 15,-2 4 1-15,-6 14-1 0,-7 6 0 16,-7 11-3-16,-6 11-3 0,-7 11-3 16,-4 8-1-16,-8 11 0 0,-2 7 0 15,-4 1 0-15,-1 4-1 0,7-6 1 16,4-2-1-16,4-6 0 0,9-9 0 0,7-6-1 15,5-9 0-15,10-5-2 0,13-7 0 16,4-10-3-16,4-4-3 0,7-4-2 16,4-11-2-16,1-5-1 0,0-5 0 15,0-4 2-15,-1-3 2 0,-5 1 3 16,-2 1 4-16,-10 8 4 0,-3 4 4 16,-12 5 2-16,0 7-1 0,-13 6 1 15,-4 2 0-15,-3 9-1 0,-2 3-2 16,2 7-1-16,-1 0-1 0,4 4 1 15,3 3-1-15,7 0 0 0,7-4-1 0,0-1 1 16,6-5-2-16,8-3 0 0,0-4-2 16,11-5-6-16,3-6-6 0,3 0-8 15,4-7-9-15,4-4-11 0,0-6-55 16,2-3-49-16,-2-3-91 0,1-5-201 16</inkml:trace>
  <inkml:trace contextRef="#ctx0" brushRef="#br0" timeOffset="209605.72">14075 10736 550 0,'0'-17'133'16,"-7"5"0"-16,0 12-85 0,-4 7-13 16,0 9-13-16,-2 11-10 0,-3 10-7 15,-5 10-3-15,-3 3-1 0,1 5 0 16,-2 2 0-16,0 2 0 0,5-1-1 16,0-6 1-16,5-1-2 0,3-5-2 15,4-3-4-15,-3-7-5 0,8-6-9 0,3-7-10 16,0-4-10-16,2-8-93 0,6-6-97 15,3-5-233-15</inkml:trace>
  <inkml:trace contextRef="#ctx0" brushRef="#br0" timeOffset="209950.52">14317 11075 582 0,'23'-22'149'16,"-10"4"5"-16,-6 0-85 0,-7 7-17 15,-7 1-9-15,-9 8-11 0,-7 2-12 16,-7 3-8-16,-6 8-5 0,-4 5-3 15,-2 2-2-15,-1 5-1 0,8 0 0 16,3 1 0-16,6 5-1 0,10-6 0 16,5 0-1-16,11-3-3 0,6-4-2 15,6-7-4-15,8-9-4 0,7 0-1 0,5-11-1 16,4-6 0-16,10-1 2 0,0-7 4 16,1-1 3-16,-2 1 4 0,-6 1 5 15,-6 2 7-15,-7 1 6 0,-12 3 5 16,-8 5 2-16,-11 4 1 0,-6 9 0 15,-5 0-3-15,-9 11-5 0,-2 3-7 16,0 7-4-16,-4 3-2 0,3 2-1 16,7 1 0-16,2 1 0 0,9-2-1 0,7 2 0 15,6-6 0-15,11-3-1 0,7-3 1 16,5-1-2-16,3-9-5 0,9-6-9 16,1 0-14-16,2-13-12 0,-3-2-16 15,-3-6-110-15,-1-2-121 0,0 1-277 16</inkml:trace>
  <inkml:trace contextRef="#ctx0" brushRef="#br0" timeOffset="210821.42">14944 10849 423 0,'-4'-3'107'0,"-2"-1"1"16,0-1-42-16,1 5-45 0,5 0-7 15,-5 5-1-15,5-1-5 0,-6-1-5 16,6 5 1-16,-3-3-1 0,3 0 0 16,0 2 2-16,5-3-1 0,-1-4 0 15,1 4 1-15,3-4 0 0,1 0 0 16,2-7 1-16,-3-1 0 0,1-1 2 0,-2 2 2 16,0-1 2-16,-4-2 1 0,-3 3 3 15,-4 2 1-15,-3 1-1 16,-3 4-1-16,0 0-2 0,-4 0-3 0,-1 7-3 15,1 2-3-15,2 0-2 0,2 0-1 16,0 0-1-16,5-2 0 0,2 0 0 16,3-7 0-16,3 4 0 0,1-4 1 15,3 0-1-15,1-3 0 0,-2-2 1 16,2 1-1-16,-4-2 0 0,0 3-5 0,-4-1-8 16,4 4-12-16,-4-6-13 0,4 6-99 15,-1-4-106-15,2 0-255 0</inkml:trace>
  <inkml:trace contextRef="#ctx0" brushRef="#br0" timeOffset="211228.25">15440 10501 510 0,'0'-22'116'16,"-6"3"1"-16,2 2-82 0,0 4-16 15,4 3-4-15,-5 8-1 0,1 2-2 16,-6 3-1-16,1 7 1 0,-2 2 2 0,-8 9 1 16,-2 1 0-16,1 4-2 0,-6 0-1 15,1 2-1-15,1-1-4 0,2 0-2 16,5-1-1-16,4-1-2 0,2-2-1 16,11-2-1-16,0-2 0 0,11-2-1 15,2-5 1-15,6-1 0 0,3-2-1 16,2-1 1-16,0 4 0 0,-3 0 0 15,-3 4 0-15,-1 2 0 0,-8 4 0 16,-6 4 1-16,-3 2-1 0,-6-2 0 16,-3 4 0-16,-4-3 0 0,-2 2 1 15,-7-4-1-15,-2-1 0 0,0-4 1 0,-1-3-1 16,1 1 1-16,-1-5-1 0,2-3 1 16,6-2-1-16,0-2 1 0,-1-6-5 15,4 0-4-15,3-7-8 0,-3-2-8 16,3-3-11-16,3-1-6 0,0-3-97 15,2 1-96-15,6-2-230 0</inkml:trace>
  <inkml:trace contextRef="#ctx0" brushRef="#br0" timeOffset="211405.73">15229 10638 562 0,'10'-30'143'0,"-1"4"3"15,3 2-83-15,2 5-15 0,4-1-10 16,2 2-12-16,6 1-9 0,3 1-6 15,5 2-2-15,2 0-1 0,0 5-3 0,-3-1-1 16,0 4-1-16,-5-1-1 0,-2 4-8 16,0 3-13-16,-1 0-14 0,-4 6 59 15,-4 0-182-15,-1-6-127 0,-6 6-331 16</inkml:trace>
  <inkml:trace contextRef="#ctx0" brushRef="#br0" timeOffset="212719.71">15612 10937 447 0,'0'0'103'0,"-5"-4"0"16,5 4-75-16,0 0-8 0,0 0-4 0,0-4-5 16,0 4-4-16,0-4-1 0,0 0 2 15,5-2 0-15,3-1 0 0,7-7 1 16,3-2 0-16,7-4-2 0,7-3 0 15,3-6-3-15,6-4 0 0,2-1 0 16,-2-2 3-16,2 3 2 0,-7-2 3 16,-3 1 2-16,-6 4 4 0,-6 5 2 15,-6 0-1-15,-5 3-2 0,-3 1-2 16,-5 10-4-16,-2-2-1 0,0 10-4 0,-5 3-2 16,-6 13-2-16,-3 4 0 0,-12 12-1 15,-9 7 0-15,-8 10 0 0,-7 4 0 16,-6 10 1-16,2 0-1 0,1 1 1 15,8-3 0-15,5-2 1 0,10-9-1 16,7-3-1-16,11-11 0 0,3-8 0 16,9-6-1-16,0-8 1 0,14-7-1 0,3-8 0 15,6-7 1-15,10-1-1 0,4-8 1 16,5-6 0-16,-1-4-1 0,3-1 0 16,-6 2 0-16,-5 0 1 0,-9 2-1 15,-8 6 0-15,-7 6 2 0,-9 7-1 16,-5 8 1-16,-3 5 0 0,-12 9 0 15,0 7 0-15,-6 5 0 0,1 0-1 16,0 4 0-16,2-4-1 0,7-3 0 16,8 0 0-16,8-8 0 0,11-5 0 0,6 0 0 15,11-10 0-15,7 0 1 0,6-10-1 16,4-8 0-16,7-6 0 0,0-7 0 16,0-5 0-16,-3-6 0 0,3-1 0 15,-6-6 0-15,-4 4 0 0,-7 1 0 16,-6 4 0-16,-10 6 1 0,-5 4 2 15,-8 8 2-15,-6 8-1 0,-5 9 1 16,-2 5 0-16,-8 11-1 0,-8 7 0 16,-4 11-2-16,-3 8-1 0,-7 9-1 0,-1 8 1 15,3 5-1-15,1-1 0 0,4-1 0 16,9-7 0-16,7-3 0 0,6-8-1 16,8-11 0-16,10-9 0 0,15-10-1 15,8-9-1-15,13-7-2 0,12-8-2 16,3-6 1-16,4-4 0 0,-5-5 0 15,-7 3 1-15,-8-1 3 0,-16 6 4 0,-8 5 3 16,-9 3 1-16,-7 9 0 0,-5 5 0 16,-12 11 0-16,-1 3 0 0,-3 4-3 15,-4 2-2-15,-3-1 0 0,2 3 0 16,2-4-1-16,5-3 0 0,7-3-1 16,7-6 1-16,10-6 0 0,7 0 0 15,7-11 0-15,4-7 1 0,5-6-1 16,0-9 1-16,0-4-1 0,0-8 1 15,-6-5-1-15,-5-6 1 0,-2-1 0 16,-4 1 3-16,-7-3 4 0,-4 5 4 0,-5 3 1 16,0 6 2-16,0 10 1 0,-5 5-1 15,11 7-4-15,7 10-3 0,5 4-4 16,3 7-2-16,7 2-1 0,4 0-1 16,4 8 0-16,-3-4-3 0,-1 8-12 15,-2 0-13-15,-8 2-11 0,3 2-10 16,-4 0-117-16,-1-4-122 0,-7 2-285 0</inkml:trace>
  <inkml:trace contextRef="#ctx0" brushRef="#br0" timeOffset="213522.84">16453 11017 371 0,'0'0'86'0,"0"0"2"16,0 0-58-16,0 0-8 0,0 0-1 15,0-3-2-15,0 3 2 0,0 0 2 16,0 0 2-16,0 0 1 0,0 0-3 16,0-6-2-16,0 3-4 0,6-5-4 0,-6 2-4 15,2-4-5-15,-2-1-1 0,5 1-2 16,-5-1 2-16,5 1 1 0,-5 2 2 16,0 2 1-16,0 4 1 0,0 2-1 15,-7 5 0-15,-5 4-1 0,-1 6-1 16,-3 3-3-16,-3 3 0 0,-6 2 1 15,3-3 1-15,-2-1 0 0,6 0 1 16,2-5-1-16,4-4 1 0,5-3-1 16,7-4-1-16,5-3-1 0,4-7-1 15,9-3-1-15,1-3 0 0,2-3-1 0,0-3 1 16,0-5-1-16,-1 1 1 0,-3 1-1 16,-8 2 1-16,-2 5 1 0,-2 4 1 15,-5 6-1-15,0 5 0 0,-8 10 1 16,-3 2-1-16,1 5 1 0,-4 3-2 15,-3 2 1-15,4 1-1 0,-5-1 1 16,3 0-1-16,1-3 0 0,2 1-4 0,4-5-6 16,3 0-11-16,5-2-11 0,6-4-100 15,7-2-104-15,4-2-253 0</inkml:trace>
  <inkml:trace contextRef="#ctx0" brushRef="#br0" timeOffset="-214187.32">16821 10989 467 0,'-12'-6'112'0,"-6"2"2"0,3 4-45 16,-6 7-55-16,-4 12-4 0,0 4 3 15,-3 9-1-15,-5 7-1 0,-1 8 2 16,-4 8 1-16,2 4 1 0,-2 5-1 0,0-1-2 15,2-1-3-15,-2-1-2 0,-1-4-2 16,6-8-2-16,5-4-1 0,1-5 0 16,1-5-1-16,7-6 0 0,1-2-1 15,10-5 1-15,-1-8-1 0,3-1 1 16,0-10 0-16,6-3 0 0,0 0 0 16,7-11 0-16,5-8 0 0,2-9 1 15,12-6-1-15,7-8 0 0,6-9-1 16,6-15-1-16,4-5 1 0,5-9-1 15,5-2 0-15,0-2 0 0,2 0-1 0,4 7 2 16,-5 9 0-16,-7 11 1 0,-6 13 1 16,-7 10 1-16,-8 11 0 0,-13 10 0 15,-6 8 1-15,-7 10-1 0,-6 5 0 16,0 5-1-16,-6 9-1 0,-2 0 0 16,2 3 0-16,1-1 0 0,-1-2-1 0,6-1 1 15,5-6-1-15,2-3 0 0,8-5 0 16,4-1 0-16,7-8 0 0,6 0-2 15,1-11 1-15,2 0-2 0,4-6 1 16,1 0 0-16,1-6-1 0,-1-1 1 16,-4 2 2-16,-6-1 2 0,-5 3 4 15,-6 3 3-15,-7 3 3 0,-12 4 1 16,-15 3 0-16,-2 7-1 0,-9 0-1 16,-7 8-3-16,-5 3-4 0,2 4-3 15,-2 7 0-15,5 2-1 0,5 1 0 16,4 4 0-16,10-2 0 0,7-1 0 0,7-5-1 15,7-2 0-15,12-7 0 0,9-4 0 16,17-3 0-16,6-5 1 0,8-2-1 16,3-8 1-16,3-3 0 0,-3 1 1 15,-3-8-1-15,-12-2 0 0,-6-2 0 16,-11 0 3-16,-7 2 5 0,-12 2 4 0,-6 2 3 16,-5 3-1-16,-8 4 1 0,-8 5 0 15,-4 6-3-15,-2 0-5 0,-2 9-4 16,-3 0-2-16,0 6-1 0,-2 0 0 15,3 3 1-15,1-2-1 0,7 2 0 16,3-4-1-16,3 0-2 0,6-3-1 16,6 0-4-16,5-3-1 0,6-4-3 15,2-4-1-15,3 7-2 0,5-7 2 0,3-8 3 16,-2 2 1-16,2-1 3 0,-4-1 3 16,-6 1 2-16,-1 1 4 0,-6 0 3 15,-2 6-1-15,-5-5 1 0,-5 5 0 16,-3 9 0-16,-1-2-1 0,0 1-2 15,-4 3-2-15,4 0 0 0,-1 2-1 16,5 1 0-16,2-7-1 0,3 1 0 16,8-5 0-16,5-3 1 0,7-6-1 15,5-4 1-15,5-6 0 0,7 2 0 0,6-10 0 16,0 1 1-16,1-3-1 0,-3 0 0 16,-2-1 0-16,-5 4 1 0,-7-2-1 15,-8 6 1-15,-5 4 1 0,-3 3 0 16,-4 3 0-16,-4-1 1 0,-3 5-1 15,0 2 1-15,0 3-1 0,0-4 0 16,0 4 0-16,-3 0-1 0,3 0-1 16,-5 0 1-16,1 6 0 0,4 1-1 0,-5 2 1 15,5-1-1-15,-5 2 0 0,5-3 1 16,-6 2-1-16,6-3 0 0,0-6 1 16,-5 5-1-16,5-5 1 0,0 3-1 15,-3-3 1-15,3 0-1 0,-5 0 0 16,-1 0 0-16,1 5 0 0,-1-5 0 15,-1 2 0-15,0 2 0 0,-1 2 0 16,1-3 1-16,2 3-1 0,-3-1 0 16,3 1 0-16,1-1 0 0,-1-2 0 0,3 1 0 15,2 0 0-15,-4-4 0 0,4 4-1 16,0-4 1-16,0 4 0 0,0-4-1 16,0 0 1-16,0 0 0 0,0 5-1 15,0-5 1-15,0 0 0 0,0 0 1 16,4 0-1-16,-4 0 0 0,0 0 0 15,0 0 0-15,0 0 0 0,2-5 0 0,-2 5 0 16,0 0 0-16,0 0 1 0,0 0-1 16,0 0 1-16,0 0-1 0,0 0 0 15,0 0 0-15,0 0 0 0,0 0 0 16,0 5-1-16,0-5 0 0,6 0 1 16,1 0-1-16,7-9 0 0,1 4 1 15,7-5-1-15,0-2 1 0,6-7 0 16,3 0 0-16,3-5 0 0,-1-3 0 15,3-5 0-15,1-4 0 0,4 0 1 16,2-1-1-16,-6 1 1 0,-1 1-1 0,-6 0 0 16,-7 5 0-16,-9 5 1 0,-8 4-1 15,-12 2 0-15,-2 10-1 0,-14 4 1 16,-5 13 0-16,-7 8 0 0,-7 11 0 16,0 12 0-16,-6 9 1 0,-6 9-1 15,2 10 0-15,-1 2 1 0,5 1-1 16,1-4 0-16,6-7 0 0,0-6 0 0,9-11 0 15,9-7 0-15,3-6 0 0,10-10-1 16,3-4 1-16,6-5-1 0,6-6 0 16,3-4 1-16,7-9 0 0,3-3 0 15,5-4 0-15,2-6 1 0,1-8 0 16,0 0-1-16,5-3 1 0,-5-2-1 16,-1 4 0-16,1-1 1 0,-1 7-1 0,-1 2 0 15,-3 8-1-15,-3 4 1 0,0 4 0 16,-5 7-1-16,0 0 0 15,-5 0-1-15,-5 6 0 0,-4 1 0 0,-6 7 0 16,-1-1-1-16,-4 2 2 0,-2 0 0 16,-3 2 0-16,2-5 2 0,-3-1-1 15,2-5 1-15,2 2-1 0,-1-8 1 16,6 2 0-16,-1-2-1 0,4 0-1 16,5 0 0-16,-5 0 0 0,5 7 0 15,0-7 0-15,0 7 0 0,0 0 1 0,0 2 1 16,0 3 1-16,0 0 1 0,0 2 1 15,0 3 1-15,0-3 1 0,7 0 0 16,0-2 0-16,4-1 0 0,3-1-1 16,6-5 0-16,2-5 0 0,9 0-2 15,0-4 0-15,6 0 0 0,0-3-4 16,-2-1-6-16,-3-1-13 0,-6 1-12 0,-6-2-16 16,-10 2-116-16,-10 2-123 0,0-2-293 15</inkml:trace>
  <inkml:trace contextRef="#ctx0" brushRef="#br0" timeOffset="-212061.57">19101 10733 360 0,'-7'0'89'0,"1"0"3"0,2-5-51 15,0 0-9-15,1 1-3 0,3 0-1 16,-5 4-1-16,5-7-2 0,-6 7-2 15,3-3-2-15,0 3-4 0,-3 0-3 16,-1 9-3-16,-1-1-4 0,-1 4-3 0,-1 1-1 16,-3 3 0-16,0-1-1 0,3 4-1 15,-1-2 1-15,3 0-1 0,4-2 0 16,4-3 0-16,0 1 0 0,8-4-1 16,1-3 1-16,1-6 0 0,2 0-1 15,-1-8 1-15,2-1 0 0,-4-2 1 0,-2 0-1 16,0-1 3-16,-7 1 2 0,0-1 2 15,-8 5 1-15,-3 1 1 0,-6 6 1 16,-1 0 0-16,-6 0-2 0,0 11-2 16,-3-3-1-16,2 3-2 0,1 2-1 15,7-1-1-15,2-2-1 0,6-3 0 16,4 0-1-16,12-3 0 0,4-4 0 16,4 0 1-16,5 0-1 0,5-8 0 15,-1-1 1-15,-2-1 0 0,-1-1-1 16,-4 0 1-16,-5 1 1 0,-5 2 1 15,-7 4 0-15,-4 4 1 0,-3 0 0 0,-8 0 0 16,1 7-1-16,-3 1 0 0,-2 2-2 16,2 1 0-16,1 0-1 0,3 0 0 15,5 0-3-15,2-4-5 0,1-2-8 16,5 3-14-16,7-4-22 0,2 2-86 16,4-6-103-16,0 4-237 0</inkml:trace>
  <inkml:trace contextRef="#ctx0" brushRef="#br0" timeOffset="-210823.62">19604 10533 370 0,'5'-17'95'0,"0"4"2"15,-5 0-48-15,0 4-13 0,0 3-7 16,0 0-5-16,0 6-6 0,-8 0-2 16,-1 7-1-16,0 4 0 0,-4 7-1 0,-6 8 0 15,-6 5 0-15,-3 11 0 0,-8 12 0 16,-1 3-2-16,-13 4-1 0,0 6-2 16,-3 1-3-16,-4 1-1 0,7-5 0 15,5-3-2-15,0-8 0 0,12-4-1 16,3-8 0-16,4-2 0 0,6-9 0 15,4-6-1-15,5-6 1 0,3-5-1 0,6-3 0 16,2-10 1-16,8-13-1 0,5-6 1 16,5-7-2-16,6-9 0 0,6-8-3 15,3-5-2-15,-1-6-1 0,1-2-1 16,7-3 0-16,-4 2 0 0,2-1 1 16,-2 1 2-16,0 1 2 0,3 9 0 15,-5 6 2-15,-9 8 0 0,-2 6 1 16,-1 10-1-16,-6 6 2 0,-2 5-1 15,-1 6 1-15,1 0 1 0,-1 6 0 16,-1 4 0-16,-4 4 1 0,-3 10 0 0,-5 3 2 16,0 10-1-16,-7 5 1 0,-6 10-1 15,1 4 0-15,-2 0-1 0,1-2 0 16,1 2-1-16,-1-4-1 0,2-3-1 16,0-5 0-16,2-5 0 0,2 2 0 15,3-5-1-15,-2-6 1 0,6-6-1 0,0-3-2 16,0-6-2-16,0-5-1 0,0-6-2 15,0-4-4-15,0-8-2 0,0-5-4 16,-8-4-4-16,2-2 1 0,-7-7-2 16,-1-5 2-16,-1-4 2 0,-2 1 3 15,1 0 4-15,-8 0 5 0,-3 0 5 16,1 6 7-16,0 3 5 0,-3 5 7 16,-2 2 5-16,0 6 3 0,10 6 2 0,2 0-2 15,5 6-4-15,1 0-5 0,7 0-5 16,6 5-5-16,12-2-1 0,3 1 0 15,8 1 0-15,12 1 2 0,5-4 0 16,13-2 1-16,6 0-1 0,-2 0-1 16,3 0-2-16,2 0-1 0,-10-4-7 15,-4 4-8-15,-10 0-11 0,-12 0-13 16,-6 0-97-16,-9 4-11 0,-11 4-92 16,-4-1-179-16</inkml:trace>
  <inkml:trace contextRef="#ctx0" brushRef="#br0" timeOffset="-210408.84">19835 10918 507 0,'-20'18'111'15,"-6"6"2"-15,-1 2-88 0,0 9-8 16,-1 4 3-16,-4-2 0 0,5 1-3 16,1-2 0-16,7-4-1 0,-3-3-1 15,3-6-4-15,5-6-1 0,4-2-3 0,5-8-2 16,5-3-1-16,5-8 0 0,6-6-2 16,3-9 0-16,9-7 0 0,0-6 0 15,-1-7-1-15,3-8 0 0,2-6 0 16,0-1 0-16,1 0 0 0,-4-3 3 15,3 0 3-15,5 3 4 0,-7 3 3 16,-4 10 2-16,-1 5 2 0,-7 7-1 16,1 4-2-16,0 6-3 0,5 2-3 15,6 0-4-15,1 3-2 0,2-1-2 0,10-1 0 16,2 3 0-16,1 0 0 0,-3 3-1 16,-3 5-1-16,2 5-8 0,-3 0-7 15,-6 10-7-15,-11 3-12 0,-9 5-11 16,-8 0-107-16,-6 2-110 0,-2 8-258 15</inkml:trace>
  <inkml:trace contextRef="#ctx0" brushRef="#br0" timeOffset="-210142.56">19721 10996 465 0,'-24'0'116'0,"8"0"6"0,-1 0-71 16,8 3-8-16,2 1-4 0,0 0-6 16,2 3-8-16,5-2-5 0,8 1-3 15,2-3-1-15,5 3-1 0,10-6 0 16,11 7 1-16,3-7-1 0,8 0-2 16,4 0-2-16,2 0-3 0,0 0-2 15,-6 0-3-15,-14-5-2 0,-1 5-5 16,-10 0-10-16,-4 0-11 0,-11 0-11 15,-3 0-115-15,-4 5-116 0,0-5-286 16</inkml:trace>
  <inkml:trace contextRef="#ctx0" brushRef="#br0" timeOffset="-208133.3">20171 11179 363 0,'-6'0'93'0,"-1"0"3"0,0 0-45 0,2-4-14 16,3 4-6-16,-3-7-4 0,3 4-4 15,2-1-2-15,0-2-4 0,0 2-4 16,3-4-2-16,6 3-2 0,2-4-3 15,8 0-1-15,1 0 1 0,4 2 0 16,-3 0 1-16,0 7 0 0,2-4 0 16,-8 4 1-16,-6 7-2 0,-4 1 1 15,-5 4-1-15,0 1-1 0,-7 1 0 16,-12 3 0-16,-2 0 0 0,-5 3-1 0,0 0 0 16,1-2-1-16,2-2 0 0,-1 0-1 15,15-1-1-15,3-4-1 0,6-3-1 16,0 2 0-16,5-1-1 0,4 2 0 15,4 0 0-15,6-1 1 0,0 0-1 16,-3 2 2-16,3-3-1 0,-6 1 1 0,0 0 1 16,-8 0-1-16,-11-1 1 15,-7 3 0-15,-5 2 0 0,-2-2 1 0,-2 0 1 16,-4 4 0-16,1-4 1 0,-2-1 0 16,1-4-1-16,0 0 0 0,-1-3-1 15,2-2 0-15,3-2-2 0,-1 0-3 16,8 0-5-16,2-2-7 0,10 2-9 15,3-9-7-15,8 6-11 0,6-6-88 16,5 1-93-16,2-3-219 0</inkml:trace>
  <inkml:trace contextRef="#ctx0" brushRef="#br0" timeOffset="-207850.14">20818 11120 454 0,'6'-4'111'0,"-11"4"2"0,-2-6-61 16,-6 6-23-16,0 0-4 0,-7 10-1 15,1-1-4-15,-1 5-3 0,-2 7 1 16,4 4-1-16,-2 5-1 0,1 5-3 16,-1 5-1-16,0 1-3 0,-1 3 0 15,-5-2-3-15,0 1-2 0,0-2 0 16,0-6-1-16,6-4-1 0,0-4-1 15,6-4 0-15,6-6-2 0,2-1-4 16,1-5-5-16,5-6-4 0,0-5-5 16,6 0-8-16,1-11-11 0,4-1-98 0,-2-9-97 15,2-2-244-15</inkml:trace>
  <inkml:trace contextRef="#ctx0" brushRef="#br0" timeOffset="-207510.81">20476 11121 472 0,'-5'-3'107'0,"1"3"4"15,-3 0-81-15,1 0-5 0,0 0-2 16,0 5-1-16,0 4-4 0,-2 0-3 16,2 0-2-16,4-1-3 0,2 3-4 15,0-1-2-15,0 0-1 0,2-1-2 16,5-4 0-16,1 0-1 0,2-5 1 15,-1 0 0-15,4 0 0 0,-2-6 0 0,-3 0 0 16,1-3-1-16,-3 0 1 0,-6-1 1 16,0 2 1-16,0 1 2 0,-9-2 3 15,-4 7 3-15,-5 2 0 0,-2 0 1 16,-7 2 0-16,0 5-2 0,2 0-3 16,5 2-2-16,0 2-2 0,7 0-2 0,5 1-1 15,8 1-3-15,13-1-5 0,1-1-6 16,7-1-8-16,4 1-8 0,2-4-8 15,1 0-8-15,1-3-87 0,-7 0-90 16,-1 2-217-16</inkml:trace>
  <inkml:trace contextRef="#ctx0" brushRef="#br0" timeOffset="-207190.66">20620 11476 265 0,'3'6'85'16,"3"-1"5"-16,0 1 5 0,0-1-46 15,0 1-9-15,-1 0-4 0,-3 1-2 16,3-1-3-16,-5 2-2 0,3 1-1 16,-3-3-1-16,5 3-2 0,-5-2-3 15,5-2-2-15,-5 2-4 0,9-3-4 16,-2-4-2-16,5 0-4 0,3 0-1 0,4-7-2 16,5 2-1-16,-2-5-1 0,-3 0 2 15,0-2 1-15,-5 0 3 0,-7 2 1 16,-7-3 2-16,-5 4 1 0,-9 2-1 15,-4 3 0-15,-6 4-2 0,-2 4-3 16,1 3-1-16,-2 2-3 0,7 3 0 16,1 3-1-16,10-1 0 0,4-2-1 15,5 0-5-15,-6-5-5 0,6 1-7 0,7-1-10 16,-2-2-10-16,3-3 16 0,4-2-121 16,3 0-103-16,3 0-254 0</inkml:trace>
  <inkml:trace contextRef="#ctx0" brushRef="#br0" timeOffset="-206017.99">21176 11289 399 0,'0'-9'99'16,"4"5"3"-16,-4 4-57 0,6-5-11 16,-6 9-5-16,0 1-5 0,0 9-2 15,0 6-3-15,-8 3 0 0,2 6-2 16,-3 3-1-16,-4 3-4 0,0 4-3 0,0-1-2 16,-1-4-3-16,-1 0-1 0,-1-3-3 15,4-4-5-15,3-1-4 0,2-3-6 16,4-4-9-16,3-6 48 0,0-2-147 15,9-9-100-15,-3-2-262 0</inkml:trace>
  <inkml:trace contextRef="#ctx0" brushRef="#br0" timeOffset="-205335.35">21345 11180 490 0,'4'-11'110'16,"8"2"2"-16,0-1-81 0,3 2-8 0,3-1 0 16,0 5 0-16,0-2-2 0,2 6 0 15,-2 0-2-15,-4 0 0 0,-1 9-5 16,-1 0-2-16,-4 1-3 0,-1 4-3 16,-3 4-1-16,-4 0 0 0,-4 4 1 15,-3-2 0-15,-6 4 1 0,-7 2 0 16,-7 2 0-16,-5-3 1 0,-2-3-1 15,-4 1-2-15,3-4-1 0,2 0 0 16,7-8-2-16,7-2-1 0,6-4 0 16,13 1-1-16,5-2-1 0,10-1 1 15,10-3 0-15,7 0 0 0,3 4 0 0,4-4 1 16,0 4-1-16,2 2 0 0,-8-1 1 16,-1 2-1-16,-7 2 0 0,-3 1 0 15,-4 0 1-15,-3 1-1 0,-3-1 1 0,-3-1-1 16,2-2 1-16,-3 0-1 0,-2-5 0 15,6-2 0-15,1 0 1 0,3 0-1 16,5-9 0-16,4-1 0 0,6-4 1 16,0-2-1-16,1-6 0 0,-2-7 0 15,-3-2 0-15,-4-3-1 0,-8-3 1 16,-4-3 0-16,-6 4 0 0,-5 1 2 16,-8 6 1-16,-9 10 3 0,-11 2 1 15,-5 8 1-15,-5 9-1 0,-3 10 1 0,-3 7-1 16,2 1-2-16,3 5-2 15,10 8-2-15,4 4 0 0,5-2-6 16,7-1-4-16,5-2-6 0,8 1-5 0,6-7-6 16,3-2-7-16,8-8-10 0,3-4-7 15,1-4-35-15,5-6-53 0,-1 0-88 16,2-8-195-16</inkml:trace>
  <inkml:trace contextRef="#ctx0" brushRef="#br0" timeOffset="-204927.47">22021 11333 516 0,'2'-9'128'15,"-2"9"1"-15,-2 0-73 0,-6 13-18 16,-1 0-14-16,-3 6-11 0,-1 4-6 16,-1 0-3-16,0 2-1 0,6-1 0 15,0-6-1-15,8-1 0 0,0 1-1 16,14-6 1-16,2-2-1 0,9-5 0 0,2-5 0 16,6-5 0-16,2-5 0 15,2-7 0-15,-1-2-1 0,0-4 1 0,-5-7-1 16,-2 0 1-16,-3 3 2 0,-12 3 5 15,-4 3 4-15,-10 5 1 0,0 5 1 16,-13 11 0-16,-5 6 0 0,-4 11-2 16,-1 6-6-16,-3 12-3 0,-1 3-2 15,-3 8 0-15,2 6 0 0,-1 2-1 16,-1 3 0-16,4 5 1 0,-4-1-1 0,5-1 0 16,-1 0 0-16,5-6-1 0,2-5 1 15,2-8 0-15,3-7 0 0,1-8 0 16,-3-6 0-16,1-7 1 0,2-3 1 15,0-10 2-15,0 0 2 0,2-12 1 16,0-8 3-16,7-5 1 0,4-11 0 16,0-11-1-16,15-10-1 0,9-8-3 15,4-3-1-15,11 2-3 0,4 0-1 0,8 3-7 16,0 8-9-16,-3 8-13 0,3 9-16 16,-4 0-117-16,2 8-124 0,-3 6-299 15</inkml:trace>
  <inkml:trace contextRef="#ctx0" brushRef="#br0" timeOffset="-201725.55">5772 12094 288 0,'-15'0'89'16,"2"0"5"-16,3 0-28 0,6 0-6 0,-1 0-9 16,5 0-12-16,-2 0-9 15,2 0-6-15,0 0-6 0,0 0-3 0,3 0-4 16,2 7-4-16,3-3 0 0,6-2-1 15,3 3 1-15,8 0 1 0,3-5 0 16,6 0 1-16,12 0 0 0,1-3-1 16,11-2 1-16,4 0-1 0,9-5 0 15,2 0-1-15,6 0 1 0,7 2-2 16,2-1 1-16,4-2-1 0,1-1-2 0,3-1 0 16,3 3-1-16,1 2-2 0,-1 2 0 15,-4-1 0-15,4-1 0 0,3 2-1 16,1 0 0-16,-2 3 1 0,-2-4-1 15,1 1 0-15,2-2 0 0,-2 1 0 16,0 3 1-16,-7-5-1 0,0 4 0 16,4-4 0-16,-2 3 1 0,2 0-1 15,-3-3 0-15,-3 5 0 0,1-5 0 16,3-1 1-16,0 3-1 0,1-3 0 0,-3 2 0 16,0-1 0-16,2 0 0 0,4-1 0 15,0 4 0-15,-1-5 1 0,-1 7-1 16,2-5 0-16,3 4 1 0,-2-1-1 15,-2 6 0-15,1-5 0 0,4-2 0 16,-1 7 0-16,-2-2 0 0,-2 2 1 16,-2-5-1-16,1-3 0 0,-1 2 0 15,0 4 0-15,-3-2 0 0,-1-3 0 16,3-4 0-16,1 2 1 0,3 6-1 0,0 3 0 16,-3-9 0-16,2 0 0 0,1-2 0 15,0 7 0-15,-4 4 0 0,-3-3 0 16,-1-5 0-16,-3 4 1 0,3 4-1 15,-3 0 0-15,0-7 1 0,-5 7-1 16,3-2 0-16,-1-2 1 0,3 4-1 16,-2 0 0-16,-2 0 0 0,0 0 0 0,-2 0 0 15,1-5 1-15,-1 5-1 0,4 0 0 16,-6 0 0-16,3 0 0 0,-1-3 0 16,-2 3 0-16,5-3 0 0,1 3 0 15,-1 0 1-15,-5 0-1 0,1 0 0 16,3 0 0-16,-2 0 0 0,1 0 0 15,-3 0 0-15,-4 3 0 0,3-3 0 16,-3 0 0-16,0 0 0 0,-2 0 0 0,1 0 0 16,0 0 0-16,1 0 0 15,0 0 0-15,-2-3 0 0,5 3 0 0,-1 0 1 16,2 0-1-16,-6 0 0 0,4-5 0 16,-4 5 0-16,4 0 0 0,-4-3 0 15,4 3 0-15,-5 0 0 0,0-4 0 16,1 4 0-16,2-5 0 0,-5 5 0 15,1-2 0-15,0 2 0 0,0 0 0 16,0-4 1-16,0 4-1 0,-2 0 0 0,1-5 0 16,1 5 0-16,-4 0 0 0,4 0 1 15,0 0 0-15,-1 0-1 0,-2 0 1 16,3 0 0-16,-1 0-1 0,0 0 1 16,-2 0-1-16,2 0 0 0,-3 0 1 15,3 0-1-15,-3 0 1 0,-2 0 0 16,1 0 0-16,3-4 1 0,1 4 1 0,-2 0 0 15,-2 0 0-15,-1 0-1 0,0 0 1 16,4 0-1-16,-5 0 0 16,1 0-1-16,1 0 0 0,2 4-1 0,1-4 1 15,-1 0-1-15,-4 0 1 0,2 0-1 16,-2 0 2-16,1 0-1 0,-1 0 1 16,-3 0 1-16,0 0-1 0,5 5 1 15,-5-5-1-15,3 0-1 0,5 0 1 0,-2-5-1 16,7 5 0-16,-6 0 0 0,-6 6-1 15,1-6 1-15,-1 0 0 0,-8 0 0 16,3 0 0-16,-2 0 1 0,3 3 0 16,-3-3 0-16,-1 5 0 0,-3-5-1 15,-2 0 0-15,-5 0 0 0,0 0 0 16,1 0 0-16,2 0-1 0,-1 0 2 16,5 0 0-16,-6 4 0 0,6-1 2 15,-6-3 0-15,1 4-1 0,-6-4 1 0,3 0-1 16,-3 0 0-16,12 0-1 0,0 5-1 15,5-5 0-15,-3 7 0 16,4-2 0-16,-4-2 0 0,-2 4-1 0,-7-7 1 16,-6 3 0-16,2-3-1 0,2 0 1 15,5 5 0-15,-1-5-1 0,3 5 1 16,-5-2 0-16,2 4 0 0,-6-4 0 16,-2 2 2-16,-4-5 2 0,-3 4 2 0,-3-4 0 15,3 0 0-15,-2 0 1 0,4 0-1 16,1 0-2-16,1 0-1 0,3 7-2 15,-3-2-1-15,-2 2 0 0,-3-1 0 16,-5-1-1-16,-7-1 1 0,-10 0-3 16,-1-4-13-16,-7 5-15 0,-4-5-129 15,-12 0-130-15,-4 0-331 0</inkml:trace>
  <inkml:trace contextRef="#ctx0" brushRef="#br0" timeOffset="-200009.65">9748 12627 394 0,'-13'6'96'0,"4"-4"2"16,0-2-63-16,6 6-8 0,3-6-3 0,0 0-5 15,2 0-5-15,5-7-3 0,3 1 0 16,4-4-1-16,1-2 0 0,6-5-2 16,4-3-1-16,0-7-1 0,2 0-1 15,5-3-1-15,-4-5-2 0,-2 0 1 16,0 2 1-16,-5 8 2 0,-3 3 3 15,-5 6 2-15,-6 6 2 0,-7 10 1 16,-5 3 0-16,-3 14-2 0,-6 4-1 16,-5 11-3-16,-4 4-2 0,0 8-3 15,-3 3 0-15,-1 4-1 0,0-2 0 0,1-3 0 16,1-1 0-16,3-2-1 0,-2 1 0 16,9-3 0-16,-2-7 0 0,4-1-1 15,4-6 0-15,3-1-5 0,6-9-5 16,0-5-8-16,0-2-7 0,6-4-7 15,2-2-8-15,-1-4-90 0,3 0-88 0,-2-10-214 16</inkml:trace>
  <inkml:trace contextRef="#ctx0" brushRef="#br0" timeOffset="-199484.92">10343 12315 392 0,'6'-16'102'0,"-4"3"7"0,-2 4-53 15,5-2-6-15,-5 6-4 0,-6 5-8 16,-1 0-5-16,-4 10-6 0,-5 6-5 16,-5 8-6-16,-3 5-5 0,-3 2-3 15,0 3-2-15,1 1-1 0,5-2-2 0,3-4 0 16,7-6-2-16,7-5 0 0,4 1-1 15,8-6 1-15,3-1-1 0,4-2 0 16,6 2 0-16,3-2 0 0,-2 4 1 16,-2 0-1-16,-1 5 0 0,-5 2 0 15,-1 0 0-15,-7 3 0 0,-6-1 1 16,0 4-1-16,-6-1 0 0,-2 2 1 16,-4-2 0-16,-3 3 0 0,-3-3 1 0,-1-2 0 15,0-7 0-15,-2-3-1 0,0-3 1 16,0-5 0-16,-2 1-1 0,3-7-1 15,4 0-3-15,-3 0-6 0,6-9-8 16,0-1-13-16,5-5-5 0,1-4-101 16,2-5-101-16,5 0-243 0</inkml:trace>
  <inkml:trace contextRef="#ctx0" brushRef="#br0" timeOffset="-199314.86">10198 12470 382 0,'20'-26'117'16,"0"3"5"-16,-6-4 3 0,4 5-78 15,2 5-10-15,0-1-7 0,2 6-9 16,2-1-7-16,2 3-5 0,1 4-2 16,0-1-3-16,0-2-2 0,2 3-2 15,0-2-4-15,-2 4-6 0,-1 4-7 0,0 0-9 16,-2 0-11-16,0 12-94 0,-4-4-98 16,-1 1-234-16</inkml:trace>
  <inkml:trace contextRef="#ctx0" brushRef="#br0" timeOffset="-198644.97">10732 12548 483 0,'-18'13'112'0,"-4"3"2"0,-2 4-80 16,0 7-9-16,0 5-2 0,-1-1-2 15,4 3-4-15,3 2-2 0,4-2-2 16,7-4-2-16,2-4 0 0,5-5-3 15,10-2-2-15,-1-2 0 0,8-6-2 16,0-7 0-16,4-4 0 0,5 0-2 16,1-8 1-16,3-6-2 0,2-3 0 15,-2-4 0-15,1-8 0 0,2-3 0 16,-2-8 0-16,-6-4-1 0,-1 1 1 0,-5 1-1 16,-3-3 3-16,-7 3 3 0,-7 7 1 15,-4 3 3-15,-9 7 1 0,-3 10 2 16,-9 3 1-16,-4 12-1 0,-3 0-4 15,-4 14-1-15,-3 0-3 0,-1 8-1 16,1 7-2-16,3 1-1 0,3 9-1 0,5-1 1 16,7 0-1-16,9 3 0 0,5-4 0 15,15 2 0-15,8-7-1 0,13-1 1 16,4-10 0-16,11-7 0 0,6-3 0 16,6-11 0-16,-1 0-1 0,3-14 1 15,-3-5-1-15,2-2 0 0,-6-4 0 16,-1 0-1-16,-8-1 1 0,-7-1 0 15,-8 5 0-15,-9 3 3 0,-11 0 2 0,-15 7 2 16,-8 7 2-16,-12 5 1 0,-8 0 0 16,-5 12 0-16,-4 5-1 0,1 5-2 15,3-1-2-15,4 2-2 0,7 2-1 16,9-2 0-16,7-3-1 0,7-5-1 16,8 2 1-16,7-3-1 0,10-4 1 15,5-10-1-15,9 0 1 0,6-7 0 16,6-7-1-16,3-6-2 0,2-4-1 15,-3-4-3-15,-1-3-1 0,-5 0-1 0,-9-5 1 16,-9 1 0-16,-6-3 2 0,-7 6 2 16,-11 5 3-16,0 0 3 0,-14 10 0 15,-5 4 1-15,-4 8 0 0,-6 10 0 16,-6 6 0-16,-4 5-1 0,-6 8-1 16,1 7-1-16,1 6-2 0,-2 2-5 15,5 4-7-15,5 3-6 0,3 0-9 0,10 0-12 16,5-4 53-16,9-7-160 0,8-7-108 15,6-6-285-15</inkml:trace>
  <inkml:trace contextRef="#ctx0" brushRef="#br0" timeOffset="-198192.91">11534 12804 561 0,'0'-8'130'0,"8"4"1"0,-8-5-93 0,7 3-13 16,2-10-3-16,0 2-7 0,4-8-5 15,7 0-3-15,1-2 1 0,4-2 1 16,5 0-1-16,3-3 0 0,2 2-1 16,1-7 0-16,-3 1-1 0,-2-7-1 15,-4 1-2-15,-5 3-1 0,-5 3 1 16,-5 6 2-16,-5 7 2 0,-7 2 0 16,0 12 0-16,-13 6 0 0,-5 4 0 0,-3 6-1 15,-9 12-4-15,-4 3 0 16,-11 11-2-16,1 9 1 0,-8 10-1 0,1 6 0 15,2 3 1-15,0 4-1 0,6 3 1 16,3-2-1-16,9-4 1 0,7-7-1 16,10-12-1-16,7-7 0 0,11-10 0 15,10-14 0-15,7-11 0 0,7-9 1 16,5-8-1-16,4-8 1 0,4-3 0 16,-8-5 1-16,-2 6-1 0,-7 1 1 0,-6 9 0 15,-7 7 0-15,-8 6 1 0,-6 12 0 16,-1 4-1-16,-5 6 1 0,2 2 0 15,1 1-2-15,1 4 1 0,5-3-1 16,0-3 0-16,11-3 0 0,5-3-1 16,8-2 1-16,5-9-1 0,10-6-3 15,1 0-8-15,3-5-10 0,1-5-12 16,-2-4 136-16,-5-3-255 0,-1 4-133 0,-6-4-370 16</inkml:trace>
  <inkml:trace contextRef="#ctx0" brushRef="#br0" timeOffset="-196844.74">12574 12548 412 0,'0'-5'92'0,"0"3"1"16,-5-2-69-16,5 4-6 0,-2-5 0 15,2 5 1-15,0-3 1 0,0 3 0 16,0 0 1-16,-5 0-1 0,5-4-3 16,0 4-3-16,0 0-4 0,0 0-3 15,0 0-3-15,0 4-1 0,0-4-2 16,0 3 0-16,0 2 0 0,0-1 1 16,0-4-1-16,0 3 0 0,0-3 0 0,0 7 0 15,0-7 1-15,0 0-1 0,0 0 2 16,0 0 1-16,0 0 1 0,0 0 0 15,0 0 0-15,-6 0-1 0,4 2 0 16,-4-2 0-16,2 7-3 0,0-3 0 16,-2-4 0-16,3 7-1 0,3-7 1 15,0 4-1-15,0-4 0 0,0 0 1 16,0 0-1-16,3 0 0 0,2-6 1 0,-5 1 0 16,3-1 0-16,-3 0 1 0,0-3 2 15,0 5 3-15,0-3 1 0,0 3 1 16,-6-1-1-16,4 5 1 0,-4-4-2 15,0 4-2-15,1 4-3 0,1 1-1 16,-2-1-3-16,0 5-4 0,1-3-5 16,5 1-8-16,-2 1-10 0,2-4 9 15,2 2-113-15,9-6-98 0,2 0-246 16</inkml:trace>
  <inkml:trace contextRef="#ctx0" brushRef="#br0" timeOffset="-189070.95">13044 12315 396 0,'0'-6'90'15,"0"-1"4"-15,0 2-64 0,-7 5-5 16,7-6-3-16,-6 6-2 0,3 6 0 16,-3 0 0-16,0 6 2 0,-6 8-1 15,-1 4-2-15,0 1 0 0,-2 7-1 0,-5 2-2 16,0 1-2-16,-5-5-2 0,4-3-2 15,1 0-2-15,0-6-2 0,2-2-1 16,10-6-1-16,3-2-1 0,5-4-1 16,7-3 0-16,9-4 0 0,1 0-1 15,8 0 0-15,-3-4 0 0,3 4 0 16,0 0-1-16,-4 4 1 0,-5 3-1 0,-1 6 0 16,-8 3 0-16,-7 7 0 0,0-4 1 15,-5 5-1-15,-3 1 2 0,-5 5 2 16,-4-3 2-16,1-4 1 0,-4 0 3 15,-3 3 0-15,2 0 2 0,0-8 0 16,-3-1-2-16,2-3-1 0,3-4-2 16,3-2-2-16,2-3-2 0,2-5-5 15,2 0-7-15,7-8-8 0,3-3-10 16,0-2-11-16,0-3 96 0,0-6-201 16,7-6-115-16,0 2-309 0</inkml:trace>
  <inkml:trace contextRef="#ctx0" brushRef="#br0" timeOffset="-188896.6">12939 12404 466 0,'5'-20'131'0,"1"3"3"0,-6-2-22 15,7 6-70-15,0 2-12 0,7-1-6 16,0 3-8-16,7 0-5 0,4 1-3 16,6-4-1-16,3 0-2 0,0 5-3 15,5 3-9-15,0 4-8 0,-1 0-14 16,-2 0-12-16,-3 4-101 0,0 2-108 15,-2-2-254-15</inkml:trace>
  <inkml:trace contextRef="#ctx0" brushRef="#br0" timeOffset="-187406.69">13184 12819 259 0,'0'0'62'0,"0"0"8"15,0 0-33-15,0 0 0 0,0 0 2 16,0 0 2-16,0 0 1 0,0 0-1 16,0-3-4-16,0 3-8 0,0-5-5 0,0-1-4 15,0 4-3-15,5-5-4 0,3 2-2 16,2-4-4-16,3-2-2 0,3-2-2 15,3-3-1-15,1-4-1 0,2-1 1 16,2-2-1-16,-4-1 0 0,5-1 0 16,-3 2 0-16,0-1-1 0,0 0 2 15,-2 2 0-15,-4 0 1 0,1 2 1 16,-4 1 2-16,-4 5 0 0,-3 1 2 16,0 3 2-16,-6 1 1 0,2 7 1 0,-2-2 1 15,-6 4-1-15,-1 4 0 0,-6 9-2 16,-2 6-2-16,-6 4-1 0,-6 4-3 15,-4 7 0-15,-4 6-1 0,-2 1-1 16,1 0 1-16,0-3-2 0,2-4 1 16,8 0-1-16,5-2 0 0,8-6 0 15,6-9-1-15,7-1 0 0,14-4 0 0,0-7 0 16,11-5 0-16,3-14 0 0,4 2-1 16,0-2 0-16,1-9-1 0,-4 0 1 15,1-1-1-15,-9 3 0 0,-3 2 0 16,-7 4 2-16,-2 1 1 0,-9 4-1 15,0 10 2-15,-12 13 0 0,-5 2 0 16,0 5 1-16,-1 8 0 0,-3 6 0 0,2 0 0 16,4-3 0-16,3 1-1 15,5-3-1-15,7-5 0 0,8-8 0 16,3-5 0-16,5-5-1 0,9-6 0 0,6-11 1 16,2-5 0-16,3-8-1 0,3-2 1 15,3-7 0-15,1-5 0 0,-4-3 0 16,-4 6-1-16,-2-3 1 0,-5 5 0 15,-4 1-1-15,-10 9 1 0,-5 2 0 16,-4 7 2-16,-5 5 0 0,-6 5 0 0,-1 4 0 16,0 5 0-16,-7 3 0 15,-1 6-1-15,-4 8-1 0,-1 9-1 0,-4 1 1 16,3 5-1-16,2 2 0 0,3 5 0 16,4-2 0-16,6-6 0 0,6-7-1 15,5-3 0-15,9-11-1 0,7-5 0 16,12-10-1-16,6-9-1 0,7-6 0 15,1-6 0-15,1-2 1 0,-4 0 0 16,-5 0 0-16,-12 4 2 0,-6 7 1 0,-7 5 1 16,-7 7 0-16,-7 6 1 0,0 5 0 15,-2 4 0-15,-5 4-1 0,-2 3 1 16,0 1-1-16,2 1 0 0,1-5-1 16,1-4 1-16,5-3-1 0,5-5-1 15,4-7 2-15,7-12-1 0,6-6 0 16,6-7 0-16,2-7 0 0,3-3 1 15,-1-7 0-15,-3 1-1 0,-3-2 1 0,-4 3 1 16,-5 3 2-16,-4 5 1 0,-5 2 3 16,-2 5 0-16,-1 3 1 0,-5 7-1 15,7 0 0-15,0 2-4 0,1 3-1 16,4-1-2-16,6 4-1 0,1-2 0 16,3 0 0-16,3 2-2 0,-2 2-5 15,0 5-8-15,-1 0-9 0,-2 0-7 16,-1 5-119-16,0-1-116 0,-4-1-285 0</inkml:trace>
  <inkml:trace contextRef="#ctx0" brushRef="#br0" timeOffset="-186442.74">13216 12801 213 0,'-6'0'68'15,"-1"6"8"-15,-1 3 1 0,-6 4-34 16,-2 0-4-16,2 7 0 0,1 3-3 15,-2 6-6-15,0-2-5 0,-2-1-3 16,4 0-4-16,-1 0-3 0,2-5 0 16,-2-3-3-16,5-5-1 0,-2 2 0 0,4-8-2 15,0 2-1-15,1-9 0 0,6 0-2 16,0 0-1-16,12-10-1 0,-5-3-1 16,6-6-1-16,2 0-1 0,3-8 0 15,2 0-1-15,0-5 0 0,-1 3 1 16,0 0-1-16,-5 4 0 0,-4 4 1 15,0 6 1-15,-7 6 1 0,-3 9 0 16,0 0 0-16,-2 7 0 0,-3 1-1 16,5 2 0-16,-2 0-1 0,2 3-1 15,5-3 0-15,2 0 0 0,6-5 0 16,2 0 0-16,7-5 0 0,3 0 0 0,1-8 1 16,6-4-1-16,-5 0 1 0,1-4-1 15,-2-1 0-15,-5 2 1 0,-4 2-1 16,-7-1 0-16,-4 3 1 0,-6 1-1 15,-8-3 1-15,-7 3 1 0,-4 4 0 16,-5 6 0-16,-4 0 0 0,-1 6 0 0,-2 5 0 16,0 6-1-16,4 6 1 0,1 1-2 15,4 0-4-15,9 3-7 0,7-2-8 16,6-1 22-16,0-3-123 0,11-7-98 16,4-6-251-16</inkml:trace>
  <inkml:trace contextRef="#ctx0" brushRef="#br0" timeOffset="-184564.06">14310 12803 260 0,'0'-7'80'0,"0"3"7"16,0 1-27-16,0 3-7 0,-3-6-5 0,-4 6-9 16,0 6-9-16,-5-1-6 0,-2 8-5 15,-2 7-3-15,-7 6-4 0,-5 8-1 16,-3 11-1-16,-3 2-2 0,-5 8 0 15,0 3-3-15,-3-3 0 0,0 3 0 16,4-2 0-16,-6-2-1 0,9-7 2 16,3-3-1-16,5-9 1 0,3-5 0 15,10-10-1-15,6-6-1 0,8-9-1 0,4-10 0 16,7-7-1-16,8-10-2 0,7-12-1 16,4-6-4-16,6-11-1 0,3-6-2 15,1-3-1-15,1 3 0 0,-2-1 0 16,-1 1 2-16,-3 5 3 0,-3 9 4 15,-6 10 3-15,-5 7 2 0,-3 8 1 16,-8 8 0-16,-4 10 2 0,-6 10-1 16,0 3-1-16,-4 6-3 0,1 2 0 15,3 1-1-15,0 1-1 0,0 2 0 0,9-4 0 16,1-4 0-16,10-5 0 0,3-1 1 16,6-6-1-16,-1-5 1 0,6 0 0 15,4-10 0-15,1-1-1 0,-5-1 0 16,1-4 0-16,-2 0-1 0,-2-4 1 15,-2-3-1-15,-5 1 1 0,-3 0-1 16,-4 0 4-16,-6 4 2 0,-7-2 2 0,-4 9 0 16,-10 2 2-16,-3 9 0 0,-3 0-1 15,-1 9-2-15,1 2-3 0,-1 4-2 16,4 5-1-16,3 1 0 0,3 0-1 16,3 0 1-16,4-3-2 0,4 4 1 15,3-6-1-15,9-2 0 0,6-3 1 16,5-1-1-16,8-7 0 0,9-3 0 15,2 0 0-15,2-8 0 0,2-3 1 0,-2-1-1 16,-4-3 0-16,-7-5 1 0,-3-2-1 16,-4-1 1-16,-8 2 0 0,-6-1 2 15,-3 4 0-15,-6-2 2 0,-7 8 1 16,-3 1 0-16,-5 2-1 0,-2 4 1 16,-2 5-2-16,-2 0-1 0,0 0 0 15,-2 9-2-15,3-3 1 0,-2 2-1 16,4 2 0-16,0 0 0 0,-2-1 1 15,4 0-1-15,-1 2 0 0,0 3 0 0,-1 2 0 16,1-2 0-16,0 1 0 0,1 4 0 16,2-5 0-16,2 2 0 0,0-4 0 15,5 1 0-15,5-6-1 0,1 2 0 16,3-4 0-16,4-5-1 0,3 0-1 16,2 0-1-16,3-9 0 0,1-1-1 15,1-3 0-15,-1-5 1 0,-1 2 1 16,-2-3 1-16,-5 3 0 0,0-2 2 0,-3 5 2 15,-4 2 1-15,-4 1 2 0,-3 7-1 16,0 3 1-16,-7 0-1 0,1 8 0 16,-2-2-1-16,0 6-2 0,2 0-1 15,1 3 1-15,0-1-1 0,5-3 0 16,0 0 0-16,6-5-1 0,4-6 1 16,6 0-1-16,7-3 0 0,7-8 0 15,9-7-1-15,4-7 1 0,7-2-1 0,0-5-1 16,-1-2-1-16,4-6 0 0,-6-5 0 15,-2 0 1-15,-5 1-1 0,-5 0 1 16,-4-4 2-16,-5 6 0 0,-10 7 4 16,-7 8 1-16,-9 5 1 0,-4 9 1 15,-9 6-1-15,-1 14 1 0,-8 8-1 16,-3 10-2-16,-1 8-1 0,-9 10-1 16,-1 4-1-16,-4 10 1 0,-7 2-1 15,1 5 1-15,3-6 0 0,0-3-1 0,9-6 1 16,8-7 0-16,7-10-1 0,11-9 1 15,8-6-1-15,14-5 1 0,3-8 0 16,7-4-1-16,7-6 1 0,2-6 0 16,4-8 0-16,0-5 0 0,0-7 0 15,-2-3-1-15,-2 1 1 0,-2 2-1 16,-3 4 0-16,-7 5 0 0,-7 4 1 0,-3 8-1 16,-11 5 1-16,0 6 1 0,-13 4 1 15,-6 5 1-15,-1 6 2 0,-7 7 1 16,-6 3 2-16,1 6 1 0,-1 0 1 15,6 0-1-15,4-1 0 0,4-4-1 16,9-4-2-16,10-3-2 0,0-4-2 16,13-2-1-16,3-3 0 0,7-3-1 15,4-7-1-15,6 0-6 0,0-5-7 16,0-1-8-16,1-3-10 0,-1-4-13 16,-1 0-107-16,-6-3-111 0,1 3-261 0</inkml:trace>
  <inkml:trace contextRef="#ctx0" brushRef="#br0" timeOffset="-184161.91">16072 12690 570 0,'-5'8'125'0,"0"-1"0"15,-2 2-102-15,5 2-10 0,2-2-2 16,-5 1-4-16,5-4-5 0,0 1 0 16,6-7-1-16,1 0 1 0,0-4 0 15,3-3-1-15,1-4 2 0,0 1 3 16,-3-1 3-16,-2 0 5 0,-4 2 1 15,-2 4 3-15,-7 1 1 0,-2 4 0 16,-5 0-2-16,-3 4-3 0,-3 0-4 0,0 4-2 16,0 0-2-16,3-2-2 0,4 2-1 15,3-2-2-15,2-1 0 0,3-2 0 16,5-3-1-16,6 5 0 0,0-5 0 16,-1 0-2-16,3-5-6 0,-3 5-8 15,-2-5-11-15,2 5-14 0,-5 0-109 16,3 0-116-16,-3 3-276 0</inkml:trace>
  <inkml:trace contextRef="#ctx0" brushRef="#br0" timeOffset="-183325.68">15970 12804 393 0,'-2'3'93'0,"-4"-3"3"15,6 0-63-15,-6 0-10 0,6 0-4 16,0 0-3-16,0 0-2 0,5 0-1 15,-5 0 1-15,4-3 1 0,-4 3 1 16,4 0 1-16,-4 0-1 0,0 0-1 16,0 0-2-16,0 0 0 0,0 0-3 15,0 0-2-15,0 3-2 0,0-3-2 0,4 0-1 16,-4 0-2-16,0 0 0 0,3 0 0 16,-3-3 1-16,6 3 0 0,-6 0 3 15,0-3 3-15,2 3 1 0,-2 0 1 16,0 0 0-16,0 0 0 0,0 0-1 15,-2 4-2-15,-3 2-3 0,3-3-1 16,2-3-1-16,-5 3-1 0,5-3 0 16,0 6 0-16,0-6-1 0,6 0-1 15,-1 0-4-15,-3-6-8 0,3 6-14 16,-3-5-107-16,4-2-108 0,-1 2-273 0</inkml:trace>
  <inkml:trace contextRef="#ctx0" brushRef="#br0" timeOffset="-181610.98">16696 12330 337 0,'14'-25'95'0,"-7"5"7"16,-1 1-37-16,-6 8-13 0,-5 8-9 0,-3 3-7 16,-5 13-7-16,-2 9-6 0,-8 8-6 15,0 13-4-15,-9 8-3 0,-1 5-1 16,-6 9-1-16,-1 0-2 0,-7 3 1 15,2-1 0-15,-2-7 1 0,6-1-1 16,3-7 0-16,4-10 0 0,8-4 0 16,7-12-1-16,7-8-2 0,6-4 0 0,6-9-2 15,4-5 1-15,9-14-2 0,7-8 1 16,10-11-1-16,3-11 1 0,5-10-1 16,4-9-1-16,1 1 0 0,-1-4 0 15,-6 0-1-15,-3 2 1 0,-5 2-1 16,-1 7 1-16,-3 8 0 0,-6 8 1 15,-3 7-1-15,-3 10-1 0,-3 12 1 0,-4 16 0 16,-5 9 1-16,0 14 0 0,-6 9 1 16,-2 8 0-16,-2 7 1 0,2 5 1 15,-5 0-1-15,2-5 1 0,3 1 0 16,0-5 1-16,6-1-1 0,2-6 0 16,0-3 0-16,2-9-1 0,5 1-1 15,-1-6-1-15,-3-8-2 0,1-4-2 16,1-5-1-16,-5-2 0 0,0-6-1 15,-6 0-1-15,-1 0-1 0,-5-4 1 0,-1-1 1 16,-5-6-1-16,-2 0 2 0,-2 0 0 16,-4-1 1-16,0 1 1 0,2 0 2 15,0 2 2-15,-2 2 2 0,2-1 2 16,8 6 0-16,-1-1 1 0,8 3 0 16,3 0-1-16,6 0-1 0,7 0-1 15,6 0 0-15,2-7-1 0,5 7 0 0,10-4 0 16,-2-4 0-16,3 2 0 0,-2-4-2 15,2 2-3-15,-2-2-5 0,1-1-7 16,-6 3-10-16,2 0-11 0,-1-4-104 16,1 3-108-16,0-1-258 0</inkml:trace>
  <inkml:trace contextRef="#ctx0" brushRef="#br0" timeOffset="-181247.95">16935 12603 477 0,'0'0'110'0,"-7"0"2"16,1 8-59-16,-1 5-35 0,-1 10-5 15,-4 7 3-15,-3 2 1 0,-3 6 0 16,-3 2 0-16,0 0 1 0,-1-5-1 16,2-1-1-16,4-4-4 0,4-3-2 0,5-8-2 15,1-4-2-15,6-4-2 0,-6-6-1 16,12-5 0-16,2-5-1 0,3-11 0 15,9-11 0-15,-1-7 0 0,2-8 1 16,3-9 2-16,-3-6 1 0,-2 0 1 16,-4-1 3-16,-2 2 3 0,0 0 2 15,-6 6 2-15,0 6-1 0,0 3 0 16,-1 6-1-16,6 5-3 0,-3 9-4 16,8 1-2-16,3 7-3 0,6 1-1 15,2-2-1-15,1-1-1 0,4 4 0 16,4 3 0-16,-3 0-3 0,-1 6-7 0,1 2-11 15,-1 6-9-15,-2 1-13 0,-9 4-12 16,-2 0-103-16,-3 0-111 0,-10 5-252 16</inkml:trace>
  <inkml:trace contextRef="#ctx0" brushRef="#br0" timeOffset="-181058.46">16914 12703 548 0,'-28'13'128'0,"4"3"4"15,5-5-91-15,7 0-10 0,4-4-5 16,8 1-4-16,13-8-4 0,1 0-2 16,10 0 0-16,4-9-1 0,9-1-2 15,-2-3 0-15,6-3-3 0,-4-1-3 0,-4 2-3 16,-3 1-11-16,0 4-12 0,-8 2-17 16,-2 8-113-16,-1 0-119 0,0 11-293 15</inkml:trace>
  <inkml:trace contextRef="#ctx0" brushRef="#br0" timeOffset="-179579.25">17020 13157 337 0,'-5'0'74'0,"5"0"4"0,-2 0-53 16,2 0-6-16,-6 0 1 0,6-3 1 16,0 3 4-16,0 0 1 0,0-6 2 15,0 6 0-15,0-3-2 0,0 3-1 16,-5-6-2-16,5 6-2 0,-2-4-4 15,2 4-2-15,0-6-3 0,0 4-3 16,0-2-3-16,7 0-3 0,0-1 0 16,1 2-2-16,4-5 1 0,1 5 0 0,-1-4 2 15,1 7 1-15,-3-3 0 0,2 3 1 16,-6 0 1-16,0 5 1 0,-6 3 0 16,0 4-1-16,-6 2 0 0,-5 4-1 15,3 3 0-15,-5-1-1 0,1 0-1 16,2 1-1-16,-2 0-2 0,5-7 0 15,1-2 0-15,6-3 0 0,-2 1-1 16,2-5 0-16,2 2 0 0,3-3 1 16,-2 7-1-16,2 4 0 0,-5 1 0 0,5 0-1 15,-5 5 0-15,2 0 0 0,-2 0 0 16,0-2 0-16,0-2 0 0,0-3 0 16,0 2 0-16,-2-4 1 0,-3-1 0 15,-3-3 0-15,-3 1 0 0,-2-4 1 16,-1-5-1-16,0 4 0 0,2-4 1 15,-3-7-1-15,1 5 1 0,-4-2-1 16,4 4 0-16,-5-7 0 0,4 7-3 0,-3 0-2 16,4-2-5-16,1 2-7 0,6 0-7 15,7 0-10-15,0 0 1 0,8-7-97 16,9-1-93-16,-1-2-225 0</inkml:trace>
  <inkml:trace contextRef="#ctx0" brushRef="#br0" timeOffset="-179346.89">17588 12954 467 0,'-6'0'107'0,"-5"0"2"16,-3 10-77-16,1 2-4 0,-6 2-2 16,0 7-2-16,-3 2-4 0,-3 2-1 15,-2 5 0-15,0-3-3 0,0 7-3 0,1-2-3 16,0 0-2-16,0-5-2 0,5 4-1 15,2-3-2-15,5 0 0 0,1-6-4 16,5-4-4-16,2-1-6 0,6-4-9 16,0-5-9-16,0-8-10 0,7-5-92 15,0-6-96-15,5-4-225 0</inkml:trace>
  <inkml:trace contextRef="#ctx0" brushRef="#br0" timeOffset="-179081.2">17267 13058 500 0,'-15'0'113'0,"3"0"1"0,-2 6-85 15,1-1-10-15,2 4-2 0,2-1-4 16,2-2-4-16,1 3-2 0,6-5-1 16,0-4-1-16,6 7-2 0,6-7 0 0,2-4-2 15,0-1 0-15,5 2 1 0,-4-5 0 16,-3 1 3-16,-5 0 1 0,-1-1 3 15,-6 0 1-15,-5-1 1 0,-3 2-1 16,-3 7 0-16,-3-3-3 0,0 6-2 16,-2 4-3-16,-1 4-4 0,2 5-7 15,3 2-10-15,3 0-12 0,4 3-100 16,5-1-105-16,6-5-255 0</inkml:trace>
  <inkml:trace contextRef="#ctx0" brushRef="#br0" timeOffset="-178813.75">17551 13295 447 0,'0'5'114'0,"-2"5"1"15,-3 0-43-15,-1 2-47 0,-1 1-6 16,1-3-3-16,4 1-6 0,-3 2-4 16,5-7-1-16,0-1-1 0,6-5 0 0,1-4-1 15,6-3-2-15,0-4 1 0,3-2-1 16,0 3 0-16,-1-6 2 0,-3 1 3 15,-1 1 4-15,-3 6 4 0,-8 0 1 16,0 1 1-16,-5 7 1 0,-6 0-2 16,0 7-3-16,-6 4-4 0,2 2-4 15,-4 2-4-15,4 7-4 0,-2-3-7 16,8 0-7-16,2-1-12 0,1-1-12 0,6-6-96 16,8-4-102-16,4-3-242 15</inkml:trace>
  <inkml:trace contextRef="#ctx0" brushRef="#br0" timeOffset="-178639.8">17818 13419 515 0,'0'8'118'0,"-8"1"1"0,-4 6-86 0,-1 2-11 16,-4-2-4-16,-3 7-6 0,0 0-5 16,-5 1-2-16,3-1-2 0,4 3-7 15,-1-2-11-15,5 3-11 0,0-3-97 16,8 1-97-16,0-6-244 0</inkml:trace>
  <inkml:trace contextRef="#ctx0" brushRef="#br0" timeOffset="-177214.73">18044 13057 471 0,'-4'-10'107'15,"4"4"1"-15,-6-5-78 0,6 3-10 16,5-3-4-16,1 0-1 0,2 0-3 15,4-1 0-15,0-1 2 0,-1 2 2 16,5 1 0-16,-3 1-1 0,-1 7-1 16,-2 2-2-16,-2 6-2 0,-2 4-1 0,-6 6-2 15,0 3 0-15,-8 7-1 0,-4 2 0 16,-3 5 0-16,-4 0 0 0,-3 1-1 16,-3 3 1-16,-2-3-1 0,1-1-1 15,1 1 0-15,3-9 0 0,3 3-2 16,7-8 0-16,5-3 0 0,7-3-2 15,0-3 1-15,11-4-1 0,3-3 1 16,1-4-1-16,5 0 1 0,2 0 0 16,4-4-1-16,-1 4 1 0,1 0 0 0,-1 0 0 15,-4 0 0-15,1 6 1 0,-2 3-1 16,-3-2 1-16,3 3 0 0,-1-2 0 16,2 3 0-16,5 0 0 0,1-1-1 15,2-3 0-15,2-7 0 0,0 0 0 16,-1-5-1-16,-3-7 1 0,0-1 0 15,-4-9 0-15,-3 0-1 0,-3-1 1 0,-1-4-1 16,-2-5 1-16,-3-1 0 0,-3-1-1 16,-2 3 1-16,-2-1-1 0,-4 1 2 15,-5 4 3-15,-3 3 1 0,-3 6 3 16,-6 2 1-16,-2 6 1 0,-7 4 0 16,-4 6-1-16,-3 9-2 0,-7 3-3 15,0 4-2-15,-5 8-1 0,4 4-1 16,3 3-1-16,10 2 0 0,2 2 0 15,12 1-2-15,8-2-5 0,10-4-5 0,8-3-5 16,13-8-5-16,8-3-7 0,11-6-8 16,-2-10-7-16,5 0-6 0,-2 0-94 15,-1-7-97-15,-9-2-238 0</inkml:trace>
  <inkml:trace contextRef="#ctx0" brushRef="#br0" timeOffset="-176795.43">18749 13276 488 0,'-11'8'121'0,"-3"0"2"0,1 0-48 16,1 8-52-16,0 0-8 0,5 0-3 15,0 0-3-15,3-1-4 0,4 1-1 16,8-5 0-16,3-5 0 0,5-6-2 16,9 0 0-16,8-9 0 0,1-4-1 15,5-3 1-15,-2-4 0 0,0-2 0 0,-4-1 2 16,-4-2 0-16,-9 3 3 0,-5 6 3 15,-4-1 3-15,-7 6 3 0,-4 5 1 16,-10 6 0-16,-1 14-1 0,-5 8-1 16,-1 10-4-16,-6 9-3 0,-1 6-3 15,2 8-2-15,-2 0-2 0,-2 4 0 16,-1 1 0-16,1-4 0 0,2 3-1 16,2-3 1-16,-3 1-1 0,3-3 0 15,7-6 1-15,-2-4-1 0,2-6 0 0,1-4 1 16,3-7-1-16,-1-6 1 0,1-3 0 15,1-8 1-15,1-6 1 0,-1-4-1 16,3-10 1-16,0-5-1 0,1-7 0 16,2-10 0-16,4-7-1 0,0-8-1 15,7-9 0-15,6-4 0 0,10-3 1 16,10 2-1-16,6 1 0 0,9 5-4 16,4 2-8-16,0 8-8 0,-3 6-12 15,-1 2-12-15,-5 5-109 0,-3 1-115 0,-8 7-268 16</inkml:trace>
  <inkml:trace contextRef="#ctx0" brushRef="#br0" timeOffset="-174844.22">22754 11547 473 0,'-8'-19'114'0,"-4"-4"4"15,7 5-73-15,-1 2-6 0,6 5-3 16,-3 4-3-16,3-2-5 0,0 9-7 16,6 0-3-16,4 0-4 0,4 7-4 15,8 0-2-15,5 0-2 0,8 3 1 16,3 1 0-16,1-1-1 0,1-2-1 0,-1-1 0 15,-5-1-3-15,-6-2 0 0,-4-2-1 16,-4-2 0-16,-4 5-5 0,-4-5-5 16,-6 0-8-16,-6 5-12 0,0-3-14 15,-7 6-100-15,-8 0-108 0,-4 3-252 16</inkml:trace>
  <inkml:trace contextRef="#ctx0" brushRef="#br0" timeOffset="-174640.03">22580 11922 518 0,'-13'13'124'0,"5"-6"2"0,2 1-83 16,6-1-8-16,0 0-5 0,6-2-5 15,2-1-5-15,6-4-2 0,7 0 0 16,4 0-2-16,8 0-1 0,7-4-2 16,8 4-3-16,2-4-1 0,-2 4-3 15,-3 0-1-15,-4 0-2 0,-8 6-4 0,-8 1-10 16,-11 0-12-16,-9 0 45 0,-5 4-170 15,-12 0-125-15,-4-4-327 0</inkml:trace>
  <inkml:trace contextRef="#ctx0" brushRef="#br0" timeOffset="-171789.2">4994 14453 482 0,'-9'-8'107'0,"2"3"1"0,4 1-82 0,3 4-11 0,4 0-4 0,4 4 1 0,2 1 0 0,5 0 0 0,3 0 1 0,3 3 1 0,4-2 1 0,5 0-2 0,-1-6-1 0,2 4-2 0,-2-4-3 0,2-4-1 16,-1 4-2-16,-3-7-2 16,-3 7-4-16,-4-4-4 0,-6 4-9 0,-2 0-9 15,-6 5-12-15,-6 2-90 0,0 1-96 16,-11 2-228-16</inkml:trace>
  <inkml:trace contextRef="#ctx0" brushRef="#br0" timeOffset="-171598.13">4964 14739 478 0,'-27'16'117'0,"11"-1"3"16,6-2-62-16,2-3-28 0,8-2-7 16,0 2-5-16,12-1-3 0,-1 3-3 15,8-3 0-15,8-2 0 0,4-1 1 16,6-1-2-16,1 2-1 0,1-4-2 15,1 1-1-15,-2 1 0 0,-4 0-3 0,-3 1-2 16,-4 0-3-16,-4-1-5 0,1 2-10 16,-2-4-14-16,2-3-107 0,2 0-110 15,2-12-273-15</inkml:trace>
  <inkml:trace contextRef="#ctx0" brushRef="#br0" timeOffset="-170715.65">6133 13948 514 0,'-6'-9'122'15,"0"-1"1"-15,2 0-84 0,4 6-11 16,5 4-5-16,6-3-6 0,4 3-7 15,-1 0-3-15,10 0-2 0,2 3 1 16,2-3-1-16,4 4 0 0,-3 3 0 16,-1 1 0-16,3 3 1 0,-6 1 0 15,-3 2 1-15,-3 1 2 0,-6 5-1 16,-5 2 1-16,-3 5-2 0,-5 5 0 0,-9 6-1 16,-3 5-2-16,-7 4 0 0,-1 7-2 15,-6 2-1-15,0-1 1 0,1-4-2 16,3-5 1-16,2 0-3 0,1-9-4 15,6-4-5-15,4-6-5 0,4-6-8 16,-1-3-8-16,6-6-6 0,-2-4-1 16,2-8 0-16,2-5 3 0,-2-6 6 15,6-7 6-15,-1-2 9 0,-2-5 10 0,-3-4 10 16,5 2 14-16,-5-1 11 0,0 3 9 16,-5 3 6-16,5 6 5 0,-3 3 0 15,3 4-6-15,0 4-10 0,0 5-9 16,0-5-9-16,4 5-6 0,7 0-6 15,1 0-3-15,4-2 0 0,4 2-1 16,4-5 0-16,-2-1-5 0,3 1-9 0,-5-3-9 16,1 0-9-16,-1 3-13 0,-1-4-9 15,2 1-96-15,2 0-98 0,1-4-230 16</inkml:trace>
  <inkml:trace contextRef="#ctx0" brushRef="#br0" timeOffset="-170223.93">6901 13974 571 0,'-7'-13'131'0,"-3"2"1"16,1 1-94-16,-1 4-15 0,0 6-5 16,-9 3-2-16,-1 7-4 0,-1 5-2 15,-10 3-1-15,4 5-1 0,-2 3 0 16,0-3-1-16,8 1-1 0,5-2-2 15,4-2-1-15,7-2-2 0,5 1 0 16,13-4-1-16,0 5 0 0,6-1-1 0,1 0 1 16,5 0 0-16,-3 2 1 0,3-1-1 15,-5 6 0-15,-1 0 0 0,-5 0 0 16,0 5 0-16,-6 1 0 0,-3 0-1 16,-5-2 1-16,0-2 0 0,-7-2 0 15,-4-3 0-15,1-2 1 0,-6-5-2 16,0-3-2-16,-2-2-5 0,-3-6-4 15,0-5-4-15,1 0-6 0,-3-14-5 0,4-4-4 16,2-6-1-16,-2-6 1 0,7-6 3 16,3-7 4-16,-3 1 5 0,5-4 7 15,1-3 8-15,6 1 7 0,0 1 10 16,0 2 6-16,6 5 6 0,0 1 5 16,0 8 3-16,1 2 0 0,0 8-2 15,1 7-3-15,10-3-5 0,2 2-4 16,7-2-3-16,7 0-3 0,7 1-2 15,4-6-3-15,3 1 0 0,2 0-3 0,-1 6-1 16,0 1-9-16,-4 3-11 0,-2 5-12 16,-2 6-15-16,-3 0-108 0,-4 0-114 15,-3 6-277-15</inkml:trace>
  <inkml:trace contextRef="#ctx0" brushRef="#br0" timeOffset="-169336.6">7292 14153 506 0,'-7'-10'126'16,"-5"3"3"-16,5 1-76 0,0 3-15 16,0 3-8-16,0 6-8 0,-3 6-7 15,-2 8-6-15,-5 7-4 0,-1 4-1 16,-1 7 0-16,-4 6 0 0,4-1 0 16,2-2-1-16,8-4 0 0,1-6 0 0,8-2-2 15,8-7 0-15,4-4-1 0,9-7 1 16,4-8 0-16,2-3-1 0,4-13 1 15,4-2 1-15,-1-11-1 0,-1-8 1 16,-4-4-1-16,-2-6 1 0,-4-6-1 16,-3 3 0-16,-5-1 0 0,-5 3 1 15,-8 10 1-15,-2 3 3 0,-7 8 2 16,-6 11 1-16,-4 3 0 0,-6 10 0 0,-4 7-1 16,-1 9-1-16,-4 8-3 0,-1 10-2 15,0 5-1-15,1 5 0 0,10 4-1 16,4 1 0-16,4-1 0 0,11-4-2 15,11-8 1-15,8-2-1 0,7-9-1 16,10-7 2-16,8-13-1 0,3-8 0 0,11-12 2 16,3-8 0-16,3-9 0 15,3-5 1-15,-1-4 0 0,-4-3-1 0,-6 3 1 16,-10 3 0-16,-12 7 2 0,-8 4 4 16,-13 8 5-16,-10 7 1 0,-8 12 1 15,-8 0 1-15,-8 18 0 0,-7 2-2 16,1 5-5-16,-3 8-4 0,3 3-2 15,2 0-2-15,6-2 0 0,12-2 0 16,10-4-1-16,0-5-1 0,16-3 0 16,8-8 0-16,8-6-1 0,4-6 1 0,8-11-1 15,1-7-1-15,2-8-3 0,2-9-4 16,-2-9-3-16,-1-6-3 0,-2-4-2 16,-8 1 1-16,-4 2 2 0,-10-1 3 15,-9 4 6-15,-10 7 7 0,-8 4 8 16,-12 12 3-16,-7 6 2 0,-7 9 0 15,-2 13 0-15,-7 11-1 0,0 9-4 0,-4 9-6 16,0 5-8-16,-2 9-9 0,0 3-8 16,6 0-9-16,3 1-13 0,7 1-81 15,7-8-27-15,11-5-91 0,6-10-191 16</inkml:trace>
  <inkml:trace contextRef="#ctx0" brushRef="#br0" timeOffset="-168481.89">6683 14620 456 0,'-8'0'99'0,"-1"-5"1"0,1 5-81 0,1-5-5 16,0 0 0-16,-5 5 2 0,4-4 0 15,-4 4 2-15,4 0 3 0,-10-3 21 16,12 3-23-16,4 0-4 16,2 0-4-16,0 0-3 0,0 0-2 15,5-4-2-15,-3 4 0 0,4-6 0 16,-3 0 3-16,0 3 1 0,-3-1 1 16,6 0 1-16,-6-1 1 0,0 5 0 15,-6-5 0-15,3 5-1 0,0 0-3 0,-3 0-2 16,1 8-1-16,1 0-1 0,-2 2-1 15,0 3-2-15,6 1 0 0,-5-1 1 16,5 1-1-16,6 0-1 0,2-3 1 16,2-3-2-16,-1-2-1 0,5 0 0 15,-1-6-1-15,0 0 0 0,0-5 0 16,-1-2 1-16,0-3 0 0,-5 1 2 16,-5-5 1-16,-2 2 1 0,0-1-1 0,-3 2 2 15,-6 1 0-15,-1 2 1 0,-2 0 0 16,-3 4 0-16,-2 4 0 0,1-4-1 15,-1 4 0-15,2 5 0 0,3 1-2 16,4 2 0-16,0 0 0 0,3-1 0 16,5 3-1-16,0-4 1 0,0-1-2 15,7-2 1-15,2-3-1 0,2 0 0 16,1-3 1-16,-2-1-1 0,1-2 1 16,-4 1 1-16,1-1 1 0,-3 6 0 0,-5-3 0 15,0 3 1-15,0 0-1 0,0 0 1 16,-5 9-1-16,5-2 0 0,0 2-1 15,0 2 1-15,0-1-2 0,7 4-5 16,2-5-6-16,0-1-10 0,9-8-9 16,-1 0-109-16,7-11-110 0,1-3-267 0</inkml:trace>
  <inkml:trace contextRef="#ctx0" brushRef="#br0" timeOffset="-167610.26">6775 13930 378 0,'0'0'102'0,"-5"0"2"16,5 0-13-16,0 0-68 0,-5 0-3 15,5 0-3-15,0 0-1 0,-3 0-2 16,3 6-1-16,0-6 2 0,0 3 1 16,-5-1 0-16,5 4 1 0,-3-1-1 15,3 1-1-15,-6 1 0 0,1 2-2 16,0 0-2-16,-1 1-2 0,-3-1 0 0,1 0-3 15,-3 1 0-15,0 2-1 0,0 1-1 16,-2 0-1-16,-1 1 0 0,-3 4 1 16,1 4 0-16,-1 1 1 0,-2 6 0 15,3 2 1-15,-1-1-1 0,3 2 1 16,1-2-2-16,5-2 0 0,2-2-1 16,-1-5-1-16,2-4-1 0,5-3 0 15,0-3-1-15,0-4 0 0,0-3 0 16,5-4 1-16,1 0 0 0,-4-8 2 15,4-5 0-15,2-5 2 0,3-1 0 0,2-9 0 16,0-4 0-16,1 0-1 0,-1-2-1 16,1 3 0-16,-2 1-1 0,-4 4-1 15,-1 4 0-15,0 8 0 0,-2 1 0 16,0 4 0-16,-5 0 0 0,3 3-1 16,-3 2 1-16,5 1-1 0,-5 3 1 15,5-5-1-15,-5 5 0 0,7-5 1 0,-7 5-1 16,6-3 0-16,-4 3 1 0,-2-4-1 15,6 4 1-15,-4 0 0 0,-2 0-1 16,5-4 1-16,-5 4-1 0,8 0 0 16,-2 0 0-16,0-5 0 0,5 5 0 15,-1-6 0-15,5 3 0 0,3 0 0 16,0-3 0-16,4 3 0 0,0-6 0 0,0 3 0 16,-1-1 0-16,-1-1 0 15,-2 2 0-15,-3-2 0 0,-3 5 0 16,-3-3 0-16,-3 6 0 0,0-3 0 0,-6 3 1 15,0 0 0-15,0 0 2 0,0 0 1 16,0 0 1-16,0 0 0 0,0 0 0 16,3 0 0-16,-3 0-1 0,0 0-1 15,0 0-1-15,0 0 0 0,0 0 0 16,0 0-1-16,0 0 0 0,4-4 0 16,1 4-1-16,1-5 0 0,2 5 0 0,0-5 0 15,6-2 0-15,4 2 0 0,1-2 0 16,0-3 0-16,1 3-1 0,-2 0 0 15,-2 4-4-15,-2-1-8 0,-7 4-9 16,-2-5-12-16,-5 5-16 0,-5 5-108 16,-1-1-116-16,-1-1-273 0</inkml:trace>
  <inkml:trace contextRef="#ctx0" brushRef="#br0" timeOffset="-167130.17">6748 14290 347 0,'0'0'87'0,"0"0"1"0,3-6-28 16,-3 6-39-16,6-2-5 0,-1 2-2 15,-3 0 1-15,-2 0 1 0,6 0 1 16,-6 2 0-16,0-2 3 0,0 5 0 15,4-5 1-15,-4 4 0 0,0-4 0 16,0 0 1-16,0 0-1 0,0 0 0 16,0 0-1-16,0 0-1 0,0 0-3 15,0 0-2-15,0-7-1 0,0 3-2 0,0-5 0 16,0 4-1-16,-4-6 1 0,4 2 1 16,-7 1 0-16,4 1-1 0,-6 0 0 15,1 5-2-15,0 2-3 0,-6 0-1 16,1 8-1-16,-5-1-2 0,4 4-1 15,-2-3 0-15,2 2 0 0,4-1 0 16,-1-3 0-16,5-3-1 0,4 1 0 16,2-4-2-16,0 0 0 0,2 4-1 15,6-4 1-15,2 0-1 0,3 0 1 0,0-8 1 16,1 5 0-16,-1 3 1 0,-1-6 0 16,-5 2 0-16,-3 4-1 0,-4 0 0 15,-9 4 0-15,-4 1 0 0,-1 1 0 16,-3 0-1-16,-4 2-4 0,-1 1-6 15,-1-2-8-15,5 1-15 0,-1-5-114 16,7-3-118-16,0 0-288 0</inkml:trace>
  <inkml:trace contextRef="#ctx0" brushRef="#br0" timeOffset="-165865.33">8472 14256 518 0,'-8'0'122'15,"3"0"1"-15,5 0-84 0,0 0-13 16,7 0-8-16,5 3-8 0,7-3-5 16,3 4-4-16,7-4 1 0,2 5-1 15,7-2 0-15,0 1 0 0,-3 0 0 16,1 0 0-16,-5-1-1 0,0 2 1 15,-4-5-1-15,-5 4-3 0,-3-4-5 0,-2 0-9 16,-5 0-10-16,-3-6-98 0,-9 0-98 16,0-6-244-16</inkml:trace>
  <inkml:trace contextRef="#ctx0" brushRef="#br0" timeOffset="-165653.77">8788 14038 488 0,'-5'-6'120'0,"3"0"2"0,2 6-74 15,-5-5-18-15,5 5-8 16,0 5-7-16,5 1-5 0,-5 6-2 0,0 7-1 16,-6 4 2-16,-6 9 1 0,-2 4 1 15,-6 2-1-15,-4 9-2 0,2 2-1 16,-3 0-3-16,5-5 0 0,3-2-2 16,6-2-4-16,3-5-7 0,3-6-11 15,5-5-13-15,8-7-73 0,1-6-28 0,6-3-90 16,5-8-183-16</inkml:trace>
  <inkml:trace contextRef="#ctx0" brushRef="#br0" timeOffset="-165155.46">9677 14016 483 0,'-7'-5'116'0,"4"1"3"16,-2-1-75-16,-1-1-8 0,4 1-2 15,2 5-5-15,-6-5-6 0,6 5-4 16,0-6-3-16,-6 1-4 0,6 1-2 16,0 1-2-16,0-2-1 0,0 1 1 0,-2-2 2 15,2 3 1-15,-6-2 2 0,-1 0 1 16,-3 1 0-16,2 4 2 0,-5-6-2 15,-2 6 0-15,-4 6-1 0,-2 1-2 16,-4 6-1-16,-2 4-2 0,-6 5-2 16,-5 9-2-16,-2 7-1 0,-6 11-1 15,0 3-1-15,3 7 0 0,-1 1-1 0,11 4 1 16,8-3-1-16,9-8 0 0,10-8-1 16,6-6 0-16,7-4 0 15,6-9 0-15,7-4-1 0,0-8 1 0,5-5 0 16,3-4 0-16,4-5 0 0,1-10 1 15,-4-4 1-15,1-3-1 0,-7-1 1 16,-3-4 0-16,-3-2 0 0,-10 1 0 16,-7-4 0-16,0 6 0 0,-12-1-1 15,-2 5 1-15,-5 4-2 0,-6 5 1 0,2 8-3 16,-4 11-6-16,-4 2-10 0,4 7-6 16,1 1-6-16,5 1-6 0,2-1-8 15,3-2-9-15,5 1-2 0,8-2-87 16,6-9-94-16,11 1-231 0</inkml:trace>
  <inkml:trace contextRef="#ctx0" brushRef="#br0" timeOffset="-164695.15">10203 13984 495 0,'-6'0'117'0,"2"-7"2"16,0 1-81-16,-2-2-9 0,1 2-2 16,-2-1-4-16,5-2-6 0,-3 2-1 0,0-1 0 15,5 4-1-15,0 0-2 0,-2 0 0 16,2 1-1-16,0-3 1 0,0 6-1 16,-5-3 0-16,-2 3 0 0,0-4 0 15,-4 4-1-15,-2 5-1 0,-3 3-1 16,-8 3-1-16,0 6-1 0,-7 7-2 15,-7 9 0-15,-2 8-2 0,-6 9 0 16,-1 6-2-16,-1 6 0 0,3 1-1 0,7-2 1 16,10-1-1-16,6-6 0 0,9-10-1 15,7-5 1-15,14-8-1 0,4-7-1 16,9-10 0-16,5-4 1 0,6-4 0 16,1-6 0-16,1-7 1 0,0-4 0 15,-2-5 0-15,-4-1 1 0,-4-5-1 16,-9-1 1-16,-2-1-1 0,-8-2 1 15,-10-3-1-15,-3 2 0 0,-6 4 1 16,-6 2-1-16,-6 4 0 0,-1 8 0 0,-5 9-1 16,-2 9-1-16,-3 2-5 0,4 6-7 15,-1 4-5-15,2 3-7 0,4 1-8 16,8-2-10-16,7-1-9 0,7 1-93 16,6-6-97-16,14-4-238 0</inkml:trace>
  <inkml:trace contextRef="#ctx0" brushRef="#br0" timeOffset="-164281.98">10770 13851 617 0,'-12'-25'150'0,"-6"1"2"16,-10 11-100-16,-5 8-14 0,-4 5-8 15,-1 7-10-15,-2 10-10 0,-2 8-7 0,-5 8-1 16,7 5-1-16,1 1 0 0,0 2 0 15,12 0-1-15,4-5 0 0,9-2-1 16,14-6 0-16,10-6-2 0,9-4-2 16,9-11-2-16,10-7-4 0,5-6-1 15,7-11-1-15,4-7-1 0,-1 1 2 16,0-7 1-16,-7-4 4 0,-7 1 2 0,-9 4 5 16,-7 2 6-16,-10 3 6 0,-11 3 3 15,-7 10 0-15,-8 11 0 0,-4 5 1 16,-3 11-2-16,-5 6-5 0,-3 7-5 15,-4 13-3-15,2 3 0 0,1 7-1 16,3 4 1-16,4 4-1 0,-5 2 1 16,7 0 2-16,-2-4 1 0,3-3 1 15,-1-8 0-15,-2-1 1 0,1-7 1 16,-2-10-1-16,-2-2-2 0,-1-7-1 16,-3-8-1-16,0-1-2 0,3-11-8 15,-1-11-14-15,-4-1-12 0,3-8-18 16,3-3-110-16,4-7-122 0,7-2-284 0</inkml:trace>
  <inkml:trace contextRef="#ctx0" brushRef="#br0" timeOffset="-162813.53">10741 14283 342 0,'12'-10'88'0,"2"5"2"0,-7 0-43 16,1 5-16-16,-4 0-9 0,-4 6-8 16,3 2-4-16,-3 1-4 0,0 2-1 15,0 3-2-15,-3 1 2 0,3 1 3 16,-6 0 5-16,6 2 5 0,-2-2 6 15,2 3 5-15,-8 1 4 0,-1 0 1 16,1 2-3-16,-4 1-2 0,-2 1-6 0,0 0-6 16,-7 3-4-16,-3 2-5 0,-2 1-4 15,0 3-3-15,3-3-6 0,-1-3-7 16,8 1-13-16,3-10-12 16,7-1-99-16,6-14-105 0,8-11-251 0</inkml:trace>
  <inkml:trace contextRef="#ctx0" brushRef="#br0" timeOffset="-162365.12">11203 13895 435 0,'0'-15'107'0,"0"5"4"0,0 0-68 0,3 3-8 16,-3 7-2-16,0 5-4 0,0 7-5 15,-7 5-3-15,-2 7-3 0,1 5-2 16,-5 5-2-16,-3 0-3 0,0 4-3 16,3-1-1-16,5-4-2 0,3-4-2 15,5-5-1-15,11-6 0 0,5-7-1 16,10-7 0-16,7-10 1 0,6-7-1 15,3-5 1-15,4-6-2 0,-2-4-1 16,0-7-1-16,-5-2 0 0,-1 1-1 0,-8 2 0 16,-6 0 1-16,-6 9 1 0,-4 3 2 15,-7 9 2-15,-7 13 0 0,-3 5 2 16,-6 14-1-16,-5 7 1 0,-2 8-1 16,-5 7-1-16,-4 7 0 0,-2 5 0 15,2 2 0-15,-2 2 1 0,2 1-1 16,2-3 0-16,5-1 0 0,4-4 0 15,3-8-1-15,5-2-4 0,6-10-6 0,0-8-8 16,4-2-11-16,3-8-11 0,1-6-101 16,4-6-106-16,1-9-252 0</inkml:trace>
  <inkml:trace contextRef="#ctx0" brushRef="#br0" timeOffset="-161866.4">12179 13768 519 0,'0'0'122'0,"0"0"4"0,0 1-85 16,-7-1-5-16,-1 6-2 0,-1-6-3 15,-3 4-6-15,-1-4-2 0,-3 5-2 16,0-1-3-16,-4-4-2 0,4 3-1 16,-2 2-2-16,0-1-1 0,-2 5-2 15,-4 5-2-15,-3 5-2 0,-3 9-1 16,-3 6-1-16,-5 8-1 0,-3 5 0 16,-5 8-1-16,4 2-1 0,5 2 1 0,7 1-2 15,7-2 1-15,11-4-1 16,12-7-1-16,12-5 1 0,8-10-1 15,11-6 0-15,4-13 0 0,4-7 0 0,1-6 1 16,4-7-1-16,-4-9 1 0,-4-4 1 16,-6-5-1-16,-6 0 0 0,-7-2 0 15,-3-1 1-15,-10 2-1 0,-4-4 0 0,-9 2 1 16,-3 5-1-16,-7 2 0 0,-5 7 1 16,-7 5-1-16,-4 9 0 0,-7 12 0 15,-2 9 0-15,-1 4-3 0,4 4-7 16,2 4-8-16,7 1-6 0,9-5-8 15,6 0-8-15,9-3-9 0,8-3-3 16,8-8-1-16,4-3-86 0,9-5-90 16,9-7-217-16</inkml:trace>
  <inkml:trace contextRef="#ctx0" brushRef="#br0" timeOffset="-161556.98">12481 13846 568 0,'-13'-9'132'0,"-6"5"2"0,-2 8-92 16,-4 7-17-16,-1 9-7 0,-2 2-5 0,1 3-8 15,-2 6-3-15,4-3-1 0,4-1 1 16,4-3-1-16,6-3 0 0,11-2-1 16,0-2 1-16,12-1-1 0,7 0 0 15,1 4 1-15,-1 0-1 0,2 5 1 16,2 1-1-16,-2-3 0 0,-6 5 1 15,-2 0-1-15,-5 6 0 0,-1-4 1 16,-7-1-1-16,0 3 0 0,-9 0 1 16,-3-4-1-16,-1-1 2 0,-8-5-1 0,-5-3 1 15,-1-5 0-15,-2-4 0 16,-2-3-3-16,-1-7-7 0,-1 0-10 0,6-8-14 16,4-4 127-16,7-7-233 0,3-3-122 15,7-6-337-15</inkml:trace>
  <inkml:trace contextRef="#ctx0" brushRef="#br0" timeOffset="-161368.65">12384 13871 545 0,'11'-24'144'0,"-5"2"5"0,1 4-62 16,0 7-33-16,7 0-12 0,-1 4-9 16,7-3-9-16,5-3-7 0,1-2-5 15,9-2-2-15,0 2-4 0,6 1-2 16,2-4-5-16,2 7-10 0,-6 4-15 15,-5 1-14-15,-6 6-33 0,-3 0-89 0,-12 0-116 16,-6 10-258-16</inkml:trace>
  <inkml:trace contextRef="#ctx0" brushRef="#br0" timeOffset="-159348.36">5996 14992 426 0,'0'-8'103'0,"0"1"1"0,0 1-67 16,0 6-9-16,0 0-6 0,0 0-4 0,6-3-2 15,0 3 0-15,7 0 1 0,1 3 1 16,5-3 2-16,1 4 0 0,7-4-2 15,5 4-2-15,2-4-2 0,6 4-3 16,1-4-1-16,4 0-3 0,6-6-2 16,-1 2-1-16,7 0-1 0,1 4-1 15,3-5 0-15,1 5 0 0,4 0-1 16,1 0 2-16,2 0-1 0,0 0 1 16,6 4 1-16,0-4 1 0,0 0-1 15,3 0 1-15,2 0-1 0,1 0 0 16,3 0-1-16,2 0-1 0,2-7 0 0,-1 4 0 15,5-1-1-15,2 4-1 0,3-4 1 16,-4-2 0-16,0 3-1 0,0-1 0 16,3 0 1-16,5 4 0 0,-7-7 0 15,-2 7 0-15,0-3 0 0,2 3 1 0,-2 0-1 16,-1 0 0-16,-5 3 0 0,-2-3 0 16,-2 6 0-16,-1-6-1 0,-3 5 1 15,1-5-1-15,-4 4 1 0,-2-4-1 16,2 0 1-16,-4 0-1 0,0 0 1 15,1 0 0-15,1 0 0 0,-2-7 0 16,-2 3 0-16,4 0 0 0,-2 0 0 16,1-2 0-16,1 4 0 0,-5 2 0 15,4-7 0-15,-1 7 0 0,0-7 0 16,-1 7 0-16,0-5-1 0,-1 5 1 0,-5 0-1 16,2 0 0-16,0 0 1 15,0 0-1-15,0 0 0 0,-2-4 1 0,2 0-1 16,3-2 0-16,0 1 0 0,-2-2 0 15,0-1 0-15,1 2 0 0,1-2 0 16,-8 5 0-16,-2-2 0 0,-6 0 0 16,-1 5 1-16,-5 0-1 0,-1 0 0 0,0 5 0 15,-4-5 0-15,1 0 0 0,-8 0 0 16,4 5 0-16,-6-5 1 0,0 0 0 16,-5 0 2-16,1 0 0 0,0 0 1 15,-3 0-1-15,0 0 1 0,1 0 0 16,-1 3-2-16,-5-3 0 0,0 0 0 15,-2 4-1-15,0-4 0 0,-5 6 0 16,-2-2 0-16,-3-4-2 0,-3 7-7 16,-6-7-11-16,0 0-15 0,-7 0-116 0,-2-10-121 15,-3 2-298-15</inkml:trace>
  <inkml:trace contextRef="#ctx0" brushRef="#br0" timeOffset="-158306.32">7266 15672 392 0,'-6'0'90'16,"4"0"4"-16,-3 0-64 0,3 0-3 0,2 0 1 16,-6 0 1-16,6 0 0 0,-5-4 0 15,5 4-1-15,0-6-2 0,-4 3-4 16,4-4-5-16,3 0-4 0,2-1-3 15,3-4-4-15,2-4-2 0,6-3-1 16,5-5-1-16,1-3 0 0,3-3-1 16,4-7 0-16,4-4 0 0,0 0-1 15,0-4 1-15,0 4 1 0,0 1-1 16,-1 7 2-16,-4 6-1 0,-5 5 1 0,-7 5-1 16,-3 7 2-16,-6 6-1 0,-3 4 1 15,-4-6 0-15,0 6 1 0,-4 6-1 16,-2 3 0-16,-4 4 0 0,-3 8 0 15,-5 6-1-15,2 9 0 0,-3 6-1 16,2 7 1-16,0 0-1 0,1 2 0 16,2-5 0-16,-1 1 0 0,1-5-1 15,4-3-1-15,-2-5 1 0,1-1-1 16,3-4 0-16,0-3-4 0,4-1-5 0,0-8-11 16,4-4-12-16,0-3-105 0,0-5-107 15,11-5-265-15</inkml:trace>
  <inkml:trace contextRef="#ctx0" brushRef="#br0" timeOffset="-157993.51">7688 15697 549 0,'0'0'119'16,"0"3"0"-16,0-3-92 0,8-6-13 15,5 0-1-15,2-5-2 0,8-3-1 16,4-4-1-16,3-7-1 0,1-4-2 15,2-3-2-15,0-4-2 0,2-1-1 16,-4-2 0-16,-1 1 1 0,-4 6 1 0,-2 4 2 16,-6 7 0-16,-5 4 2 0,-5 6 0 15,-2 7 1-15,-6 4-1 0,-4 12 0 16,-6 7 0-16,-2 4-2 0,-1 11 0 16,-4 8-2-16,-1 4 1 0,-3 4-2 15,2 0 0-15,0 1 0 0,2-2-1 16,4-5 0-16,-2-4-1 0,10 1-3 15,0-7-6-15,5-4-8 0,0-8-13 16,9-7 27-16,-2-6-136 0,4-9-111 16,5-8-275-16</inkml:trace>
  <inkml:trace contextRef="#ctx0" brushRef="#br0" timeOffset="-157646.43">8131 15688 513 0,'-12'4'120'0,"7"-4"1"16,-2 6-85-16,7-2-12 0,-5-4-5 15,5 0-6-15,10 0-5 0,0 0-1 16,8-13 0-16,7-1 0 0,7-5 1 16,6-5 0-16,6-8-1 0,0-5-1 15,0-3-1-15,-4 0-2 0,1-1 0 16,-5 3-1-16,-10 2 0 0,-6 7 0 15,-4 9 2-15,-4 5 2 0,-6 5 2 16,-6 5 0-16,0 5 0 0,-7 12 1 0,-2 3-2 16,-3 8-1-16,-2 6-2 0,-3 8-2 15,3 3-1-15,-4 3 0 0,3 2 0 16,-1 0 0-16,1 0 0 0,0 0 0 16,2-7 0-16,0 5 0 0,1-3-1 15,3 0-1-15,0-6-6 0,2-4-6 0,1-7-10 16,6-3-14-16,-4-4-105 0,4-7-109 15,0-9-266-15</inkml:trace>
  <inkml:trace contextRef="#ctx0" brushRef="#br0" timeOffset="-156644.62">9128 15284 385 0,'0'-5'98'0,"0"-1"4"0,0-2-43 16,-3 1-21-16,3 1-1 0,0 1-2 15,-5 0-1-15,5 5-4 0,-7 0-2 16,1 5-4-16,-1 3-5 0,-5 2-4 15,4 4-4-15,-5 6-3 0,0 1-2 0,0 3-1 16,0 1 0-16,4 0-2 0,-1 0 0 16,1-3-1-16,4-4-1 0,3-3-1 15,2-3 1-15,4-1-1 0,6-3-1 16,0 2 1-16,1-2 0 0,7 1 0 16,-1 0 0-16,1 2 0 0,-3 2 0 15,1 0 0-15,-9 5-1 0,2 2 1 16,-4 5-1-16,-5 4 1 0,-5 1 0 15,1 1 1-15,-7 1-1 0,0 1 1 16,-4-1-1-16,1-2 2 0,-1-2 3 0,-3-5 2 16,0-1 3-16,4-6 0 0,-1-4 1 15,3-2 1-15,-2-6-2 0,1-4-3 16,1 0-3-16,3-4-4 0,-2-4-4 16,4-4-4-16,-1-4-4 0,2-5-6 15,6 3-6-15,0-3-9 0,0 0-7 0,6-1 52 16,1-1-151-16,4 0-104 0,3 2-274 15</inkml:trace>
  <inkml:trace contextRef="#ctx0" brushRef="#br0" timeOffset="-156444.53">9161 15263 558 0,'-8'-18'134'0,"1"4"0"0,2 3-72 16,5 4-36-16,5 7-10 0,2 0-5 0,6 0-3 15,1 0-4-15,7 5 1 0,3-5 0 16,1 5-1-16,3-5 1 0,5 0-2 16,1 0 0-16,-1 0-2 0,1-7-3 15,2 4-8-15,-3-2-10 0,-5 1-14 16,-5 4-106-16,1-4-111 0,-3 4-271 16</inkml:trace>
  <inkml:trace contextRef="#ctx0" brushRef="#br0" timeOffset="-155788.08">9775 15263 543 0,'0'-9'116'0,"0"1"1"16,11-2-94-16,-1 3-13 0,8-1-1 16,1 1 1-16,2 4 3 0,-1 3 3 15,-1 0 3-15,1 3 3 0,-4 6 3 0,0-1 0 16,-1 3 1-16,-3 1-2 0,-3 0 0 16,3 3-2-16,-4-3-2 0,2 0-3 15,-3 6-3-15,-1-1-3 0,-3 4-2 16,-3 1-2-16,0 3-1 0,0 6-1 15,-9 2-1-15,-5 0 0 0,-4 6 0 16,-7 3 0-16,-3 6-1 0,-4 1 1 0,-1 9-2 16,0 2 0-16,5 1-1 15,-2-1-1-15,8-7-4 0,1-4-5 0,9-4-7 16,0-9-8-16,5-11-7 0,7-3-7 16,0-9-8-16,7-9-8 0,5-8-7 15,2-9-19-15,5-9-62 0,1-9-87 16,-1-10-198-16</inkml:trace>
  <inkml:trace contextRef="#ctx0" brushRef="#br0" timeOffset="-155599.59">9859 15786 262 0,'0'-49'216'0,"0"9"-27"0,0 8-99 16,-12 8-23-16,-1 9-13 0,0 7-8 0,-6 3-10 15,-1 5-7-15,1 0-4 0,3 6-4 16,-1-2-4-16,7 2-3 0,-1-1-3 16,11 1-2-16,6-1 0 0,6-1-3 15,5-4 0-15,7 0-2 0,8 0 0 16,8-4-1-16,0-4 0 0,1-1-2 15,4-4-8-15,-3 2-15 0,0 1-13 0,-6 0 87 16,-3 7-213-16,-7 3-135 0,-2 3-357 16</inkml:trace>
  <inkml:trace contextRef="#ctx0" brushRef="#br0" timeOffset="-154877.46">10403 15220 530 0,'-7'-11'129'0,"0"2"4"16,1 0-83-16,4 4-12 0,2 5-9 0,0-6-6 16,0 6-8-16,2 0-6 0,8 0-2 15,1-3 0-15,8 3-1 0,3 0 0 16,5-6 0-16,3 3 0 0,3-3 1 15,0 3 0-15,-4 3-1 0,1 0 2 16,-5 4 2-16,-4 4 2 0,-7 4 2 16,-2 7 3-16,-10 3 0 0,-2 8 0 15,-14 3-2-15,-4 8-2 0,-3 6-2 0,-6 4-3 16,-3 0-2-16,0 6-2 0,-1 3-1 16,6-5-1-16,2-4 0 0,4-1-2 15,5-4 0-15,4-3-3 0,6-5-5 16,4-10-9-16,0-4-9 0,0-4-11 15,4-8-9-15,-1-6-13 0,3-11 53 16,-6-7-153-16,8-7-109 0,-2-5-276 16</inkml:trace>
  <inkml:trace contextRef="#ctx0" brushRef="#br0" timeOffset="-154674.93">10349 15616 560 0,'-19'0'140'0,"-1"0"6"0,0 0-84 16,2 0-13-16,4 4-8 0,6 1-10 15,2-2-9-15,6 1-7 0,7-4-5 16,7 4-2-16,11-4-2 0,6-4-2 16,5-3 0-16,5-3 1 0,3-1-1 15,1-2-1-15,-2 3 0 0,-4-3-7 0,0 6-12 16,-6 2-14-16,0 1-10 0,-6 4-120 16,-5 0-123-16,-6 0-297 0</inkml:trace>
  <inkml:trace contextRef="#ctx0" brushRef="#br0" timeOffset="-153427.8">10982 15649 356 0,'0'-6'111'16,"4"0"7"-16,-4 1-1 0,0 1-63 15,0 4-10-15,0 0-6 0,-4 9-7 16,0 3-8-16,-4 11-6 0,-3 2-4 16,-2 4-2-16,-5 8-3 0,-5 8-2 0,4 2-2 15,-5-1-1-15,1-3-1 0,-3 0-2 16,5-3-4-16,3-5-5 0,7-6-9 16,2-7-13-16,9-5-33 0,0-6-73 15,12-3-98-15,0-8-223 0</inkml:trace>
  <inkml:trace contextRef="#ctx0" brushRef="#br0" timeOffset="-153020.24">11315 15323 401 0,'0'-16'111'0,"0"5"7"0,0 1-41 16,-6 6-27-16,-1 4-8 0,-5 6-6 16,-6 7-7-16,-3 2-9 0,0 8-6 15,-1 3-5-15,0 3-2 0,6-1-1 16,3 1-3-16,6-4 0 0,7-1-1 16,0-2 0-16,12 0-2 0,-1-4 1 15,6 1 0-15,3-4-1 0,2 1 1 0,-1 1-1 16,-3 1 1-16,-1-3-1 0,-6 1 0 15,-5 3 1-15,-6 0-1 0,0 2 1 16,-9-3 0-16,-2 1 0 0,-5-1 2 16,-7-3 0-16,1-4 1 0,-2-3-1 15,1-4 1-15,-1-1-1 0,5-3-1 16,2-5-2-16,5 0-2 0,3-3-2 16,4-2-5-16,5-4-4 0,0-2-6 0,9 0-10 15,1-2-9-15,0 2-85 16,4-4-10-16,2 9-80 0,1 3-164 15</inkml:trace>
  <inkml:trace contextRef="#ctx0" brushRef="#br0" timeOffset="-152631.58">11210 15492 402 0,'0'-12'110'0,"5"-3"6"15,-5 1-48-15,4-3-14 0,-4-2-5 16,9-1-7-16,-5 0-4 0,3-4-5 15,-3 1-3-15,4-3-3 0,0 0-1 16,1 4-3-16,-2-1-2 0,0 0-3 16,3 2-2-16,0 2-3 0,-3 3-2 15,5 3-1-15,-2 2-2 0,1 3-1 0,5 0-1 16,-1 4-1-16,2 0-2 0,2 4 0 16,0 0-1-16,1 4-1 0,2-2 0 15,0 4 0-15,0-1 0 0,-2 0-1 16,1-2-2-16,-1 1-7 0,0-4-12 15,-3 5-12-15,-1-5-17 0,-3 0-114 16,1 5-123-16,-7-5-292 0</inkml:trace>
  <inkml:trace contextRef="#ctx0" brushRef="#br0" timeOffset="-150883.73">13164 14796 458 0,'0'-31'122'0,"-8"2"7"15,1 7-63-15,-1 5-9 0,-3 9-6 16,4 2-7-16,2 6-10 0,3-3-9 16,2 3-7-16,5 0-5 0,3 3-5 15,6 0-4-15,4 2-3 0,3 0 0 16,8-3 1-16,2 4 0 0,2-6-1 16,0 4 1-16,-1-4-1 0,-3 0 0 15,2 0 0-15,-9-4-4 0,-1 4-7 0,-4-7-7 16,-3 7-10-16,-8 0-14 0,-6 0-7 15,-7 7-101-15,-12 4-103 0,-1 5-242 16</inkml:trace>
  <inkml:trace contextRef="#ctx0" brushRef="#br0" timeOffset="-150681.83">13057 15048 506 0,'-11'10'123'15,"3"-5"3"-15,5 1-78 0,3 1-13 0,0-2-5 16,0-2-7-16,7 1-4 0,1-4 0 15,5 6 0-15,9-6 2 0,8 0-3 16,3 0-1-16,7 0-2 0,1 0-3 16,3-7-3-16,-4 4-4 0,-4 0-3 15,-4-2-4-15,-4 0-11 0,-5 5-11 16,-3-5-16-16,-5 5-110 0,3 0-117 0,-8 0-284 16</inkml:trace>
  <inkml:trace contextRef="#ctx0" brushRef="#br0" timeOffset="-150139.37">13969 14931 539 0,'-19'6'126'0,"0"5"1"0,0 3-87 16,-1 5-13-16,2 2-7 0,1 1-4 15,5-2-5-15,4-2-4 0,3-2-1 16,5-4-1-16,13-4-1 0,1-4 0 16,10-4-1-16,2-5 0 0,2-5 0 15,5-6 0-15,0-4-1 0,0-5 0 16,0-5-1-16,0-4 1 0,-2-3-1 15,-2-2 0-15,-3-6 1 0,-6 2-1 16,-2 0 1-16,-10 2 2 0,-8 2 1 16,-13 7 2-16,-7 3 2 0,-7 9 2 15,-5 8 1-15,-3 7 1 0,-5 5-2 0,1 14-2 16,-1 6-2-16,2 9-2 0,0 6-2 16,3 8-2-16,3 5 0 0,5 2-4 15,7 3-7-15,13-2-5 0,7-6-6 16,11-4-7-16,6-8-11 0,13-9-12 15,0-6-96-15,6-9-101 0,0-4-246 0</inkml:trace>
  <inkml:trace contextRef="#ctx0" brushRef="#br0" timeOffset="-149939.03">14418 15021 498 0,'0'18'107'0,"-7"-1"1"15,-1 3-76-15,-2 6-26 0,2 4-4 0,-4 0 3 16,-3 3 3-16,-3 3 1 0,-2 3 0 16,0 0 1-16,1 0 0 0,-1-5 0 15,3 0-5-15,1-2-11 0,3-4-12 16,0-4-99-16,6-5-98 0,-1-5-248 16</inkml:trace>
  <inkml:trace contextRef="#ctx0" brushRef="#br0" timeOffset="-149322.07">14796 14629 493 0,'-13'-9'117'0,"3"5"4"16,1-1-81-16,-3 5-7 0,-2 0-5 16,-4 15-2-16,-5 2-4 0,0 11-3 0,-6 6-1 15,1 11-1-15,2 5-1 16,0 2-4-16,6 0-2 0,7-6-3 0,5-5-2 15,3-4-1-15,5-13-2 0,9-3-1 16,2-10 1-16,9-7-1 0,6-4 0 16,4-9 0-16,3-4 0 0,3-3 1 15,3-8 0-15,-2-4-1 0,-4-8 0 16,-4-1 1-16,-6-7-1 0,-5-5 0 0,-6 1 0 16,-8 1 0-16,-4 6 0 0,-3 7-1 15,-8 6 1-15,-6 10 1 0,-5 11-1 16,-7 7 2-16,-9 9 0 0,-1 13-1 15,0 8 1-15,2 8-1 0,3 12 0 16,2 5-1-16,9 2-3 0,7 0-6 16,9 0-4-16,7-8-5 0,0-6-4 15,9-9-6-15,7-8-10 0,4-10-7 16,6-8-95-16,8-5-100 0,5-6-245 16</inkml:trace>
  <inkml:trace contextRef="#ctx0" brushRef="#br0" timeOffset="-148867.96">15188 14411 567 0,'0'-8'125'0,"0"0"1"0,11 8-95 16,5-4-14-16,10 0-3 0,5-2-3 15,4 0 0-15,5 0 0 0,4 0 1 16,-4 0 1-16,-1 1 0 0,-7 5 1 15,-2 0 0-15,-6 11 0 0,-6-2 0 16,-3 1 3-16,-6 5 3 0,-9 4 1 16,-6 5 0-16,-4 4-1 0,-10 5-1 15,-5 3-1-15,-6 8-5 0,-2 4-4 0,-3-2-3 16,0 6-3-16,3-1-1 0,6 2-1 16,5-4-1-16,4-4 0 0,6-6 0 15,4-3-3-15,2-10-5 0,6-4-7 16,0-5-7-16,0-4-6 0,0-4-5 15,-3-2-2-15,3-7-1 0,-4 0 2 16,-4-7 3-16,-1-4 6 0,-3-6 6 16,-4-3 3-16,2-5 6 0,-2 0 7 0,-1 0 10 15,3 2 10-15,1 1 10 0,1 7 9 16,2 2 5-16,2 3 1 0,2 5-4 16,1 5-6-16,5 0-7 0,0 0-9 15,9 5-8-15,8 0-4 0,5 0-3 16,10-5 0-16,7 0 0 0,6-7-1 15,2-1-4-15,-1-2-10 0,-3-1-12 16,-4-1-13-16,-7 3-14 0,-11 3-113 0,2 6-121 16,-7 0-279-16</inkml:trace>
  <inkml:trace contextRef="#ctx0" brushRef="#br0" timeOffset="-148154.59">16043 14351 472 0,'-7'-9'114'0,"5"4"5"0,-4-3-74 15,0 4-11-15,6-3-6 0,0 4-4 0,0-3-6 16,8 0-4-16,3-2-4 0,3 1 0 15,6-3-2-15,5 1 1 0,3 1 0 16,-1 4 2-16,6 4-1 0,-7 6 2 16,-2 4 1-16,-8 8 1 0,-9 6 1 15,-7 1 1-15,-12 6-2 0,-10 1 0 0,-6 2-1 16,-5 0-3-16,-5-2-2 0,5 2-3 16,-1-5-2-16,4 0-1 0,8-1-1 15,7-3-1-15,5-2 0 0,8 0 0 16,2 1 0-16,8-1-1 0,4-1 1 15,0 3 0-15,-3 0-1 0,3 0 1 16,-5 1 0-16,-1-1 0 0,-1 1 1 16,-5 1-1-16,-8-4 0 0,-1 0 0 15,-5-2 1-15,-6-2-1 0,-3-2 1 16,-6-1-1-16,-1-4 2 0,-5-1-1 0,-1-5 1 16,-2-6-1-16,1 0 1 0,1 0-5 15,4-8-10-15,7-3-12 0,6-1-16 16,6-1-114-16,8-4-121 0,5 0-295 15</inkml:trace>
  <inkml:trace contextRef="#ctx0" brushRef="#br0" timeOffset="-146801.74">16920 14077 353 0,'16'-31'93'0,"1"3"5"15,-4 3-43-15,-6 3-8 0,-4 4-5 0,-3 8-6 16,-7 6-4-16,-5 4-4 0,-6 7-3 16,-12 9-3-16,-4 5-4 0,-11 10-1 15,-3 7-2-15,-3 10 0 0,3 11-1 16,-3 8-2-16,8 2-1 0,5 6-2 15,4-3-1-15,9-2-1 0,3-4-2 16,4-4 0-16,12-9-2 0,6-5 0 16,12-3-2-16,6-9 0 0,4-7 0 0,10-10-2 15,2-8-2-15,1-11-2 0,2-5-4 16,-2-6-4-16,-1-7-7 0,-4-2-8 16,-8-3-8-16,-4-3-1 0,-10 3-97 15,-3 1-95-15,-10 1-232 0</inkml:trace>
  <inkml:trace contextRef="#ctx0" brushRef="#br0" timeOffset="-146379.86">16412 14354 501 0,'-6'-12'121'15,"1"0"2"-15,5 4-80 0,0 8-10 16,0-4-8-16,11 4-4 0,0 0-6 0,4 4-3 16,0-4-2-16,5 6 0 0,4-4-2 15,-3-2-2-15,3 6-2 0,-2-6-2 16,-1 0-1-16,-2 0 0 0,0-6-1 16,-6 3 0-16,-3-1-2 0,-5-1-3 15,-5 5-3-15,-2-3-1 0,-10 3-1 16,-1 0-1-16,-7 3 1 0,-5 5 1 15,-2 3 4-15,-5 3 1 0,-3 1 4 0,2 3 4 16,-2 1 4-16,-2-1 3 0,4 2 1 16,6-4 1-16,5-2 0 0,5 4-1 15,7-4-2-15,10 2-2 0,0-2-1 16,16-3 0-16,4-3 1 0,4 0 1 16,5-8 0-16,5 5 0 0,5-5-1 15,0-7-1-15,-2 1-2 0,-2 0-2 0,-2 0-1 16,-6 2-3-16,-1-1-7 0,-4 5-11 15,-4 0-15-15,-4 0-113 0,-2 7-117 16,-5 1-291-16</inkml:trace>
  <inkml:trace contextRef="#ctx0" brushRef="#br0" timeOffset="-145881.61">17300 14536 454 0,'-2'-16'115'0,"-3"7"2"0,-8 1-70 15,2 13-8-15,-6 6-4 0,-3 10-6 16,-6 8-6-16,-2 12-3 0,-5 8-2 16,0 12 2-16,-4 8-1 0,1 3-2 15,2 1-3-15,-3 0-1 0,-3 2-3 16,3-2-3-16,-1-4-1 0,2-7-3 0,6-2-1 16,1-5-1-16,9-4 0 0,5-10 0 15,7-8-1-15,3-5-3 0,5-7-8 16,0-5-8-16,0-1-12 0,7-6-13 15,-3-4-100-15,4 1-110 0,4 0-251 16</inkml:trace>
  <inkml:trace contextRef="#ctx0" brushRef="#br0" timeOffset="-144383.86">16988 15534 404 0,'-6'0'95'16,"-1"0"2"-16,4 3-61 0,-2-3-11 15,0 0-3-15,-1 0-3 0,6 0-2 16,-3 0-1-16,3 0-2 0,0-3 0 16,0-2-2-16,8-6-2 0,3-3-2 15,4-7-2-15,4-5-2 0,4-11-1 16,9-6-1-16,2-3-1 0,11-3 0 16,1-2 0-16,4 0 0 0,-1 3 2 15,-2 3 3-15,-7 6 2 0,-3 3 2 0,-12 3 2 16,-8 2 2-16,-10 4 2 15,-7 10-2-15,0 2-1 0,-13 15-2 0,-9 3-2 16,-8 14-2-16,-5 6-1 0,-11 11-2 16,-5 9-1-16,-3 9 0 0,0 3 1 15,1 8-1-15,1 0 0 0,5 2 0 16,9-3-1-16,8-5 0 0,5-8-1 16,12-6 0-16,8-12-1 0,12-8 0 0,9-11 0 15,7-6 0-15,9-10 0 0,2-7 0 16,4-7 0-16,3-5 0 0,-2-6 0 15,0 0 1-15,-5 1-1 0,-7 0 0 16,-3 7 1-16,-8 5 1 0,-11 5 1 16,-5 11 0-16,-19 0 0 0,-1 12 2 15,-4 6 1-15,-3 5 2 0,0 6 0 16,4 0 0-16,-2 0 0 0,7 0-1 0,7-4-1 16,2-5-3-16,9-4-1 0,0-3-1 15,12-5-1-15,3-8 0 0,14 0-1 16,6-8 1-16,11-6 1 0,6-6-1 15,2-5 1-15,1-8-1 0,3-6 1 16,-6-3-1-16,-2-11 1 0,-7 1-1 16,-3-2 0-16,-4 5 1 0,-6 6-1 15,-7 11 1-15,-6 5 1 0,-10 11 3 0,-7 9 1 16,-13 7 0-16,-5 7 2 0,-3 5 0 16,-2 10 0-16,-8 7-2 0,3 5-2 15,-1 8-1-15,4 4-1 0,2 2-1 16,5 0 0-16,7-3-1 0,5-4-1 15,6-2-1-15,8-11 0 0,9-6 0 16,4-10 0-16,5-5-1 0,5-7 1 0,6-7 0 16,7-2 1-16,-3 0 0 15,-4-2 0-15,-4 1 1 0,-4 4 0 0,-9 1 1 16,-7 5 0-16,-9 5 0 0,-4 1 0 16,0 3 0-16,0 0 0 0,0 2 0 15,3 1 0-15,2-1-1 0,0-1 0 16,4-2 0-16,-1 0-1 0,6-5 0 15,3-3 0-15,-1-3 0 0,3-5-1 16,1-5 1-16,0-6 0 0,-2-8 0 16,-2-6 0-16,-3-9 0 0,-1-5 1 0,1-6 0 15,-3-1 1-15,-2 2 1 0,1 4 3 16,-2 8 1-16,-1 7 0 0,1 7 0 16,5 8 0-16,-4 6 0 0,5 1-2 15,9 3-2-15,2 2-1 0,6 2-1 16,2 4-3-16,-1 0-8 0,-2 6-13 15,-2 1-11-15,-8 4-15 0,-1 1-112 16,-6 3-119-16,-4-2-282 0</inkml:trace>
  <inkml:trace contextRef="#ctx0" brushRef="#br0" timeOffset="-143767.35">18300 15577 464 0,'0'0'111'0,"0"-8"1"0,0 2-71 16,11-3-15-16,7-7-6 0,10 0-4 16,7-6-5-16,-4-9-2 0,6-7 0 15,1-3 2-15,2-6 0 0,6-3 1 0,-5-1 0 16,5 0 0-16,-1 8 0 0,-6-1-1 15,-4 3 0-15,-9 11 0 0,-10 3 0 16,-11 5-1-16,-14 3 0 0,-7 8-1 16,-11 11-1-16,-8 3-2 0,-2 10-1 15,-5 8-3-15,-1 6 0 0,0 7-1 16,-1 5 0-16,-2 7-1 0,2 4 1 16,-1 2-1-16,2 3 1 0,7 1-1 15,8-2 0-15,7-6 0 0,19-7-1 0,7-8 0 16,16-8 0-16,9-10 0 0,3-9 0 15,5-6 0-15,-1 0 0 0,-5-9 1 16,-2 0 1-16,-6 0 0 0,-8 3 2 16,-2 1 2-16,-6 5 3 0,-4 9 2 15,-4 0 1-15,0 5 0 0,0 1 1 16,0 5-3-16,0 1-1 0,0 0-3 16,0 1-3-16,7-4-1 0,5-2 0 0,5-4-1 15,9-5 1-15,5-7-3 0,5 0-7 16,8-4-10-16,3-5-13 0,0-2 51 15,-7 0-172-15,-3 0-125 0,-4-1-319 16</inkml:trace>
  <inkml:trace contextRef="#ctx0" brushRef="#br0" timeOffset="-143245.11">19450 14686 547 0,'-10'-12'122'0,"2"7"1"0,5 0-92 16,-2 5-11-16,5 0-8 0,0 6-1 0,6-2-2 15,1 3-1-15,6-2 2 0,7 0-1 16,12-5 1-16,4 0-2 0,9-5-1 16,9 0-2-16,5-1-1 0,-1 3-2 15,-11 0 0-15,-8 3-1 0,-7 0-1 16,-11 5 0-16,-16 1-5 0,-16 0-6 15,-9 2-10-15,-6 3-12 0,-8 3-9 16,1 3-92-16,0-1-99 0,0 2-229 16</inkml:trace>
  <inkml:trace contextRef="#ctx0" brushRef="#br0" timeOffset="-143021.96">19273 15086 479 0,'-25'11'122'16,"2"-4"5"-16,7-1-71 0,0 0-11 15,6 3-5-15,10-2-9 0,0-2-7 16,16-2-3-16,1 1-2 0,6-4-1 0,11 5-1 16,7-5 1-16,2 0 1 0,1 3-2 15,-1-3-2-15,3-3-2 0,-1 3-3 16,-7-5-2-16,-8 5-2 0,-5-5-3 16,-5 5-1-16,-6 0-8 0,-7 5-14 15,-7 0-12-15,-7 1-17 0,-5 2-110 16,5 1-121-16,-1-2-284 0</inkml:trace>
  <inkml:trace contextRef="#ctx0" brushRef="#br0" timeOffset="-139991.95">20529 14626 350 0,'0'-5'95'15,"0"0"5"-15,0 2-39 0,0-1-13 16,6 0-6-16,-6 0-6 0,7 1-3 0,-1-1-4 16,3-1-2-16,3 2-4 0,5-2-2 15,-2 1-5-15,6 4-2 0,5-6-2 16,0 6-3-16,5 5-2 0,-3 1-1 15,0 2-2-15,-3 2-1 0,-4 5 2 16,-10 3 1-16,-5 4 2 0,-18 4 0 16,-13 6 2-16,-2 5-1 0,-6 6 1 15,-5 2-2-15,2 1-1 0,-5 1-2 16,5-3-1-16,8-1-1 0,-1-4-1 0,-1-2 0 16,5-3-1-16,3-1-3 0,2-1-3 15,6-2-5-15,3-6-5 0,9-1-4 16,2-6-5-16,7-4-4 0,0-8-5 15,1-5 1-15,4 0 0 0,-3-11 3 16,1-1 4-16,-4-7 5 0,-4 1 4 16,-2-2 6-16,0 2 8 0,-7-1 7 0,-5 3 6 15,-3 4 8-15,-4 2 5 0,-1 2 4 16,-2-1 4-16,0 5 0 0,6 1-2 16,2 3-2-16,2-5-5 0,5 5-6 15,7 0-4-15,0 0-3 0,7 0-3 16,7 5-2-16,6-5-2 0,5 0-1 15,3 0-4-15,4 0-9 0,0 0-11 16,-4 0-15-16,-2 3-53 0,-4 1-55 16,1 1-101-16,-2-1-212 0</inkml:trace>
  <inkml:trace contextRef="#ctx0" brushRef="#br0" timeOffset="-139772.53">20694 15200 492 0,'-5'12'119'0,"1"0"6"0,-1 3-79 16,-1 4-5-16,1 4-1 0,2 3-4 16,-3 1-8-16,0 4-5 0,0-1-5 15,-1 2-5-15,0 3-4 0,0-1-4 16,-4-1-2-16,1-1-4 0,-1-2-6 16,3-1-7-16,1-2-10 0,2-4-13 15,5-4-106-15,0-6-111 0,12-5-264 16</inkml:trace>
  <inkml:trace contextRef="#ctx0" brushRef="#br0" timeOffset="-139144.15">21136 14729 469 0,'0'0'109'0,"0"-4"4"16,0 4-75-16,0 0-8 0,-5 0 0 16,5 0-1-16,0-5-2 0,0 1-3 0,0 0-2 15,0-4-4-15,5-3-2 0,3 0-2 16,5-2-3-16,6-4 0 0,9 3 1 15,5-2 0-15,6-1 1 0,7 2 2 16,0 2 1-16,-6 2-1 0,0 5 1 16,-14 3-2-16,-1 3-2 0,-13 9-1 15,-8 3-1-15,-12 5-1 0,-5 4 0 16,-13 8 0-16,-11 1 0 0,-5 3-1 16,-6 3-1-16,1 2-2 0,2-4-1 0,7 1-2 15,11-5-1-15,14 2 0 0,13-7-1 16,9 3-1-16,6-5 1 15,12 2-1-15,1 0 1 0,7-1-1 0,-2 0 0 16,-2 2 0-16,0-1 0 0,-5-1 0 16,-12 1 1-16,-8 1-1 0,-11-3 1 15,-9 4 0-15,-15-6 0 0,-8 2 0 16,-7-2 0-16,2-3 0 0,-2-2 1 0,4-3-1 16,-1-4 0-16,11-2-3 0,5-3-9 15,1-4-13-15,-1-4-11 0,4-1-13 16,7 0-12-16,-1-4-105 0,5 2-113 15,7-2-254-15</inkml:trace>
  <inkml:trace contextRef="#ctx0" brushRef="#br0" timeOffset="-137276.74">22103 14669 221 0,'0'0'72'0,"0"0"6"16,0-6-17-16,0 6-9 0,0-4-7 16,0 4-7-16,3 0-6 0,-3-4-6 15,0 4-6-15,5-3-3 0,-5 3-4 16,0 0-1-16,3 0-2 0,-3-4-1 15,0 4 1-15,3 0 0 0,-3 0 1 16,0-4 1-16,0 4 0 0,0 0-1 16,0-4-1-16,0 4-2 0,0 0-2 15,0 0-1-15,0 0-2 0,0-3 0 16,0 3 0-16,0 0 1 0,0 0 0 0,0 0 0 16,0-4 1-16,-5 4-1 0,5 0 0 15,-3 0 0-15,3 0-1 0,-6 0-1 16,-1 0 1-16,0 0-1 15,3 0 0-15,-2-4 0 0,0 4 1 16,1 0 0-16,0 0 1 0,0 0 0 16,1-3 0-16,4 3 0 0,-5 0-1 0,5 0-1 15,0 0 1-15,0 0-2 0,0 0 0 16,0 0 0-16,0 0-1 0,0 0 0 16,0 0 1-16,0 0-1 0,0 0 1 15,0 0 0-15,0 0 1 0,0 0 0 16,0 0 0-16,0-4 1 0,0 4 0 15,0 0 0-15,0 0-1 0,0 0 1 16,0-4-1-16,0 4 0 0,0 0 0 16,0 0 0-16,0-3 0 0,-4 3 0 15,4 0-1-15,-6-4 1 0,6 4 0 0,-7 0 0 16,1 0 0-16,1 0 0 0,-3 0-1 16,1 0 1-16,-1 0 0 0,-4 0 0 15,0 4 0-15,-2 1 1 0,0 1 0 16,-6 2 0-16,1 2 0 0,2 3 0 15,-8 1 0-15,4 4 0 0,0-2-1 0,1 5 0 16,5-1 0-16,1 0 0 0,5 0 0 16,9 1-1-16,0-5 0 0,12 4 0 15,3-5 0-15,1-4 0 0,8 0-1 16,4-5 1-16,3-6 0 0,2-5 0 16,-2-4 0-16,2-5 0 0,1-3 0 15,0-6 0-15,2-6 0 0,3 1-1 16,-1-6 0-16,10 1 1 0,-2-3-2 15,4-4 1-15,-3-1-1 0,0 1 0 16,-2-6 0-16,-6 0-1 0,-2 1 1 16,-9-5 0-16,-4 6 0 0,-2 3 0 15,-3 2 1-15,-5 11 0 0,-3 4 0 0,-3 5-1 16,-2 7 1-16,-6 5-1 0,0 7 0 16,0 0 0-16,-7 11 0 0,-5 7 1 15,-2 8 1-15,-6 9 1 0,-7 10 1 0,-4 9 1 16,-6 4 1-16,-3 2 1 0,-4-3 0 15,-2 0 0-15,-1-4 0 0,8-6-1 16,6-6-1-16,8-2 0 0,8-5-2 16,9-4-1-16,8-2 0 0,14-9 0 15,2-3-1-15,5-8 1 0,11-8-4 16,4 0-4-16,3-13-4 0,-1 1-4 16,1-3-3-16,-4-1-5 0,-3-2-4 15,-7 4-2-15,-7-4-3 0,-7 6-5 16,-3-3-95-16,-8 1-96 0,-8 4-239 15</inkml:trace>
  <inkml:trace contextRef="#ctx0" brushRef="#br0" timeOffset="-137032.46">22191 14590 467 0,'0'-11'115'0,"0"0"5"16,4 1-70-16,-4 3-8 0,0 1-3 15,0-2-3-15,3 4-5 0,-3-2-3 16,4 6-3-16,1-4-3 0,5 4-2 16,0-4-3-16,1 4-2 0,5 0-2 15,4 7-3-15,5-2-1 0,2 1-3 16,3-2-2-16,0 3-2 0,1 0-1 16,2-2-2-16,-5-1-6 0,-1-4-8 0,-4 2-9 15,-6-2-11-15,-1 0-13 0,-3 0-106 16,1 0-110-16,-4 0-260 0</inkml:trace>
  <inkml:trace contextRef="#ctx0" brushRef="#br0" timeOffset="-136200.93">22753 14680 455 0,'6'-18'111'0,"0"4"2"16,-6 7-71-16,-7 7-11 0,-5 7-5 16,-2 8-1-16,-3 8-3 0,-1 10-2 15,-5 11 1-15,-2 8 2 0,-3 5 0 0,-4 5 0 16,-6 0-3-16,-5 7-3 0,-7-1-3 15,-2 1-3-15,2-5-2 16,1 3-3-16,9-3-2 0,6-7-2 0,8-6-1 16,8-5 0-16,9-9-3 0,3-9-5 15,6-6-8-15,0-5-11 0,0-7-15 16,4-6-104-16,9-4-113 0,3-9-268 16</inkml:trace>
  <inkml:trace contextRef="#ctx0" brushRef="#br0" timeOffset="-135063.69">22288 15648 410 0,'8'0'93'0,"-1"0"4"0,6 0-65 16,0-5-10-16,7-1-1 0,5-3 2 16,4-3 0-16,-3-3-2 0,6-5-1 15,2-6-1-15,0-6-1 0,4-7-2 16,2-6-1-16,2-10-2 0,5 3-1 15,4-3-1-15,0 2-1 0,2 5 0 16,-9 5-2-16,-4 8 1 0,-10 8 1 16,-10 6 0-16,-8 5 1 0,-12 5 0 15,0 4-1-15,-16 7 0 0,-4 12-2 16,-12 1-2-16,-11 8-1 0,-3 8-2 16,-5 9-1-16,0 6 0 0,0 7 0 0,-2 4-1 15,11 0 1-15,6-1 1 0,6-3-1 16,5-7 0-16,7-4 0 0,10-8-1 15,8-8 0-15,8-3 0 0,10-6 0 16,7-8-1-16,3-7 0 0,6 0 1 16,3-9-1-16,2-3 1 0,-3-5 0 0,3-2-1 15,-4-2 0-15,-6 0 1 0,-7 5-1 16,-7 0 1-16,-15 1 1 0,0 8 1 16,-20 7 1-16,-4 0 1 0,-3 13 1 15,-3 4 0-15,4 0 0 0,3 5-1 16,5 1-1-16,7-3-1 0,7-1-2 15,4-4 0-15,7-2-1 0,6-4 0 16,10-5 0-16,10-4 0 0,13 0 0 16,3-10 0-16,8-5 0 0,3-4 0 15,2-5 1-15,-2-6-1 0,1-11 1 16,-3-7-1-16,4-9 1 0,-7 0-1 0,-4 4 1 16,-4 2-1-16,-8 6 1 0,-14 13 0 15,-12 9 2-15,-13 8 1 0,-10 10 0 16,-5 5 1-16,-12 5 1 0,-10 10 0 15,-4 8-1-15,0 5-2 0,-4 9 0 16,5 7-2-16,4 4 0 0,7 5 0 0,8 0-1 16,8-6-1-16,7-2-1 0,6-7 0 15,0-9 0-15,13-8-1 0,8-10 0 16,10-8 0-16,8-3-1 0,8-10 1 16,0-2 1-16,0-4-1 0,-5-1 1 15,-6 1 1-15,-10 4 4 0,-11 1 1 16,-9 3 2-16,-6 8 0 0,-5 0 0 15,-4 9 0-15,-3 2 0 0,-2 4-4 16,1 2 0-16,2 0-2 0,2 0 0 16,9-2 0-16,6-1 0 0,3-3-1 0,8-3 1 15,4-5-1-15,7-3 1 0,3-8-1 16,1-3 1-16,-2-6 0 0,1-8 0 16,-4-6 0-16,-1-6 1 0,-6-9-1 15,0-3 0-15,-5-5 1 0,-4 2-1 16,-4 6 1-16,-7 5 2 0,4 7 3 0,-8 9 2 15,-2 7 0-15,3 9 1 0,-1 4-1 16,4 5 0-16,8 0-2 0,3 0-3 16,14 0-2-16,9 5-1 0,6-2 0 15,2 1 0-15,3 0-3 0,1-4-6 16,-6 6-13-16,-7-3-15 0,-8 1-12 16,-12 3-120-16,-5 2-126 0,-8 0-299 15</inkml:trace>
  <inkml:trace contextRef="#ctx0" brushRef="#br0" timeOffset="-134403.82">23891 15607 380 0,'0'0'103'0,"0"5"4"15,0-5-17-15,10 0-54 0,0 0-6 0,7 0-2 16,0-6-3-16,7-1-4 0,3-3-3 16,6-6-3-16,0-5-2 0,5-6-2 15,4-10-2-15,10-4-1 0,2-9-1 16,5-3 0-16,1-3 0 0,-1 4 0 16,-5-1 1-16,-7 3-1 0,-10 5 2 0,-16 8-1 15,-3 2 1-15,-10 6 0 0,-8 1 0 16,0 6-1-16,-12 5-1 0,-2 7-2 15,-4 7 0-15,-4 7-1 0,-11 7-1 16,-8 9 0-16,-9 8-1 0,0 7 0 16,-1 6 0-16,-1 10-1 0,5 1 0 15,5 8 0-15,6 1 0 0,9 1-1 0,7-4 1 16,1-1-1-16,4-11 0 0,4-5 0 16,7-9 0-16,4-7-1 0,2-7 0 15,6-5 1-15,9-9-1 0,2-4 1 16,4-8-1-16,3-3 1 0,5-5 1 15,-2 3-1-15,2-3 3 0,-8 4 2 16,0 3 2-16,-1 9 2 0,-2 0 2 16,-2 5 0-16,-3 5 1 0,2 2-2 15,3 3-3-15,2 2-2 0,-3-2-1 16,2 2-1-16,4-2-2 0,2-2 1 0,-1-1-1 16,1-4 0-16,-2-5-1 0,-2-3-7 15,-1 0-14-15,-3 0-13 0,-2-7 14 16,-5-1-140-16,1-4-125 0,-4-6-304 15</inkml:trace>
  <inkml:trace contextRef="#ctx0" brushRef="#br0" timeOffset="-117654">14083 8760 335 0,'-2'0'76'0,"2"3"1"0,-5-3-56 0,5 0 0 16,0 0 2-16,0 0 2 0,0 0 1 15,0 0 0-15,0 0 0 0,-4 0-1 16,4 0-3-16,-4 0-5 0,4 0-4 16,-5 0-2-16,5 0-3 0,-4 0-1 15,4-3-2-15,-5 3-1 0,5-4 0 16,-5 4 0-16,5-8 2 0,-5 5 1 15,3-2 1-15,2 1 2 0,-6 0-1 0,1-1 1 16,0 2-1-16,-4 3-1 0,2-4-1 16,-5 4-2-16,-2 0-2 0,-1 6 1 15,-6 1 2-15,-4 5 0 0,-1 3 3 16,-3 6 0-16,-2 2 1 0,4 3 0 16,0 4-1-16,3-1-2 0,9 0-2 15,4-4-1-15,9-3-3 0,4-1 0 16,9-8-1-16,8-2 0 0,2-3 0 0,6-8 0 15,5 0 0-15,3-8 0 0,2-7 1 16,4-5 0-16,4-10 0 0,3-7 0 16,10-6 0-16,3-7-1 0,5-5 0 15,2-4-2-15,-2-7 0 0,0-1 0 16,-3 2-1-16,-8-1 0 0,-9 1 1 16,-7 7 1-16,-6 9 1 0,-7 11 1 0,-8 8 1 15,-6 8 1-15,-8 8-1 0,-4 7 1 16,-8 7-1-16,-9 12 0 0,-4 8 0 15,-5 8-1-15,-7 11 0 0,-1 10-1 16,-6 7 3-16,-3 6 1 0,2 0 3 16,0 5 2-16,-2-6 1 0,7-2 2 15,3-6 0-15,7-5-2 0,8-4-1 16,13-8-3-16,5-10-3 0,16-3-3 16,7-10-5-16,6-6-8 0,5-7-6 15,2 0-8-15,1-11-10 0,-4 0-11 0,0 1-99 16,-7-3-101-16,-1 1-241 0</inkml:trace>
  <inkml:trace contextRef="#ctx0" brushRef="#br0" timeOffset="-117442.13">14277 8572 549 0,'-23'-15'138'0,"3"4"4"0,2 4-75 16,10 0-27-16,8 7-16 0,6 0-5 15,8 7-6-15,6-7-4 0,11 3-2 16,4-3 2-16,4 0 0 0,4 0-1 16,1-9 0-16,0 5-6 0,-2-5-11 15,0 3-10-15,-5-1-8 0,1 4-14 16,-7 3-11-16,-5 0-98 0,-3 0-103 0,-6 3-240 16</inkml:trace>
  <inkml:trace contextRef="#ctx0" brushRef="#br0" timeOffset="-116045.49">14028 8770 373 0,'-6'0'87'0,"6"-3"3"15,-5 3-59-15,2 0-8 0,-1 0-2 16,4 0-2-16,-6 3-2 0,6-3-1 15,-3 0-1-15,-2 0-1 0,-2 5 0 16,4-5 0-16,-5 6-1 0,3-6 0 16,0 0-1-16,-1 4-1 0,1-4-2 15,1 5-1-15,1-5-1 0,3 0-1 16,0 0-1-16,0 0-1 0,0 0 0 0,-5 0 0 16,5 0 0-16,0 0 1 0,0 0 0 15,-3 0 1-15,-2 0-1 0,-2 0 1 16,0 0-1-16,-4 3 0 0,-3 5-1 15,3-2-1-15,-2 2 0 0,1 1-1 16,1-2 0-16,5 1-1 0,-1-4-1 16,7 2 0-16,0-6 0 0,7 0-1 15,0 0 0-15,5-7 1 0,3 2-1 16,3-5 1-16,0 0 1 0,-2-1-1 0,2 0 1 16,-5 2-1-16,-2 9 1 0,-2-6-1 15,-5 1 1-15,-1 5 0 0,-3 0 1 16,0 0-1-16,0 0 0 0,-6 0 1 15,0 5 0-15,2-2-1 0,-1 3 1 16,-2-2 0-16,2-2 1 0,5-2-1 0,-6 7-1 16,6-7 1-16,0 0-2 15,0 0 1-15,6-8-1 0,-1 6 0 0,-2 2 1 16,2-9-1-16,-3 9 1 0,3-2-1 16,-5 2 1-16,0 0-1 0,2 0 0 15,-2-4 0-15,0 4 1 0,0 0-1 16,-2 4 0-16,2-4 1 0,0 0-1 15,0 4 0-15,0-4-1 0,0 0 1 16,2 0 0-16,3-4-1 0,0 2 1 0,2-5 0 16,-1 2 0-16,-4-2 1 0,3-2 0 15,-5 5-1-15,0-5 1 0,0 6-1 16,-7 3-3-16,-2 0-3 0,0 0-7 16,-3 5-9-16,0 3-10 0,2 4-99 15,-1-3-101-15,2 1-245 0</inkml:trace>
  <inkml:trace contextRef="#ctx0" brushRef="#br0" timeOffset="-115673.69">15246 8371 444 0,'-5'-13'105'0,"-1"1"2"15,0 3-73-15,-2 2-7 0,0 2-2 16,0 5 0-16,-4 9-4 0,-1 4-1 0,-4 10 2 15,-2 8 2-15,-5 6 1 0,-3 11 1 16,-2 8-1-16,-7 3-2 0,-3 7-3 16,1 2-3-16,-5-1-5 0,6-4-3 15,1 0-4-15,4-8-2 0,5-5-2 16,8-3-3-16,5-12-7 0,5-1-9 16,5-8-10-16,4-4-14 0,0-5-104 15,10-6-110-15,-3-8-263 0</inkml:trace>
  <inkml:trace contextRef="#ctx0" brushRef="#br0" timeOffset="-104801.04">15160 8892 382 0,'0'0'89'16,"6"0"2"-16,-6 3-58 0,7-3-11 15,-3 0-6-15,5 0-3 0,1-7-3 16,2 3-1-16,1 1 0 0,4-6-1 15,0-2 0-15,3-1 1 0,1-2 0 0,4-3 0 16,-2-3 0-16,4-3-1 0,2-4-2 16,-2-1 0-16,5-5-3 0,1-1-1 15,-2-5 0-15,0 0-1 0,0 6-1 16,-4-5 2-16,0 5 0 0,-2 0 2 16,-10 6 4-16,1-1 3 0,-6 6 3 15,-3 4 2-15,-7 0 2 0,0 6-1 16,-6 3 0-16,-1 5-4 0,-1 4-4 15,-5 3-2-15,0 9-2 0,-6 7-2 16,2 5-2-16,-5 10 1 0,-2 3-2 0,-5 8 1 16,0 1 0-16,-8 6 1 0,2-2 0 15,-6 0 1-15,-1-1 1 0,3-6 0 16,3-3 0-16,4-4 0 0,7-7 0 16,2-2 0-16,10-5-2 0,1-5 1 15,5 1-2-15,4-5 0 0,3-2 0 0,0-1-1 16,0-4 0-16,5-1 0 0,2-5 0 15,3 0 0-15,1 0 0 0,8-10 0 16,3-2 1-16,3-10-1 0,5 1 1 16,3-8-1-16,6-3 1 0,0-1-1 15,-4 1 1-15,0-1-1 0,-4 4 0 16,0-1 1-16,-5 7-1 0,-8 3 0 16,-3 2 1-16,-8 4 0 0,-1 5-1 15,-6 0 1-15,-6 8 0 0,-1 1 0 16,-5 0 0-16,-2 0-1 0,1 0 1 15,-6 7-1-15,2-1 0 0,-3 4 0 0,-2 0 0 16,2 8 0-16,-1-1 0 0,-1 4 0 16,3-6 1-16,1 5-1 0,5-2 0 15,3 0 0-15,6-2 1 0,4 1-1 16,3-4 0-16,5 2 0 0,5-3 0 16,3-2 1-16,3-2-1 0,3-8 1 0,3 0-1 15,-1 0 1-15,4-5 0 0,3-1-1 16,0-5 1-16,2-1-1 0,5-2 0 15,-3-3 1-15,4-4-1 0,-1-5 0 16,3-5 1-16,-2 1-1 0,1-4 0 16,-4-9 1-16,-5 0-1 0,1-3 0 15,-6 5 0-15,-6-1 1 0,-5 6-1 16,-3 3 5-16,-6 6 2 0,-6 7 2 16,0 10 1-16,-5 6 1 0,-3 8-1 15,-5 6 0-15,0 10-4 0,-6 7-3 16,-1 5-1-16,-1 3-1 0,-2 4 0 0,0 3-1 15,7 1 0-15,-1-1 1 0,7-2-1 16,4-2 0-16,6-5 0 0,9-7-1 16,5-6 1-16,9-8 0 0,5-6-1 15,6-6 0-15,6-10-1 0,2-6 0 16,2-2 0-16,-6-1 0 0,-2 4 1 0,-4 2-1 16,-8 1 2-16,-7 3 0 0,-6 9 1 15,-4 0 0-15,-7 5 1 0,-7 5 0 16,0 1-1-16,-5 3 1 0,-2 2 0 15,2 0-2-15,-2 4 1 0,7-6-1 16,1 4 0-16,6-5-1 0,8-5 1 16,9 0 0-16,4-8-1 0,7 0 1 15,5-10 0-15,6-3 0 0,-3-4 0 0,0-6 0 16,-3-8 0-16,-6-1 0 16,-6 0 1-16,-8-5-1 0,-6 1 1 15,-7-1 0-15,-7 2 3 0,-5 3 4 0,-3 4 3 16,1 3 2-16,-4 5 0 0,5 2 1 15,4 6-1-15,3 3-3 0,6 3-5 16,4 0-2-16,6 2-2 0,3 4 0 16,7-6-1-16,5 6 0 0,1-4 0 0,3 4-3 15,4 0-6-15,0 0-8 0,-1 0-9 16,-1 0-7-16,-5 0-10 0,-4 7-12 16,-7 1-50-16,-3 3-49 0,-7-2-91 15,-5 3-203-15</inkml:trace>
  <inkml:trace contextRef="#ctx0" brushRef="#br0" timeOffset="-104341.27">16504 8872 480 0,'-6'9'113'15,"6"-9"0"-15,0 0-70 0,12 0-25 16,3-12-4-16,6 1-1 0,8-5-3 15,0-6-1-15,5-4 1 0,5 0 2 0,5-6 2 16,-2-3 0-16,4-1 0 0,-1-5-1 16,-2 0-3-16,-4-2-2 0,-2-1-1 15,-9 5 2-15,-7 4 2 0,-5 3 2 16,-8 4 2-16,-8 11-1 0,0 5 1 16,-13 12-2-16,-5 0-4 0,-7 10-3 15,-4 8-3-15,-10 11-2 0,-8 6 0 16,-6 7-1-16,-5 9 0 0,4 3 1 15,1 7-1-15,4 3-1 0,5-1 0 0,7-5 0 16,13-4-1-16,7-10-1 0,11-9 0 16,11-11 0-16,9-14 0 0,11-10 0 15,8-10 1-15,2-4 0 0,4-3 1 16,0 2 1-16,-4 2 3 0,-3 4 3 16,-7 3 5-16,-6 6 2 0,-9 0 3 15,2 10 1-15,6 8 15 16,-10-8-21-16,4 1-4 0,-3 0-3 15,8-3-2-15,-2 1 0 0,5-2-3 0,2-7-2 16,2 0-6-16,2-6-8 0,1 1-9 16,0-6-9-16,-1-2-14 0,-4-3 71 15,-3 1-180-15,0 0-115 0,-6-2-303 16</inkml:trace>
  <inkml:trace contextRef="#ctx0" brushRef="#br1" timeOffset="-139949.28">20179 16020 297 0,'-9'0'73'16,"2"0"2"-16,0-5-45 0,2 5-5 15,5 0-2-15,-6 0-4 0,6 0-2 0,0 0-1 16,-2 0 0-16,2 0-2 0,0 0-1 15,0 0-1-15,0 5 0 0,0-5-2 16,0 0 1-16,2 4-2 0,-2-4 0 16,7 0 0-16,-1 2-1 0,2-2-1 15,4 0 0-15,1 0-1 0,6 0 1 16,0-4 0-16,2 0 1 0,1 4-1 16,7-4 1-16,-1 4 0 0,-1-3-1 15,1 3-1-15,3 0-1 0,-2-5 0 16,1 5-1-16,-3-4-1 0,0 4 0 0,-1 0 0 15,0-2-1-15,3 2 1 0,7 0-1 16,6-5 0-16,6 5 1 0,4-4-1 16,6 4 0-16,2-4 1 0,-5 4 0 15,2-6 0-15,-9 2 0 0,3-1 1 16,4 2-1-16,3 3 1 0,2-6-2 0,0 6 1 16,2-4-1-16,0 4-1 15,-3 0 1-15,-10 0-1 0,2 0 1 0,1 0-1 16,5 0 1-16,5 0 0 0,-1-3 0 15,1 3 0-15,2 0-1 0,-4 0 1 16,1 0-1-16,-3 0 0 0,4 0 0 16,3 0 0-16,1-4-1 0,-3 4 1 15,1 0-1-15,-2-3 1 0,-2 3 0 16,1-5 0-16,-1 5 0 0,3-5 0 16,0 5 0-16,2-3 1 0,0 3-1 0,-6 0 0 15,2-4 1-15,-1 4-1 0,2 0 0 16,4 0-1-16,0 0 1 0,0 0-1 15,1 4 1-15,-2-4-1 0,-1 0 1 16,-2 3-1-16,5-3 0 0,4 4 1 16,-4-4 0-16,-1 4-1 0,4-4 1 15,-3 0 0-15,-1 0 0 0,0 3 0 16,-3-3 0-16,2 0 0 0,-1 0 1 0,-4 4 0 16,-5-4 0-16,-4 3 1 0,-10-3 0 15,-3 0 0-15,-1 5 0 0,-2-5 0 16,0 5-1-16,3-5 0 0,-3 3-1 15,-2-3 0-15,0 0 0 0,-4 5-1 16,-4-5 1-16,-6 4-1 0,0-4 1 16,-6 0-1-16,-4 2 1 0,1-2-1 0,-3 0-2 15,-3 0-9-15,0 0-13 0,-4 0-108 16,0 0-108-16,-7-9-275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09:40:37.46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2659 8761 346 0,'0'-3'86'0,"0"-5"4"0,0 5-49 15,0 1-7-15,0-4-5 0,0 6-3 16,0-3 1-16,0 3-2 0,0 0-2 16,0 0-2-16,0 9-3 0,0 0-2 15,-4 7-3-15,1 9-2 0,-7 10-3 16,2 7-2-16,-7 5 1 0,-3 3-2 16,-4 6-1-16,-3 0 0 0,0-2-2 15,4-4 0-15,-4 1 0 0,5-6 0 16,6-5 0-16,2-5 0 0,8-4-1 0,-1-8 0 15,5-8-1-15,0-3 1 0,5-5-1 16,-2-7-2-16,4-11-1 16,4-9-4-16,1-4-4 0,2-10-3 0,0-11-2 15,2-4-1-15,1-4 0 0,-3 2 3 16,-1 1 2-16,-2 3 5 0,-2 2 4 16,-2 6 3-16,-2 5 2 0,-2 2 3 15,1 5 3-15,1 2 3 0,-2 6 3 0,-3 2 1 16,5 7 1-16,-5 1-1 0,7 1 0 15,-4 5-2-15,6 3-1 0,0-7-1 16,2 7 0-16,3-4-2 0,6 0 0 16,0 4-1-16,1-5-1 0,5 5-2 15,2-5-1-15,3-2-1 0,-2-4 0 16,2 2-2-16,-3-3 0 0,-1 0 0 16,-2 0-1-16,1 2 1 0,-1-1-1 15,-3 5 0-15,-1 1 0 0,2 2 0 0,-7 3-4 16,3-4-6-16,-6 4-12 0,-2 0-15 15,-2-5-96-15,-3 5-104 0,-1 0-252 16</inkml:trace>
  <inkml:trace contextRef="#ctx0" brushRef="#br0" timeOffset="285.03">2554 9111 452 0,'-12'3'107'0,"2"2"4"16,0 1-74-16,5-1-8 0,5 2-3 15,0-4-2-15,9 2-3 0,0-1-3 16,6-1-2-16,9 2-1 0,-3-5-2 15,10 0-3-15,-3 0-2 0,4 0-3 16,1 0-7-16,1-5-10 0,-6 5-12 16,3-5-15-16,-4 2-90 0,-1-2-97 15,0 5-234-15</inkml:trace>
  <inkml:trace contextRef="#ctx0" brushRef="#br0" timeOffset="527.53">3201 9133 556 0,'0'4'119'16,"-5"5"1"-16,5 2-91 0,-6 3-21 16,1 7-2-16,2-3-1 0,-4 3-1 15,-2 2-1-15,-1 1-1 0,0-2 0 16,0-1 0-16,3 0 0 0,-4-1-2 15,6-2-3-15,5-1-8 0,-3-3-8 16,3-3-9-16,0 0-49 0,6-6-46 16,1-5-85-16,-1 0-181 0</inkml:trace>
  <inkml:trace contextRef="#ctx0" brushRef="#br0" timeOffset="823.48">3321 8935 570 0,'-12'0'125'0,"1"7"1"16,0-4-103-16,1 3-6 0,2-1-4 15,2 2-2-15,3-4-6 0,3 0-2 16,0-3-1-16,0 6-1 0,0-6 0 15,8 0 0-15,-2-7-1 0,2 4 0 16,-1-4 1-16,-1 3 0 0,0-4-1 0,-4 4 2 16,-2 0-1-16,0-1 0 0,0 5 0 15,0-4-2-15,-7 4-4 0,5 0-8 16,-3-5-11-16,-1 5-14 0,4 0-92 16,-4 0-98-16,6 5-238 0</inkml:trace>
  <inkml:trace contextRef="#ctx0" brushRef="#br0" timeOffset="1564.27">3678 9076 542 0,'-14'12'119'15,"-3"3"0"-15,1 1-97 0,-6 5-8 16,0 3-1-16,0 4-1 0,-2-4-2 16,3 0-3-16,1-1-1 0,1 0 0 15,8-2-1-15,3-8-1 0,5-1-2 16,3-1-3-16,3-7-4 0,7-4-3 16,5-11-6-16,8-3-4 0,5-2-4 15,3-8-1-15,2-1 3 0,4 0 2 0,2 3 3 16,-5 5 6-16,-4-1 6 0,-5 7 6 15,-4 7 5-15,-4 0 6 0,-6 4 3 16,-4 4 4-16,-7 3 1 0,0 1-1 16,0 5-2-16,-5 2-5 0,5-1-3 15,-2 0-5-15,2-1-2 0,2 0-2 16,7 1-2-16,4-7-2 0,5 1-2 16,8-8-1-16,6 0-3 0,5 0-1 0,7-10-2 15,1-2-3-15,5-2 1 0,0-4 0 16,-1 1 3-16,-3-2 0 0,-7 4 3 15,-8-4 4-15,-4 6 7 0,-9 1 7 16,-10 0 8-16,-8 4 7 0,-8 4 6 16,-8 4 3-16,-6 0 1 0,-5 0-4 15,-3 5-6-15,-1 3-6 0,-2 5-7 16,1-1-6-16,0 1-3 0,5 6-3 16,4-3-1-16,3 2 0 0,6-4-1 0,7-1-1 15,7 3-3-15,4-5-2 0,10-4-2 16,2 1-2-16,7-8-2 0,3 0-2 15,4-12 1-15,6-8-1 0,4-5 0 16,1-9-1-16,4-4 1 0,2-8 2 16,-2-8 1-16,0 0 3 0,-6-4 1 15,-1 1 4-15,-5-1 3 0,-3 7 3 16,-7 1 2-16,-3 11 2 0,-12 6 1 0,-1 10 1 16,-7 8 2-16,0 6-1 0,-5 9-1 15,-5 0-1-15,-5 12 0 0,-2 12 1 16,-6 8 1-16,-3 6 1 0,-2 13-1 15,-1 0 0-15,2 7-1 0,4 4-1 16,3-3-1-16,6-4-3 0,5-4-2 0,9-3 0 16,0-7-1-16,4-11-2 15,7-5-4-15,5-9-7 0,4-5-10 16,5-7-16-16,-3-4-104 0,5-11-110 0,-2 4-266 16</inkml:trace>
  <inkml:trace contextRef="#ctx0" brushRef="#br0" timeOffset="2559.29">5447 9134 448 0,'-7'3'100'0,"0"0"2"16,-1 7-77-16,-3 2-3 0,4 7 0 15,-5-1 0-15,4 2-2 0,-3 5-1 16,1 3 1-16,-2-1-2 0,0-1-3 15,3-2-2-15,-1 1-3 0,2-3-2 16,1-4-3-16,3 0-4 0,1-6-6 16,3 0-7-16,0-2-6 0,0-4-7 15,6 3-12-15,-3-4-80 0,2-5-6 16,2 0-72-16,-1 0-143 0</inkml:trace>
  <inkml:trace contextRef="#ctx0" brushRef="#br0" timeOffset="2987.82">5483 8783 505 0,'-4'0'113'0,"4"10"1"16,-5-1-89-16,5 1-5 0,-2 0-3 16,2-1-3-16,0 2-5 0,0-3-1 15,0 0-1-15,0-4 0 0,2-2-2 16,-2-2 0-16,5 5-2 0,-1-5 0 16,-1 0 0-16,2 0-2 0,-2 0 0 0,3 0 1 15,-3-6-2-15,0 4 1 0,-3-5 0 16,5 3 1-16,-5-4 0 0,0 1 2 15,0-1 1-15,0 0 2 0,-8 2 1 0,4-1 1 16,-3 2 1-16,1-2 0 0,-1 5-1 16,0-4-2-16,-1 6 1 0,2-5-2 15,1 5-1-15,0 0-1 0,5 0 0 16,-3 0-1-16,3 0-1 0,0 0-1 16,0 0 0-16,0 0-1 0,-5 4 0 15,5 1-3-15,0-2-7 0,0 2-11 16,-3 3-16-16,3 0-101 0,4-3-110 15,7-5-266-15</inkml:trace>
  <inkml:trace contextRef="#ctx0" brushRef="#br0" timeOffset="4178.66">6506 9167 423 0,'0'-16'95'16,"0"2"2"-16,-3-4-77 0,-2 4-3 15,-1 1 0-15,-1-2-1 0,-1 2-1 16,-3 2 0-16,2 1 2 0,-4 2 2 16,1 4 0-16,-1 4 0 0,-2 0-1 15,-1 7-3-15,1 4-2 0,-6 7-2 16,3 3-4-16,-3 3-1 0,1 2-1 16,2 4-2-16,3-2 0 0,2-3-2 15,6-3 0-15,7-4-1 0,0-4 0 0,9-6-1 16,8-5 1-16,-1-3-1 0,8 0-1 15,3-8 0-15,0-7-1 0,4-1 0 16,-2-3 1-16,3-1-1 0,-7 0 1 16,-3 4 1-16,-2 4 1 0,-3 8 1 15,-7 4 2-15,-4 5 0 0,-6 8 0 16,0 7 2-16,-2 0-1 0,-4 4 0 16,-6 2 0-16,4 3 0 0,-2-3-1 0,1-6 0 15,4-4-1-15,5-3 0 0,0-3 0 16,13-10-1-16,5-14 0 0,9-6-2 15,6-7-3-15,14-12-1 0,4-10 0 16,4-8-1-16,5-4-1 0,1-8 1 16,2-5 2-16,-4 1 2 0,-6-3 1 0,-6 4 1 15,-2 3 0-15,-7 10 1 0,-5 7 0 16,-9 7 2-16,-5 15 1 0,-5 7 0 16,-5 8 2-16,-5 10 2 0,-4 10 2 15,-5 12 0-15,-4 8 0 0,-5 10 0 16,-6 17-1-16,-7 5-2 0,-5 9-1 15,-2 8-2-15,-5 0-2 0,1 5-1 0,4-2 0 16,1-7 0-16,6-5 0 16,6-11-1-16,3-4 1 0,5-11-1 0,6-7 0 15,0-9 0-15,4-6 0 0,3-3 0 16,0-7-1-16,-3-7 0 0,-2 0-1 16,2-5 0-16,-5-7 0 0,-3-3 0 15,0 1 0-15,1-1 2 0,-2 0 2 16,4-2 2-16,-3 7 1 0,4 3 1 15,7 1 0-15,-2 4 0 0,2 2-1 16,7 0-2-16,2 0-2 0,9 0 0 0,3 0-1 16,6-8-2-16,5 2-6 0,3-5-10 15,3 0-18-15,0-1-104 0,-4 2-112 16,-1 0-275-16</inkml:trace>
  <inkml:trace contextRef="#ctx0" brushRef="#br0" timeOffset="5486.43">7992 9111 505 0,'8'-17'111'0,"3"4"1"0,-6 2-89 0,2 2-8 16,-7 5 0-16,0 4 2 0,0 0-1 15,-10 3 0-15,-1 7 2 0,-5 7 1 16,-3-2-1-16,-1 8-2 0,-5 3-2 16,0 5-2-16,2-6-3 0,-1 4-3 15,4-4-2-15,4 0-1 0,3-3-2 16,9-6-1-16,4 0 0 0,13-7-2 16,1-9-2-16,10 0 0 0,4-9-2 0,6-2 1 15,6-7-1-15,5 0 1 0,-4 1 2 16,0 5 1-16,-3 3 1 0,-2 5 0 15,-10 4 2-15,-4 0-1 0,-8 10 0 16,-3-4 1-16,-3 3-1 0,-5 3 1 16,-3 0 0-16,5 3-1 0,-5-2 1 0,0-1-1 15,4-3 1-15,0 0-1 0,4-4 0 16,2-5 0-16,3-7 0 0,1-5 0 16,5 1-1-16,1-2 1 0,-1-2 0 15,-1-4 0-15,-3-3 0 0,0 5 0 16,-3-2 1-16,-3-2 2 0,-3 4 3 15,-1-1 0-15,-5 6 2 0,0 1-1 16,0 2 1-16,0 6 0 0,0-1-3 16,0 4-2-16,-5-6-2 0,5 6 0 15,0 0-1-15,5 6-1 0,2-6 0 0,3 4-1 16,10-4-2-16,7-7-1 0,8-1-2 16,12-1-1-16,6-5-1 0,10-6 0 15,4-4 1-15,1-6 1 0,4-3 0 16,-4-2 0-16,-2-5 1 0,-7-5 1 15,-6-2 0-15,-12 2 0 0,-9 2 4 16,-11 6 6-16,-8 3 6 0,-13 6 3 0,-7 7 2 16,-6 6 1-16,-5 9 0 0,-6 6-2 15,-8 0-3-15,-3 14-5 0,-4 8-1 16,-2 2-2-16,-3 8-1 0,3 6 0 16,0 6-2-16,1 3 0 0,5 5-1 15,4-2-5-15,2-1-4 0,12 4-2 16,5-7-2-16,7-8-1 0,11-6-2 15,8-12-1-15,7-8 3 0,10-7 3 16,-3-5 2-16,6-3 2 0,-1-5 2 16,-1 1 1-16,-7 0 4 0,-3 4 4 15,-4 3 1-15,-9 0 2 0,1 0 0 0,-6 4 1 16,-4 4 0-16,4-2-2 0,-4 4-1 16,6 1-2-16,-6 1-1 0,7-1-1 15,0 0-1-15,6-2 0 0,2-4-1 16,8-5-1-16,4 0 0 0,2-7-1 0,8-4 0 15,-1-3 0-15,2 0 1 0,-1 1 0 16,-4 1 1-16,-9 2 1 0,0 5 2 16,-10-2 0-16,-6 7 1 0,-2-2 0 15,-6 2 1-15,0 7-1 0,0-2 0 16,0 3 0-16,-2 5-1 0,2 0-1 16,-6 6 0-16,1-4-1 0,5 0-3 15,-2 2-6-15,2-2-9 0,0-2-13 0,0-1-94 16,3 3-9-16,2-5-88 0,1 0-173 15</inkml:trace>
  <inkml:trace contextRef="#ctx0" brushRef="#br0" timeOffset="5714.91">9657 8792 623 0,'-8'-6'137'16,"3"6"1"-16,-2-4-110 0,5 8-12 15,-4 3-4-15,1 2-4 0,3-3-10 16,2 3-9-16,0 0-6 0,0-4-11 16,7 1 3-16,0-6-113 0,5 0-105 15,2-10-255-15</inkml:trace>
  <inkml:trace contextRef="#ctx0" brushRef="#br0" timeOffset="6311.51">9984 9058 612 0,'0'-5'138'0,"0"-1"2"0,-10 2-107 16,2 4-9-16,-6 0-5 0,-4 0-9 15,-7 6-5-15,-4 5-3 0,-3 4 0 0,-2 3-1 16,1 6 0-16,2 4-1 16,7-1 1-16,5 2-1 0,6-2 0 15,7 5 0-15,8-6 0 0,9-2 0 0,4-4 0 16,8-8-1-16,5-9 1 0,5-3 0 15,7-12-1-15,2-4 1 0,8-14 0 16,2-4 0-16,2-4 1 0,5-6-1 16,2-3 0-16,-2-9 0 0,-5 2 0 15,-2 4 0-15,-6 1 1 0,-9 6 1 16,-8 3 3-16,-9 11 4 0,-7 6 3 0,-6 3 0 16,-4 7 2-16,-3 2 0 0,0 1-2 15,-8 5-2-15,0 5-5 0,-5 3-1 16,-1 8-2-16,-12 1-1 0,-1 11-1 15,-11 8 1-15,-1 7-3 0,-3 0-6 16,-3 12-6-16,-1 1-4 0,12 4-5 0,2-5-2 16,12-3-2-16,7-8 2 0,13-9 5 15,7-11 5-15,11-10 5 0,9-9 3 16,6 0 2-16,1-10 2 0,4 0 0 16,2 2 1-16,-6 3 0 0,-1 1 1 15,-7 4 3-15,-6 0 2 0,-1 7 2 16,-6 3 2-16,-5 1 0 0,-1 4 1 15,-1-4-1-15,0 5-1 0,1-6-1 16,5-2-3-16,-1 0 0 0,7-4-1 16,6-4-1-16,2 0 0 0,5-4-4 15,-1-1-9-15,3-2 117 0,-6-6-241 0,-2 2-129 16,-5-1-373-16</inkml:trace>
  <inkml:trace contextRef="#ctx0" brushRef="#br0" timeOffset="7413.9">11395 9251 422 0,'5'-12'97'16,"-5"-5"3"-16,3 5-74 0,-3-1-2 16,5 3-1-16,-5 1-2 0,6-1-3 15,-6 2-1-15,6 2 1 0,-6 1-1 16,6 0-1-16,-4 5-2 0,-2-5-1 16,5 5-1-16,-5 5-1 0,0 1-1 15,0 7-3-15,0 6 0 0,0 2-1 0,0-2-1 16,-5 7 0-16,0 1-2 0,0-2-1 15,1-1 0-15,-1-4 0 0,5 0-1 16,0-4 0-16,0-4 1 0,6-5-1 16,3-7 0-16,1-12 0 0,6-8 0 15,5-4 0-15,4-11 0 0,6-9-1 16,9-4 1-16,5-7-1 0,5-3 0 16,7 0 0-16,-3 1 0 0,3 2 0 0,-6 9 1 15,1 6-1-15,-9 8 0 0,-4 10 0 16,-8 12 0-16,-5 10-1 0,-7 10 1 15,-5 11 0-15,-7 7-1 0,-7 5 0 16,-2 11 0-16,-9 1-1 0,-3 1 0 16,-2 0 1-16,-2-8 0 0,3 1 2 15,0-9 2-15,3-5 3 0,3-7 0 0,5-5 1 16,4-4 1-16,0-5 0 0,0-4 0 16,10-14-1-16,5 0-1 0,3-8 1 15,8-9 0-15,7-3-1 0,6-4 1 16,8-8-3-16,2-1 0 0,3-5-1 15,5 6-1-15,0 0-1 0,-1-2-1 16,-8 10-5-16,-4 6-5 0,-13 8-7 16,-7 7-8-16,-6 3-13 0,-14 10-105 0,-8 9-109 15,-7 6-259-15</inkml:trace>
  <inkml:trace contextRef="#ctx0" brushRef="#br0" timeOffset="7920.58">12668 8911 575 0,'-5'5'120'0,"-3"0"1"15,0 6-106-15,0 10-8 0,-4 3-2 0,4 9 1 16,-5 6-2-16,-4 5 2 0,-3 2 0 16,1-1 1-16,-3 4 1 0,1-4 0 15,2-3-1-15,5-5 0 0,2-7-2 16,3-6-2-16,3-7 0 0,6-8-1 16,0-9-1-16,3-9 0 0,8-9 0 15,2-9-1-15,8-11 1 0,4-9 0 0,2-8-1 16,0-6 1-16,1-10-1 0,2-2 1 15,-2 0-1-15,-2 4 0 0,1 4 0 16,0 9 1-16,1 9-1 16,3 12 0-16,2 12 0 0,-1 7 0 0,-1 9 0 15,-1 7 0-15,-4 16 1 0,-2 0-1 16,-3 6 0-16,-4 6 1 0,-1 6 0 16,-8-2-1-16,-3 4 1 0,-5-3 2 15,-7-1 1-15,-4 3 1 0,-8-10 0 16,-2-2 1-16,-5-3 0 0,-6-1-1 0,-2-7-1 15,-6-5-1-15,2-7-3 0,-2 0-3 16,-1-5-6-16,4-6-5 0,4-3-7 16,4-5-8-16,8-4-11 0,3 1-69 15,10-2-25-15,8 0-83 0,6 0-175 16</inkml:trace>
  <inkml:trace contextRef="#ctx0" brushRef="#br0" timeOffset="8377.27">13341 8793 496 0,'7'-11'114'0,"-2"4"2"16,-1 2-84-16,2-1-5 0,-1 6 2 16,0-6-5-16,-5 6-2 0,0 0-1 15,2 0-1-15,-2 0 0 0,0 6-3 16,-2 11-1-16,-4 5-2 0,0 6-3 0,-5 10-2 16,-3 3 0-16,-1 6-2 0,-4 3 0 15,-1-4-1-15,1-6 0 0,0 1-1 16,5-7 1-16,4-6 0 15,5 1-1-15,5-12 0 0,2-2-1 0,12-7 1 16,4-2-1-16,8-11-1 0,6-4 0 16,4-8 0-16,9-7-1 0,7-9 0 15,0-5-1-15,2-12 0 0,6-1-1 16,0-4 1-16,-2-1-1 0,-6 0 0 16,-4 5 1-16,-3 2-1 0,-10 8 0 0,-9 6 0 15,-11 10-4-15,-4 3-3 0,-3 11-8 16,-8 2-8-16,0 9-7 0,-9 4-13 15,-4 4-15-15,-5 10-93 0,-2 4-102 16,-2 2-243-16</inkml:trace>
  <inkml:trace contextRef="#ctx0" brushRef="#br0" timeOffset="8695.5">14254 8966 643 0,'5'0'136'0,"3"-3"1"0,6 3-115 15,5-9-13-15,4 8-1 0,4-3-5 0,3-3-2 16,-1 4 0-16,1-4 0 0,-2 2 0 16,3-3-1-16,-1 1 1 0,-1 1-1 15,-1-1-2-15,-1 2-9 0,-1-1-15 16,-4 2 50-16,-5 1-162 0,-7 3-116 16,-6-7-302-16</inkml:trace>
  <inkml:trace contextRef="#ctx0" brushRef="#br0" timeOffset="8912.73">14208 9171 577 0,'-13'4'125'0,"6"4"0"0,7 1-105 16,0-2-6-16,8 1 1 0,9 2-5 15,4 0-2-15,5-4 1 0,6 1 0 16,2-3 1-16,6-4 0 0,0 0 0 0,-1 0-2 15,0-6-2-15,-1-3 0 0,-5 2-2 16,-3 1-3-16,-4-3-9 0,-7 5-10 16,-4-3-15-16,-4 4-106 0,-1-2-110 15,-4 1-271-15</inkml:trace>
  <inkml:trace contextRef="#ctx0" brushRef="#br0" timeOffset="9909.44">15464 8794 452 0,'-4'-2'104'0,"-3"-7"1"0,-2 7-75 16,-4 2-8-16,2 0-2 0,-3 0-3 0,1 0-2 15,-5 12 0-15,3 2 2 0,-7 6 0 16,-1 6 0-16,2 5 0 0,-2 2 0 16,-2 4-3-16,0 2-1 0,3 1-4 15,5-3-3-15,2 0 0 0,5 1-2 16,8-5-1-16,6-6-1 0,10-4 0 15,3-3-1-15,14-5 1 0,2-7-1 0,8-8 0 16,4 0-1-16,3-14 1 16,3-4-1-16,2-8 1 0,-5-6-1 15,-1-5 0-15,-3-7 1 0,-10-8-1 0,-8 3 0 16,-13-5 0-16,-9-2 3 0,-11 2 1 16,-10 1 3-16,-7 10 1 0,-4 10 1 15,-6 10 0-15,-6 10 0 0,1 13-2 16,-1 16-2-16,-6 4-3 0,1 11-1 15,2 2-2-15,3 7-7 0,4 1-6 0,8 1-9 16,6-4-10-16,9-2-12 0,9-3-82 16,4-1-14-16,8-3-80 0,8 0-162 15</inkml:trace>
  <inkml:trace contextRef="#ctx0" brushRef="#br0" timeOffset="99633.6">607 10761 365 0,'-13'0'87'16,"3"0"4"-16,3 3-51 0,2-3-17 16,5 0-6-16,-3 0 0 0,3 0-1 0,3 0 0 15,2 0 0-15,4 0 1 0,1 0 0 16,5 0 2-16,7 0-1 0,1 0-3 16,7 0-2-16,-1-4-4 0,2 4-4 15,2-8-1-15,-1 5-2 0,-4-2-1 16,-2 1-3-16,-5 0-6 0,-1-2-9 15,-7 6-6-15,1-2-93 0,-5 2-91 16,0 0-228-16</inkml:trace>
  <inkml:trace contextRef="#ctx0" brushRef="#br0" timeOffset="100085.23">1216 10494 428 0,'0'-4'95'0,"0"4"1"0,-5 0-66 15,0 4-16-15,-1 3-2 0,-1 3 2 16,-1 3 0-16,-5 2 2 0,-2 3 4 15,0-1-1-15,0 0 0 0,2-4-2 16,4 0-3-16,0-2-4 0,3-4-3 0,6-4-3 16,0-3-3-16,7 3 0 0,1-3 0 15,5 0 0-15,5 0-1 0,3 0 1 16,1 0 0-16,3 10 0 0,-4-1-1 16,0 4 0-16,-2 5-2 0,-4-1 1 15,-4 3 0-15,-3 1 0 0,-3 1 0 16,-5 1 1-16,-3-2 1 0,-6 3 0 15,-1-3 0-15,-8 5 1 0,-1-2 0 16,-3-3 1-16,-1-3 2 0,-1 2-1 0,1-4 1 16,2-2 0-16,1-3 0 0,4-4-1 15,0-1 0-15,3-6-2 0,3 0-1 16,3 0-4-16,1-5-7 0,0-1-6 16,1-1-9-16,2-4-14 0,3-4-86 15,-6-4-93-15,6-1-221 0</inkml:trace>
  <inkml:trace contextRef="#ctx0" brushRef="#br0" timeOffset="100286.63">1093 10528 562 0,'0'-21'120'0,"6"-1"-1"15,1-1-99-15,8 1-11 0,3-3-4 16,5 0-1-16,1 2-2 0,1 4-1 0,-1 2 0 15,-1 3 0-15,-1 3 0 0,-1 3 0 16,-3 4-1-16,1 4-4 0,-1-4-10 16,3 4-13-16,-4 0-94 0,0 0-97 15,6 0-244-15</inkml:trace>
  <inkml:trace contextRef="#ctx0" brushRef="#br0" timeOffset="100832.15">1627 10478 525 0,'-6'0'120'15,"0"-5"0"-15,-1 5-88 0,0 3-11 16,0 5-5-16,-3 2-8 0,-2 7-2 15,-5 2-2-15,-2 5 1 0,-1 2 1 16,2 2 0-16,2 2 1 0,3 1-1 16,0-4-1-16,8-2-1 0,5-3 0 15,4-3-2-15,6-5-2 0,5-2 1 0,3-6-1 16,6-3 0-16,-2-3 0 0,8 0-1 16,-2-9-1-16,2-3 0 0,-1-3 0 15,-2-5 0-15,0-2 0 0,-2-3 1 16,-8-4 0-16,-1 1 1 0,-10-1 0 15,-6 1 0-15,-6 2 0 0,-7 0 0 16,-4 8 1-16,-5 2 2 0,-4 7 2 16,0 9 0-16,-2 0 0 0,2 12 0 15,-1 6 0-15,-4 5-1 0,3 7-3 0,3 5-5 16,4 0-10-16,7 7-12 0,1-3-16 16,10-1-89-16,7-4-101 0,14-7-238 15</inkml:trace>
  <inkml:trace contextRef="#ctx0" brushRef="#br0" timeOffset="101160.59">2012 10443 541 0,'-12'9'117'0,"-2"3"1"0,-3 8-97 16,-1 7-7-16,0 4-3 0,1 3-3 15,0 2-2-15,3 1-2 0,1-4-1 16,3-5-1-16,8-5 0 0,2-2-1 16,10-8 0-16,5-5 1 0,5-8-1 15,7-3-1-15,6-8-1 0,4-4-1 0,1-8-1 16,2-1-1-16,-3-4-1 0,-2-5 0 16,-4 3 1-16,-9-4 1 0,-4-2 2 15,-6 1 2-15,-10 0 4 0,-2 6 3 16,-9 1 0-16,-3 6 1 0,-8 8 0 0,0 10 0 15,-6 4-1-15,-6 10-4 0,-1 6-5 16,-1 6-4-16,1 5-9 0,1 3-14 16,4 2-99-16,2 2-101 0,8 0-254 15</inkml:trace>
  <inkml:trace contextRef="#ctx0" brushRef="#br0" timeOffset="101297.5">2130 10811 514 0,'-7'3'104'0,"0"2"-9"0,-4 2-192 15,3-2-6-15,2 1-74 0,0-6-159 16</inkml:trace>
  <inkml:trace contextRef="#ctx0" brushRef="#br0" timeOffset="102032.5">2546 10561 536 0,'-12'6'118'0,"-2"0"0"0,-4 4-78 0,3 8-31 16,-4 1-4-16,6 2-1 0,-1 1-1 15,1 1-1-15,2-1 0 0,3-1 0 16,2-4-1-16,6-6 0 0,0 3 0 16,0-7 0-16,10-1 0 0,0-6-1 15,4 4-1-15,5-4-1 0,5-4 0 16,-1-4 0-16,3-4-1 0,0-1 0 16,1-7 0-16,-2-3 0 0,-4-2 1 0,-1-4 1 15,-1 1 0-15,-5-2 2 0,0 2 4 16,-7 2 5-16,-3 0 6 0,-4 4 3 15,-6 4 3-15,-2 2 0 0,-9 6-2 16,-3 3-2-16,-1 7-6 0,-6 0-5 16,0 12-4-16,-4 6-1 0,3 3-2 15,0 7 0-15,3 0 0 0,4 4 0 0,3 4 0 16,7-3-1-16,9-1 0 0,2-4 0 16,8-2-1-16,9-3 1 15,4-7-1-15,6-3 1 0,6-6 0 0,5-7 1 16,3 0-1-16,5-11 0 0,0-3 0 15,0-7 0-15,2-6 0 0,-1 0 0 16,-2-4-1-16,-5 2 2 0,-3 1-1 16,-9 3 2-16,-3 7 1 0,-10 2 2 15,-3 5 1-15,-9 4 0 0,-3 7 1 0,-8 0-1 16,-5 7 0-16,-1 3 0 0,-5 4-2 16,-2 4-1-16,1 5 1 0,0 0-1 15,3 0 0-15,3 1 0 0,6-1-1 16,2-4 0-16,6-3-2 0,0-1 0 15,7-5 0-15,5-2 0 0,2-8 0 16,5-4 0-16,7-7 1 0,1-4 0 0,0-1 0 16,0-6 1-16,1-3-1 0,1-4 0 15,-8 0 0-15,-1-4 1 0,-7-1-1 16,0-2 1-16,-7 0 2 0,-6 4 4 16,0 5 2-16,-12 5 1 0,-1 5 0 15,-6 11 0-15,-7 6-1 0,-2 12-2 16,-5 7-3-16,-6 10-6 0,3 6-7 15,-2 5-8-15,0 4-6 0,9 0-7 16,4 1-7-16,6-8-11 0,12-5-4 16,7-6-93-16,13-5-95 0,11-9-236 0</inkml:trace>
  <inkml:trace contextRef="#ctx0" brushRef="#br0" timeOffset="102365.52">3388 10417 602 0,'-2'-9'143'0,"-6"9"0"16,0 0-74-16,-2 15-48 0,-3 5-7 15,-5 5-3-15,-2 8-8 0,-2 1-2 16,-3 9 0-16,4-4 0 0,3-2 0 16,4 0-1-16,8-7-1 0,6-1 1 15,13-6-2-15,0-5-1 0,7-4-2 16,4-8-2-16,1-6-2 0,5 0-1 15,-2-5-1-15,4-10 1 0,-1-5 1 0,-2-5 1 16,3-4 4-16,-5-6 1 0,-4-3 3 16,-7-3 0-16,-5-2 2 0,-8 4 4 15,-8-2 1-15,-7 7 0 0,-3 7 1 16,-6 6-1-16,-1 8 0 0,-6 13-2 16,4 2-3-16,-6 12-2 0,3 6-7 15,-2 9-5-15,2 0-6 0,2 5-10 0,3 3-13 16,4 1-98-16,5-2-105 0,1-2-246 15</inkml:trace>
  <inkml:trace contextRef="#ctx0" brushRef="#br0" timeOffset="102653.98">4085 10099 548 0,'7'-19'126'15,"-7"6"1"-15,-3 4-89 0,-7 5-18 16,-6 4 0-16,1 12-5 0,-10 7-2 16,-5 6 0-16,-3 7 2 0,-3 6 2 15,1 10 0-15,-1 3 0 0,0 2-2 16,4 1-3-16,6 0-4 0,6-1-3 16,5 0-2-16,4-6-2 0,11 0 0 15,5-6-1-15,5-4-1 0,6-1-1 16,1-6-1-16,6-3-4 0,1-5-2 0,4-7-4 15,-4-1-3-15,6-2-3 0,-3-10-5 16,0-2-5-16,4 0-6 0,-5-7-9 16,-4-4-91-16,-3-1-95 0,-5-3-234 15</inkml:trace>
  <inkml:trace contextRef="#ctx0" brushRef="#br0" timeOffset="103018.58">3692 10279 655 0,'-21'0'145'16,"3"-7"0"-16,9 7-105 0,4 0-25 15,10 6-7-15,3 0-3 0,4 4-6 16,6 2 1-16,4 2 0 0,4-2 0 0,-1 3 1 16,4-7-1-16,-2 4 1 0,2-4-3 15,-5-4-5-15,-4 0-7 0,-1-4-7 16,-6 3-4-16,-5-3-7 0,-8 0-9 15,0 0-7-15,-11 0 4 0,-4 0 6 16,-6 0 10-16,-2 4 13 0,-6-4 19 16,1 7 18-16,-5-3 16 0,1 3 10 0,1 0 6 15,1 2 0-15,4-1-8 0,4 2-9 16,5 0-9-16,4 1-8 0,7 1-6 16,6-1-6-16,0 3-3 0,6-2-2 15,7 0-1-15,3 1-1 0,6-4-1 16,5 1-3-16,3-4-9 0,1-6-11 15,2 0-10-15,-1 5-16 0,-2-5-106 16,-1 0-115-16,-5 0-268 0</inkml:trace>
  <inkml:trace contextRef="#ctx0" brushRef="#br0" timeOffset="105350.05">4398 10597 75 0,'0'0'22'0,"2"-4"10"16,-2 4-2-16,0-4 9 0,0 4 11 15,0-4 8-15,0 4 5 0,0-5-3 16,0 5-6-16,-2 0-8 0,2-2-10 16,-5 2-7-16,5 0-7 0,0 0-3 15,-6 0-1-15,2 0-2 0,0 0 1 16,-2 0-2-16,0 0 0 0,1 0-1 0,0 0 0 16,-2 0-2-16,7 0-2 0,-5 0-2 15,5 0-1-15,0 0 0 0,3 2-1 16,2-2 0-16,7 0 1 0,4 0 0 15,5 0 1-15,6-2 0 0,8-5 0 16,2 7-1-16,6-6-1 0,0-1-1 16,3 5-2-16,-3-1 0 0,-1 3-1 15,-1-5-1-15,-7 5 0 0,-2-2 0 0,-6 2 0 16,-7 0-1-16,-3 0-1 0,-5 0-4 16,-4 0-5-16,-2 0-4 0,-5 2-9 15,-5-2-13-15,-1 5-88 0,-1-5-92 16,-4 4-223-16</inkml:trace>
  <inkml:trace contextRef="#ctx0" brushRef="#br0" timeOffset="105850.34">4737 10313 407 0,'0'-5'96'0,"0"5"2"0,0-4-66 0,0 4-10 16,0 0-5-16,0 4-1 15,0 5 0-15,0 3 3 0,0 6 2 0,-4 3 2 16,1 8 3-16,-1 2-1 0,-3 1-2 16,2 2-6-16,0 0-3 0,-1-1-4 15,0-1-4-15,-1 0-1 0,0 0-2 16,1-4-1-16,-1-2 0 0,-3-3-1 16,4-1-4-16,2-3-6 0,0-3-9 15,4-2-15-15,-6-4-96 0,6-1-101 16,0-2-249-16</inkml:trace>
  <inkml:trace contextRef="#ctx0" brushRef="#br0" timeOffset="108830.97">5156 10610 501 0,'-8'-10'109'0,"3"-1"0"16,-1 2-89-16,6-3-9 0,7-2-4 16,5-6-2-16,4-3-3 0,7-4-1 15,3-5 0-15,2-3-1 0,4 1 1 0,1 0 0 16,-4 2 2-16,1 4 2 0,-9 1 1 16,-1 11 1-16,-7 4 2 0,-3 2 4 15,-10 10 1-15,0 9 0 0,-10 7 2 16,-4 9 0-16,-6 7 0 0,-9 10-1 15,-2 3-3-15,-2 2-2 0,-5 3-1 16,4-2-3-16,1-6-1 0,1 1-1 16,5-8-1-16,2-2-1 0,3-5 0 15,4-6 0-15,4-6 0 0,4-1-5 0,4-9-6 16,6-6-6-16,4 0-11 0,7-6-13 16,2-6-99-16,1-7-103 0,6 1-247 15</inkml:trace>
  <inkml:trace contextRef="#ctx0" brushRef="#br0" timeOffset="109285.74">5526 10283 395 0,'-7'0'99'16,"4"0"4"-16,-1-4-26 0,4 4-56 16,0 0-2-16,0-5-1 0,7-6 1 15,5 3-3-15,2-10 0 0,5 5-1 0,2-5 2 16,6-1 2-16,4 1 0 0,-1 4-1 16,2 1-1-16,-1 4-2 0,-3 5-3 15,-2 4-4-15,-6 0-2 0,-5 11-2 16,-4 5 0-16,-9 6 0 0,-4 2 2 15,-11 5 0-15,-4 7 1 0,-5 2 1 0,-5 4 0 16,-5 1 0-16,-1-2-1 0,-1 1-1 16,0-3-1-16,2-2 0 0,0-4-2 15,5-4-1-15,5-4-1 0,3-4 0 16,8-4-1-16,9-2 0 0,2-1 2 16,8-3 0-16,11-3 1 0,2 0 1 15,11 1 0-15,1-4 1 0,8 0-2 16,5-5 1-16,0 3-2 0,1-3-1 15,-2-5-3-15,-1-3-7 0,-6-1-7 0,-1-2-5 16,-5 0-8-16,-4 0-11 0,-3 3-9 16,-6 1-41-16,-4 4-50 0,-7 3-86 15,-3 0-196-15</inkml:trace>
  <inkml:trace contextRef="#ctx0" brushRef="#br0" timeOffset="109614.42">5961 10638 503 0,'0'0'127'0,"0"0"2"16,0 0-28-16,0 10-77 0,0-4-10 16,4 4-3-16,0 0-1 0,2 1-2 15,0-3 0-15,2-4-1 0,1-4 1 16,8 0-2-16,-1-4 1 0,8-4-2 16,4-7-1-16,5-4 0 0,4-4-2 15,3-5 0-15,1-5-2 0,-2-6 1 0,-5-5-1 16,-2-4 0-16,-6 2-1 15,-12-2 0-15,-2 3 1 0,-12 5-2 0,-7 6 1 16,-9 7 0-16,-7 9 2 0,-8 5 0 16,-3 13 1-16,-6 5 2 0,-8 14 1 15,-1 3 1-15,1 9 0 0,7 8-1 16,2 0 0-16,7 4-1 0,10 2-1 16,5-6-2-16,9 3 0 0,8-8-3 0,2-4-6 15,9-5-5-15,1-4-7 0,2-7-8 16,8-2-15-16,3-8-103 0,-1-4-105 15,-2 7-257-15</inkml:trace>
  <inkml:trace contextRef="#ctx0" brushRef="#br0" timeOffset="109764.59">6278 10681 616 0,'-5'0'129'0,"0"0"0"16,-1 0-112-16,4 4-11 0,-4-4-7 15,4 6-10-15,2-6-14 0,-5 3 51 16,5-3-155-16,-5 0-108 0,5-7-283 16</inkml:trace>
  <inkml:trace contextRef="#ctx0" brushRef="#br0" timeOffset="110814.5">6688 10465 622 0,'-12'6'127'16,"-4"-6"1"-16,2 7-117 0,6 4-9 0,-1 0 1 15,-1 1-1-15,2-1-1 0,2-1 1 16,-2 1 0-16,2-2 1 0,6-4 0 16,0-1 0-16,0-4 1 0,13 6-1 15,-1-6 1-15,3 0-1 0,9-6-1 16,0 0 1-16,5-8-1 0,0-6-1 15,4-8 1-15,-1-3-1 0,-4-4 0 16,-1-4 0-16,-2 3 1 0,-6 3 1 16,-5 2 4-16,-7 2 4 0,-7 2 2 15,-6 6 3-15,-8-1 1 0,-5 7-1 0,-8 4-1 16,-5 5-5-16,-4 6-2 0,-4 11-4 16,-4 3-2-16,2 6-1 0,3 10 0 15,0 2 0-15,6 4 0 0,7 2 0 16,7 2 0-16,12-1 0 0,7-3-1 15,7-5 1-15,11-4-1 0,4-4 0 16,9-8-2-16,4-5-2 0,4-4-2 0,7-6-4 16,-1-9-3-16,1-2-1 0,-3-7 0 15,1-5 0-15,-3-2 3 0,-4-1 3 16,-7-5 3-16,0 1 2 0,-7 0 3 16,-5 5 2-16,-6 2 4 0,-9 4 2 15,-3 4-1-15,-8 6 2 0,0 9 0 16,-10 0 0-16,-3 6-2 0,1 8-2 15,-5 4-2-15,3 8-1 0,-3 1 0 16,1 3 0-16,8 2-1 0,2-2 0 0,3-1 0 16,9-6-1-16,2-4-1 0,12-3 1 15,5-9 0-15,7-2-1 0,7-10-1 16,6-6-2-16,7-3 0 0,4-6 0 16,2-6 0-16,-1-2-1 0,-3-5 1 15,0 2 1-15,-8-2 2 0,-7-3 1 16,-7 3 2-16,-11 2 2 0,-7 2 4 0,-6 5 1 15,-13-1 2-15,-7 7-1 0,-10 7 1 16,-6 11-1-16,-7 0-3 0,-7 11 0 16,-1 7-1-16,0 3 1 0,1 6 0 15,4 5 0-15,1 0 0 0,11 5-1 16,7-1-1-16,6-2-3 0,4 2-2 16,9-2-5-16,8-6-6 0,5-4-10 15,3-3-7-15,7-3-8 0,3-6-7 0,3-5-6 16,5-7-2-16,0 4 2 15,1-4 3-15,1-9 4 0,3 5 5 16,-4-3 5-16,4-1 5 0,-3 0 5 0,4-6 6 16,-4-2 7-16,1-4 7 0,0-1 9 15,-1-4 8-15,-1-1 9 0,-1-1 5 16,-6 2 5-16,0 4 4 0,-1 3 2 16,-7 4-5-16,-4 4-3 0,-1 4-4 15,-2 13-2-15,-5 4-4 0,0 9-2 0,-10 5-3 16,2 3 1-16,0 7 0 0,-3 2-2 15,2-6-2-15,0 0-3 0,6-6-2 16,3-3-2-16,3-4-4 0,7-7-1 16,8-7 0-16,7-4 0 0,5-11-1 15,8-3 0-15,2-5 0 0,2-6-2 16,5-6 0-16,-4-4-2 0,-3-2 0 16,-6 1-1-16,-8-5 1 0,-7-2 0 0,-6 3 1 15,-13 4 1-15,0 5 0 0,-12 6 1 16,-7 6 0-16,-3 8 1 0,-9 11-1 15,-4 7 2-15,-6 8-1 0,-2 5 1 16,-1 10-1-16,1 5 1 0,3 5-1 16,2 2-3-16,9 1-8 0,4-2-9 15,5 3-8-15,7-7-12 0,7-6-11 16,6-5-89-16,13-5-10 0,6-4-83 0,8-9-166 16</inkml:trace>
  <inkml:trace contextRef="#ctx0" brushRef="#br0" timeOffset="111113.61">8260 9880 553 0,'-6'-11'122'0,"-5"3"2"0,-6 8-83 0,-2 9-25 15,-4 10-1-15,-4 5 3 0,-5 9-1 16,-5 6 2-16,-2 9 1 0,3 6 2 15,1-1-3-15,4 8-3 0,4-2-3 16,5 1-3-16,7-1-3 0,8-4-2 16,7-2-2-16,0-1-2 0,5-3-2 15,7-6-1-15,4-4-2 0,-2-6-2 0,8-6-1 16,0-5-1-16,3-7-3 0,-1-6-2 16,5-5-2-16,0-4-1 0,-4 0-3 15,1-9-4-15,0-5-7 0,-3-2-6 16,-4-3 3-16,1-4-99 0,-7-3-94 15,-2-6-233-15</inkml:trace>
  <inkml:trace contextRef="#ctx0" brushRef="#br0" timeOffset="111462.62">7873 10126 597 0,'-19'-3'127'0,"8"-1"0"0,5 4-102 16,6 4-16-16,6 3-4 0,5-1-3 15,5 4-1-15,1-1 0 0,5-3 0 16,3 2 0-16,4-4 0 0,3 2-1 16,1-4 1-16,1 4 0 0,-1-3-1 15,-3 3-2-15,-6-2-3 0,-5-1-2 0,-7 0-1 16,-10 2-1-16,-2-5-1 0,-15 0 0 16,-4 0 2-16,-8 3 2 0,-5 1 4 15,-1 2 6-15,-3-1 6 0,-2 3 7 16,2 1 6-16,0-2 4 0,3 0 2 15,3 0 1-15,1-2-4 0,6 4-5 16,5 3-6-16,3 1-4 0,10 1-5 0,5 2-1 16,7-2-2-16,6-1-1 0,1 2 0 15,9-4 1-15,3-2-1 0,4-5-4 16,7 1-7-16,3-5-10 0,6 0-9 16,0-5-14-16,1 1 29 0,-1 2-140 15,-3-4-112-15,-7 2-272 0</inkml:trace>
  <inkml:trace contextRef="#ctx0" brushRef="#br0" timeOffset="117023.55">8489 10310 312 0,'0'0'85'0,"0"0"3"16,3-4-11-16,2 4-52 0,1-5-6 15,-3 5-4-15,4-5-3 0,-1 2-1 16,0 3-1-16,-1-6 2 0,-1 6 0 0,-1-4 1 16,-3 4 0-16,4 0 1 0,-4-2 1 15,0 2-2-15,0 0-1 0,0 0-3 16,-4 5-3-16,-1 3 0 0,-1 4-3 15,-2 3 0-15,-2 3-2 0,0 0 1 16,3 0-1-16,0-3 0 0,1 2 0 16,6-6 0-16,0-5 0 0,0 1 0 15,7-7 0-15,-1 0 0 0,0 0 0 0,1-6 2 16,0 1 0-16,1-2 2 0,-1 1 1 16,-1-1 1-16,-1 3 1 0,-1-2-1 15,-4 3 0-15,0 3-2 0,4 0-1 16,-4 0-2-16,0 0 0 0,0 0-2 15,5 0 0-15,-5 0-1 0,0 0-5 16,2 0-6-16,-2 0-10 0,5-4-101 16,-5 4-98-16,2-9-250 0</inkml:trace>
  <inkml:trace contextRef="#ctx0" brushRef="#br0" timeOffset="117423.18">9134 9614 430 0,'6'-11'101'0,"0"2"4"0,-3 5-71 0,0 4-7 16,2 0-1-16,-5 0-3 0,0 0-4 15,-5 8-1-15,-3 5-1 0,-8 2 1 16,-5 10 2-16,-5 5 2 0,-2 11 1 16,-8 13 0-16,-3 6 0 0,0 9-1 15,-2 9-4-15,0 0-3 0,0 7-5 16,4 2-4-16,6-4-2 0,5-5-2 0,7-5-2 15,7-5 0-15,12-2 0 0,6-9-2 16,8-5-2-16,5-5-5 0,5-4-7 16,4-2-7-16,2-8-12 0,1-6 12 15,0-4-119-15,3-10-105 0,-2-3-258 16</inkml:trace>
  <inkml:trace contextRef="#ctx0" brushRef="#br0" timeOffset="119183.5">9187 9939 438 0,'0'4'102'0,"-3"-4"2"15,3-4-74-15,0 4-8 0,8-7-4 16,-1 1-4-16,6-5-5 0,6-1-3 15,3-8-1-15,4 0-1 0,6-3 0 16,2 1-1-16,-1-4 0 0,4-1-1 16,-3 0-1-16,-2 4 1 0,-4 5 0 15,-6-1 0-15,-3 5 1 0,-5 3 1 16,-4 9 1-16,-7 2 1 0,-3 0 2 0,-3 9 2 16,-9 5 2-16,-6 6 3 0,-2 7 1 15,-1 6 2-15,-5 5-1 0,-1 6-1 16,0 1-2-16,3-2-3 0,3 0-3 15,1-3-1-15,-1-4-2 0,4-1-1 16,2-6-1-16,6-6 0 0,-1-3-1 16,2-2-1-16,3-6-4 0,5-2-7 0,-2-4-7 15,2 0-11-15,0-6-12 0,2 0-97 16,-2 0-104-16,5-3-242 0</inkml:trace>
  <inkml:trace contextRef="#ctx0" brushRef="#br0" timeOffset="119463.81">8988 10289 534 0,'-12'0'116'0,"3"0"-1"0,3 5-90 16,6-1-11-16,6 1-3 0,9-2 0 15,10-3 1-15,8 2 3 0,12-2 3 16,15-2 2-16,10-1 1 0,13-6 1 15,10-1 0-15,12 2 0 0,2-1-2 16,4-2-3-16,-5 1-2 0,-1-1-3 0,-6 4-4 16,-13 7-3-16,-12-4-1 0,-14 4-3 15,-11 2 0-15,-11 7-2 0,-13-7-2 16,-8 3-3-16,-8-5-4 0,-9 5-6 16,0-5-8-16,-12 0-17 0,-7 0-110 15,-4 0-113-15,-6 3-281 0</inkml:trace>
  <inkml:trace contextRef="#ctx0" brushRef="#br0" timeOffset="119946.56">9348 10631 389 0,'-4'0'101'0,"-7"9"7"0,1 2-49 0,-4 8-11 16,-4 4-8-16,-6 7-4 0,-3 4-4 15,-1 6-4-15,0 5-6 0,-3 0-5 16,3-3-4-16,2 2-3 0,2-3-2 16,7-1-3-16,1-5-1 0,6-3-2 15,3-3-3-15,2-4-5 0,5-4-10 16,0-5-13-16,0-7-103 0,6-9-106 16,7 3-262-16</inkml:trace>
  <inkml:trace contextRef="#ctx0" brushRef="#br0" timeOffset="120234.82">9348 10496 629 0,'-16'-10'133'0,"2"2"0"15,0 3-113-15,3 5-12 0,8-5-3 16,-2 5-2-16,5 0-2 0,0 0-1 15,5 0-1-15,1 0 1 0,2 0-1 16,6-5 1-16,-1 0 0 0,4 0 1 16,-2-1 0-16,-1 1 0 0,-6 2 0 15,-1 3 2-15,-2-7 1 0,-5 7 1 16,-7 0 0-16,0 0 0 0,-6 0 1 16,0 7-2-16,-2-4-1 0,-3 1-5 0,4 3-5 15,1 0-8-15,1 0-11 0,0 2-15 16,9-1-98-16,3 0-105 0,0 3-251 15</inkml:trace>
  <inkml:trace contextRef="#ctx0" brushRef="#br0" timeOffset="121235.6">9456 10660 533 0,'-18'21'111'0,"-1"3"1"16,-1 7-98-16,3 6-10 0,-7 1-1 15,3 4 0-15,1-3-2 0,-4 0 1 16,2 0 1-16,3-6 3 0,-1-2 3 16,5-4 1-16,3-4 1 0,-1-3-1 15,3-4 1-15,5-4-3 0,0 0-2 0,5-3-4 16,0-4-2-16,0-5-2 0,0 0 0 16,2-11 0-16,8-1-1 0,0-7 0 15,6-11 0-15,4-7 0 0,2-10 0 16,5-6-1-16,5-4 1 0,2-4 0 15,0 1 0-15,4 3 1 0,1 7 1 16,-5 9 4-16,3 3 1 0,-7 11 1 16,3 8 1-16,-8 10 0 0,-3 3 0 15,-2 6-1-15,-4 9-1 0,-8 2-2 0,-5 1 0 16,-3 5 0-16,-10 2-1 0,-7 2 0 16,-4 3 0-16,-4 2 1 0,-2 0-1 15,0 2-1-15,1-6 1 0,3-1 0 16,4-8-1-16,1-6 1 0,5-2 0 15,5-5-1-15,3 0 0 0,5 0 0 16,0 0 1-16,5 0-2 0,1 0 1 0,1 0 1 16,1 4-1-16,-1 6 1 0,3-1 1 15,-3 7 1-15,1 2-1 0,-2 2 1 16,0 4 0-16,-3-2 0 0,3 2-1 16,1-5 0-16,-2 2 0 0,2-3 0 15,-1-3-1-15,-1-3 1 0,2-1-1 16,-3-3 0-16,6-2 0 0,-2-2-2 0,5-4-1 15,0 0-1-15,1 0-3 16,3-5-1-16,-1-2-2 0,3-3 0 0,2-7-2 16,3-4 2-16,-3-1-1 0,1-9 1 15,3-3 2-15,-3-5 1 0,1-3 1 16,-4 0 3-16,-2 6 4 0,0 1 6 16,-8 9 4-16,2 1 3 0,-9 9 1 15,-2 8 0-15,0 8-1 0,-8 7-2 0,-4 9-5 16,0 10-3-16,-5 2-1 15,-1 11-1-15,-2 4 0 0,0 9 0 0,2-2-1 16,1-4-1-16,1 0 0 0,5-4 0 16,0-3 0-16,0-5 0 0,2-6 0 15,3-5 0-15,4-5 0 0,-3-6 0 16,5-2 2-16,0-8-1 0,0-4 0 16,0-9 0-16,8-6 1 0,3-3-1 0,-2-11 0 15,4-8-2-15,6-9 0 0,1-7-2 16,5-5-2-16,2-6-1 0,1-1 0 15,4 3-1-15,0 7 0 0,0 8 1 16,-4 9 2-16,-2 10 2 0,-5 10-1 16,-6 9 1-16,1 11-1 0,-8 0 1 15,-3 17 0-15,-5 4 1 0,-10 6 0 16,0 7 1-16,-7 1 3 0,-3 0 1 16,0 0 0-16,-2 0 1 0,-3-2 0 0,5-4 0 15,1-6-2-15,4-5-1 0,3-4-1 16,1-3 0-16,3-2-2 0,2-9 0 15,3 0 1-15,-2 0-1 0,1 0 1 16,1 0 3-16,-4 0 2 0,1 0 2 16,0 0 1-16,0 8 2 0,1 3 0 15,1 2 0-15,4 6-3 0,0-1-2 16,0 5-1-16,0-3-2 0,3 2-1 0,2-7-1 16,2 3-1-16,-2-5-5 0,-2-1-12 15,2-3-11-15,1 2-14 0,-6-5-108 16,2 4-116-16,-2-2-276 0</inkml:trace>
  <inkml:trace contextRef="#ctx0" brushRef="#br0" timeOffset="122401.51">9775 10932 413 0,'0'-7'98'0,"0"-1"2"0,-6 3-61 0,6 1-15 16,0 4-6-16,0-4-3 0,0 4 0 16,0 0 1-16,0 0 2 0,0 8 3 15,0 0 1-15,6 1 0 0,-1 4-1 16,2 2-1-16,0 1-3 0,6 2-3 16,0-1-3-16,0 1-2 0,3-1-3 0,0 1-2 15,-1-4-1-15,-2 3-2 0,1-1 0 16,-3-1 0-16,-3 0 0 0,0-2-1 15,0 1 1-15,-2-1-1 0,0-2 0 16,0-3 1-16,-1 2-1 0,-3-3 0 16,-2-1 1-16,5-3 0 0,-5-3 0 15,0 6 0-15,-5-6 0 0,5 0 1 16,-7-6-1-16,-1 1-1 0,1-2 1 16,-3-3-1-16,1-2 0 0,-3 1 0 0,0-6-1 15,-2 0 1-15,5-1 0 0,-4 0 0 16,2-3 0-16,3-1 0 0,2-2 0 15,0-2 0-15,6-3-3 0,0 3-7 16,7-5-10-16,-1 2-13 0,1 3-101 16,0-1-106-16,-1 8-260 0</inkml:trace>
  <inkml:trace contextRef="#ctx0" brushRef="#br0" timeOffset="124137.33">10635 10371 488 0,'0'0'117'0,"0"-4"1"16,0 4-78-16,0-4-13 0,0 4-5 15,6 0-5-15,1 0-4 0,4 0-3 0,7 4-1 16,5-4 2-16,4 0 1 0,5 0 0 16,3 0 0-16,3 0-1 0,-2-5-2 15,-5 5-2-15,0-5-2 0,-9 5-1 16,-3 0-2-16,-4 0-2 0,-3 5-6 15,-5-5-8-15,-1 6-11 0,-6-1-13 0,0-5-98 16,4 2-104-16,2-2-247 0</inkml:trace>
  <inkml:trace contextRef="#ctx0" brushRef="#br0" timeOffset="124805.1">11754 10168 512 0,'0'0'119'15,"-5"0"2"-15,5 0-83 0,0 0-14 16,0 0-8-16,8-6-2 0,0 1-5 16,7-2-5-16,-2-4-1 0,7-2-1 0,4-2 0 15,2-7 0-15,3-2-1 0,2-2 0 16,1-5 0-16,2-2-1 0,0 2 1 15,-2-1-1-15,-2 0 1 0,-4 4-1 16,-2 5 0-16,-7 6 1 0,-5 5 0 16,-4 2-1-16,-1 6 0 0,-7 4 0 15,0 0 1-15,-9 11 2 0,-3 2 2 16,-3 9 4-16,-3 6 4 0,-5 12 2 16,-4 3 4-16,-2 7 2 0,2 0 1 0,-1 1-2 15,2-2-3-15,0-5-2 0,0 0-3 16,5-3-3-16,3-7-3 0,3-1-3 15,3-5-1-15,6-5-1 0,1 0-2 16,5-6-3-16,0-5-5 0,0-2-6 16,0-5-5-16,4 1-5 0,-4-6-6 15,0 0-8-15,0 0-9 0,4-8-96 16,-4 0-97-16,0 0-248 0</inkml:trace>
  <inkml:trace contextRef="#ctx0" brushRef="#br0" timeOffset="126780.9">11558 10528 278 0,'-9'0'70'0,"2"7"2"16,-4-4-25-16,2 2-24 0,0-2-2 0,0 0 1 15,-1 2 0-15,5-2 2 0,-3-3 1 16,3 8 1-16,-5-5-1 0,3 0-2 16,-2 4-1-16,1-5-2 0,0 1-1 15,4 2-3-15,1-1-3 0,3-2-2 16,6-2 1-16,9 5 0 0,11-5 0 0,11-5 0 15,19 5-1-15,15-5 1 0,16-4-2 16,15-2 1-16,16 2 0 0,8-1 0 16,6-1 1-16,3 0 1 0,5 2 1 15,-5 1 0-15,-5 1-1 0,-9 0-2 16,-5 3-1-16,-12 4-1 0,-10 0-2 16,-15 0-2-16,-8 0-1 0,-16 0-1 0,-11 6-1 15,-11-6-2-15,-12 0 1 0,-7 2 1 16,-3-2 0-16,-11 0 1 0,0 0-1 15,-7 0 0-15,-5 0-5 0,-3 0-9 16,-5 0-9-16,-5 0-12 0,0 4 108 16,-1-4-222-16,-1-4-126 0,1-5-335 15</inkml:trace>
  <inkml:trace contextRef="#ctx0" brushRef="#br0" timeOffset="127284.55">11534 10928 478 0,'-3'-4'108'15,"-3"4"2"-15,-2 0-81 0,1 0-8 16,-2 12-2-16,0 1-2 0,-3 7-2 16,-2 1 0-16,-2 3-1 0,-4 3 0 15,1 0 0-15,-2 1-3 0,-1-4-2 16,3 0-2-16,1 3-3 0,3-2-1 15,1-3-1-15,7-4-4 0,2-2-4 16,5-3-8-16,0-2-9 0,0-6-12 16,0 1-55-16,6-1-37 0,0-5-83 15,0 0-173-15</inkml:trace>
  <inkml:trace contextRef="#ctx0" brushRef="#br0" timeOffset="127567.51">11501 10749 561 0,'-7'-15'124'0,"2"6"1"0,-1 1-98 16,-1 1-11-16,2 7-6 0,1-3-2 16,0 3-3-16,4 0-3 0,0 0-2 15,0 0 2-15,0 0-1 0,0 0 0 16,7 0 1-16,-3 0 0 0,0-4 0 15,1 4 0-15,1-4 1 0,-3 4 0 16,-3 0 0-16,2-3 0 0,-2 3-2 16,0 0 1-16,0 4-1 0,-4 1 0 0,4 1-2 15,-3 2-5-15,3 2-8 0,0 1-11 16,-4-1-14-16,4 0-91 0,0-4-98 16,6 1-236-16</inkml:trace>
  <inkml:trace contextRef="#ctx0" brushRef="#br0" timeOffset="128631.36">11752 10796 533 0,'-5'4'113'16,"-8"7"0"-16,4 4-95 0,-5 6-10 16,-1 7-2-16,-2 5-1 0,-1 2-1 15,-2 1 0-15,-3-1 1 0,2 2 2 16,-1-1 1-16,2-3 2 0,1-3 1 0,2-2 2 15,4-4-1-15,1-3 0 0,5-3-3 16,1-5-3-16,3-2-1 16,3-5-2-16,0-6-1 0,0 0-1 0,0-3 1 15,9-11-1-15,1-5 0 0,6-4 0 16,2-8-1-16,6-7-1 0,1-6-3 16,8-4 0-16,3 0-1 0,3-4 0 15,1 6 0-15,2 3 1 0,1 6 1 0,-3 8 2 16,-3 6 2-16,-7 5-1 0,-3 10 1 15,-5 2 0-15,-6 6-1 0,-3 3 0 16,-8 4 0-16,-5 3 0 0,-4 3 0 16,-7 5 0-16,-4 4 1 0,-6 0-1 15,-5 0 1-15,-2 6 0 0,-6-6 0 16,0 1 0-16,-1-5 0 0,2-7 0 16,5-3 0-16,1-2 0 0,2-1 0 0,9-5 1 15,5 0-2-15,-1 0 0 0,10 0 0 16,2 4-1-16,2-4 1 0,7 3-1 15,4 5 1-15,1 1 1 0,3 2 2 16,3 3 0-16,1 0 1 0,-1 2 0 16,-2 2 1-16,0-1 0 0,-5 1-1 15,1 2-1-15,-3-2-1 0,-2 0 0 16,-3 1-1-16,1-2 0 0,-3 0 0 16,-1-3 0-16,1-2-1 0,-1 0-2 0,3-2-3 15,0-5-1-15,1 0-2 0,0-5-1 16,6 0-2-16,0-9-2 0,1-2-1 15,3-5-1-15,2-5 0 0,1-6-1 16,2-2 2-16,2-4 2 0,-3-1 2 16,0 1 4-16,3 3 5 0,-6 2 5 15,-3 6 3-15,-4 5 1 0,-1 6 0 16,-4 3 0-16,-6 8 1 0,-6 11-2 0,-5 2 0 16,-2 8-1-16,-6 2 0 0,-2 7 1 15,-5 4 0-15,-1 1 0 0,1 0-2 16,3 0 0-16,3-7 0 0,1 0-2 15,3-5 0-15,5-7 0 0,2 0-1 16,3-9 0-16,1-1-1 0,5-1 0 0,0-5 0 16,3-5-1-16,4-4 1 15,3-8 0-15,4-6-1 0,1-6 0 16,5-4-1-16,-3-8-1 0,5-7 0 16,0-2-1-16,3-3 1 0,2 4 0 0,0 5 1 15,5 1 0-15,3 7 1 0,0 8 0 16,-2 9 0-16,-2 4 1 0,-2 6-1 15,-7 6 1-15,-2 3-1 0,-6 3 1 16,-6 5-1-16,-2 5 0 0,-6 7 1 16,-2 1 0-16,-7 4 0 0,-2 2 0 0,-6 5 1 15,-3 0-1-15,-2-4 0 0,0-2 0 16,-2-5 0-16,1-3 0 0,-1-4-1 16,-1-5 1-16,4-5 0 0,1-4 0 15,1 0-1-15,2 0 1 0,2-2 1 16,4-5 2-16,4 0 0 0,1 0 2 15,2-2-1-15,4 5 0 0,0-1 0 0,0 5-1 16,0 0-2-16,7 0-1 0,-3 8 0 16,2 2-1-16,2 0 1 0,-4 3 0 15,2 1 1-15,-1 6 0 0,-1-5 2 16,-1 5 1-16,2 0 0 0,3 2 1 16,-1 2 0-16,3-2 0 0,3 0-1 15,0 1 0-15,3 2-2 0,1 0 0 16,3-5-5-16,-1 2-5 0,-1-3-8 15,1 0-9-15,-2-4-14 0,-1-3-106 0,-6-2-108 16,-5-3-264-16</inkml:trace>
  <inkml:trace contextRef="#ctx0" brushRef="#br0" timeOffset="130679.04">13012 10613 504 0,'0'-9'114'16,"0"2"2"-16,0 3-87 0,0 4-9 15,-3 0-3-15,-4 0-4 0,1 6-3 16,-6 0-1-16,-2 6 3 0,-5 4 4 16,-7 5 3-16,-1 6 3 0,-6 3 1 0,-1 8-1 15,-4 1-2-15,2 6-4 0,0 3-4 16,6 0-4-16,0 3-3 0,9-2-3 15,2 0-1-15,5 1-3 0,7-5-3 16,4-4-3-16,3-3-3 0,10-4-3 16,5-4-2-16,4-4-2 0,6-7-5 0,3-4-7 15,4-2-9-15,2-6-95 0,2-7-98 16,-5 0-246-16</inkml:trace>
  <inkml:trace contextRef="#ctx0" brushRef="#br0" timeOffset="131128.2">12774 11094 541 0,'5'0'116'16,"1"-5"1"-16,7 2-94 0,1-2-13 0,5-3-3 15,1-1-1-15,6-4 0 0,0-2-3 16,2-4-1-16,0-2 1 0,4-3 0 16,0-1 0-16,1-4 3 0,0 2 0 15,-1 0 2-15,1 4 1 0,-5 3 0 16,-3 2 0-16,-4 4-2 0,-7 5 0 15,-1 5-3-15,-6 4 0 0,-7 0 0 16,0 7 3-16,-6 4 1 0,-6 2 2 0,-3 5 3 16,-5 6 2-16,-6 7 2 0,0 4 0 15,-2 4-2-15,1 1-3 0,-3 3-1 16,4 1-4-16,4 1-1 0,2-6-3 16,2-3-2-16,4-3-1 0,5-6-4 15,3-2-6-15,1-5-7 0,5-4-5 16,5-4-6-16,2-5-9 0,1-7-12 0,6 0-15 15,3-6-77-15,3-5-91 0,1-3-219 16</inkml:trace>
  <inkml:trace contextRef="#ctx0" brushRef="#br0" timeOffset="131401.68">13699 10949 482 0,'6'-6'111'16,"-6"6"4"-16,5-4-82 0,-5 4-6 15,0 0 1-15,0 0-1 0,0 0-2 16,-6 5 0-16,1 0 2 0,-5-3 2 16,-2 2 0-16,-5 1-1 0,-2 0-2 15,-2 2-5-15,-1 0-3 0,-4-2-4 0,0 3-5 16,0-3-3-16,-2 3-4 0,-2-6-6 15,3-2-6-15,6 0-9 0,1 0-9 16,6 0-11-16,6-5-16 0,8-3-99 16,9 0-107-16,4-2-251 0</inkml:trace>
  <inkml:trace contextRef="#ctx0" brushRef="#br0" timeOffset="131644.21">13976 10830 537 0,'-6'0'116'15,"-2"7"2"-15,-5 4-96 0,-5 6-10 16,4 4 2-16,-6 4 2 0,0 1 1 16,-6 5 1-16,1-3 1 0,3 4 0 0,-3-5-1 15,1 2-3-15,1-3-4 0,8-3-4 16,2 1-8-16,3-2-8 0,5-2-8 15,5-1-12-15,0-5-12 0,4 0-1 16,3-6-95-16,4-2-94 0,-2-2-221 16</inkml:trace>
  <inkml:trace contextRef="#ctx0" brushRef="#br0" timeOffset="131919.72">14008 10719 548 0,'-6'-15'124'0,"-4"0"2"0,1 5-90 15,-3 2-17-15,2 8-6 0,-1-6-2 16,3 6-3-16,-4 0-3 0,5 0-2 0,1 0 1 16,6 0-1-16,-2 5 1 0,2-5 0 15,2 0 0-15,4 0 1 0,1 0 0 16,0-5 0-16,1 5 0 0,2-4 1 15,-3 4-1-15,1-3-1 0,-3 3 0 16,-5 0-2-16,2 0-5 0,-2 0-7 16,0 0-11-16,0 3-14 0,0 5-18 0,-2-1-84 15,2 6-98-15,0 1-224 0</inkml:trace>
  <inkml:trace contextRef="#ctx0" brushRef="#br0" timeOffset="132498.59">14221 10830 548 0,'-13'17'119'0,"-2"3"1"15,-3 10-98-15,4 1-11 0,-3 3-1 0,3-2-3 16,-1 2-4-16,2-1-2 0,0-2 1 16,0-5 3-16,0-2 2 0,4-2 1 15,-2-5 2-15,4-1 0 0,1-5 0 16,6-5 0-16,-4 0-2 0,4-6-3 15,0 0-1-15,0-8-1 0,0-3-1 16,9-3 0-16,-5-6 0 0,5-4-1 0,0-9 0 16,4-5-1-16,5-6-1 0,3-5 1 15,6-2-1-15,6-2 1 0,6 1-1 16,1 3 0-16,2 8 1 0,2 8-1 16,-4 8 1-16,-7 7 0 0,0 7-1 15,-7 5 1-15,-5 6-1 0,-4 4 0 16,-7 4 0-16,-4 10 0 0,-6 1 0 15,-2 3 0-15,-10 3 1 0,-1 3 0 0,-5 4 1 16,-5-3 0-16,0-3 0 0,-3-1-1 16,-3 0 1-16,1-2 0 0,-3-7-1 15,3-5 1-15,2-2-1 0,4-5 0 16,-2-4 0-16,4 0 0 0,7-4 0 16,-1-4 0-16,6 5 1 0,2-3 0 15,6 2 1-15,0 0 1 0,2 4 1 16,8 0 1-16,-1 0 0 0,5 7 1 15,3 3-1-15,-2 3 0 0,1 3 0 0,1 2 0 16,-1 0-2-16,1 2 1 0,-4-3-1 16,1 1 0-16,-3-2 0 0,-2 2 0 15,-2-1-1-15,-1 1 0 0,-1-5 0 16,-1 2 0-16,0-1-1 0,2-1 0 16,-2-5 0-16,2 2-1 0,1-1-1 0,2-3-6 15,-1-3-5-15,1-3-8 0,0 0-15 16,0-8-108-16,2 2-112 15,-5-4-274-15</inkml:trace>
  <inkml:trace contextRef="#ctx0" brushRef="#br0" timeOffset="133104.64">14631 10833 570 0,'0'-18'121'16,"3"4"0"-16,-3 7-104 0,0 7-10 16,-4 0-2-16,-2 12 0 0,-1 5-3 15,-5 4 2-15,-1 5 2 0,-2 9 2 16,-3 4 2-16,0 2 0 0,1 0 0 16,-2-2-1-16,1 1-1 0,4-6-3 0,1-4-2 15,2-5-2-15,4-5 0 0,3-3-1 16,4-6 0-16,0-6 0 0,0-5 0 15,2-10 1-15,4-2-1 0,6-5 1 16,1-5 0-16,1-9 0 0,1-4 0 16,7-7-1-16,1-5-3 0,4-4-1 15,6-4-1-15,0-3-1 0,7 3 1 16,2 7-1-16,-2 9 1 0,0 7 2 16,-4 12 2-16,-9 7 1 0,-2 13 0 0,-9 3 1 15,-8 13 0-15,-2 2 0 0,-6 7 1 16,-11 7 1-16,-3 0 1 0,-3 3 2 15,-5 1 1-15,-2-5 1 0,-3-5 0 16,0 0 1-16,0-5 0 0,0-4-1 0,1-5-1 16,2-6-2-16,3-6-1 0,3 3-2 15,2-3 0-15,-3-10-1 0,7-1 0 16,2-3-1-16,1-1 1 0,3 2-1 16,3-2 1-16,3 2-1 0,0 2 0 15,0 3 0-15,3 2 0 16,1 6 0-16,1 0 0 0,2 6 0 0,1 2 1 15,2 3 0-15,5 6 1 0,-2 4 1 16,5 2 3-16,-3 4 0 0,-1 1 2 0,0 1 0 16,-1 2 0-16,1 1 0 15,-1 1 0-15,-1-2-2 0,2 0 0 0,5-6-2 16,-2 3 0-16,1-6-1 0,1-3-4 16,1-3-8-16,0-4-10 0,-4 1-7 15,0-8-13-15,-3 0-14 0,0-5-99 16,-3-7-107-16,1-1-246 0</inkml:trace>
  <inkml:trace contextRef="#ctx0" brushRef="#br0" timeOffset="133500.48">15126 10618 423 0,'0'-14'101'0,"4"2"5"0,-4-1-67 16,9 2-2-16,-5 1 2 0,3 2-1 0,0 2-1 15,5 0-3-15,-4 6-1 0,3 0-3 16,0 8-3-16,2 4-1 0,-2 9-2 16,1 11-2-16,-5 8-3 0,-1 11-2 15,-6 8-4-15,0 3-2 0,-9 2-4 16,-7 0-2-16,-2-1-1 0,-4-1-2 16,-4-3 1-16,-2-8-2 0,-2-2 1 15,0-5-1-15,-3-1-3 0,3-6-6 0,-3-7-10 16,2-4-9-16,3-3-9 0,4-3-16 15,2-8-105-15,2-6-112 0,5-6-263 16</inkml:trace>
  <inkml:trace contextRef="#ctx0" brushRef="#br0" timeOffset="134263.5">15636 10515 433 0,'0'0'102'0,"0"0"2"15,0 0-63-15,0 0-13 0,3 0-5 0,-3 0-3 16,5 0 0-16,-5 0-1 0,0 0 0 16,0 0 0-16,0 0 1 0,2 0-1 15,-2 0-1-15,0 0-1 16,0 0 0-16,0 0-2 0,0 0-1 15,0-3-2-15,0 3-1 0,0 0-1 0,-2-4-2 16,-3 4-2-16,1 0 0 0,-4 4-2 16,-1 0-2-16,-4 4 1 0,-1 2 0 15,-3 2 2-15,-1 7 0 0,-4-2 1 0,0 5 1 16,-4 4 0-16,-1 2-1 0,1 1-1 16,1 2-1-16,5 2-2 0,3 0-1 15,6-3 0-15,6-1-1 0,5-5 0 16,7 0 0-16,5-1-1 0,7-6 0 15,2-5 0-15,-1-3-1 0,5-3-1 16,-1-6-1-16,-1 0 1 0,-3-6 0 16,-1 0 0-16,-5-5 1 0,-1-1 1 15,-6-7 0-15,-4 1 2 0,-3-2 0 0,-6 0 1 16,-4 0 0-16,-4 5 0 0,-4 1 0 16,-3 5-1-16,-4 4 1 0,0 0-1 15,-4 5 0-15,6 5-1 0,-1-5-1 16,2 6-3-16,4 4-6 0,3 1-8 15,6 2-8-15,9-3-13 0,-2 3-11 16,4-4-100-16,7 0-104 0,1-3-246 0</inkml:trace>
  <inkml:trace contextRef="#ctx0" brushRef="#br0" timeOffset="136035.38">13421 10450 218 0,'0'0'69'16,"0"0"5"-16,0 4-18 0,5-1-10 15,-5 3-4-15,2-2-4 0,-2 0-4 16,6 1-4-16,1-2-2 0,-1-3-2 15,1 6-3-15,1-6-2 0,4 4-3 16,1-4-3-16,0 0-1 0,2 0-1 16,3 3-2-16,0-3 1 0,2 0-2 15,1 0 1-15,5 0-1 0,2 5 1 0,4-5-1 16,3 4 1-16,4-4 0 0,0 0-2 16,-4 0 0-16,3 0-1 0,0 0-2 15,-3-5-1-15,-2-1-2 0,0 2 0 16,0-2 0-16,3 1 0 0,1-3 1 15,2 5 0-15,1-3-1 0,0 6 1 16,0-5-1-16,2 2 0 0,-5 3-1 16,2-4 0-16,-5 0-1 0,-2 1 0 15,0-2 0-15,-4 1 0 0,3-1-1 0,-2 1 1 16,2 2-1-16,2-2 1 0,-2 4-1 16,5-4 2-16,-1 4-1 0,0-3 0 15,2 3 1-15,-4 0 0 0,0 0-1 16,0 0 0-16,-2 0 0 0,-3 0-1 15,1 0 1-15,1 0-1 0,0-4 1 0,3 4-1 16,1-4 0-16,2 4 0 0,6 0 0 16,-3-4 1-16,1 4-1 0,1 0 1 15,-3 0 1-15,-1 0 0 0,-1 0 0 16,-5-6 1-16,-1 6 0 0,1 0 0 16,-3-3-1-16,1 3 0 0,1-2-1 15,-2 2 0-15,1 0 0 0,1-4-1 0,2 4 0 16,-2 0 1-16,0 0-1 15,-3 0 0-15,-1 0 0 0,-1 0 0 16,-4-6 1-16,-6 6-1 0,0 0 0 16,-5 0 0-16,2 0 0 0,-5 0 0 0,0 0 1 15,-2 0 1-15,-5 0 2 0,7 0 0 16,-7 0 2-16,2 0 0 0,-2 0 1 16,0 0 0-16,0 0-1 0,5 0-1 15,-5 0 0-15,0 0 0 0,0 0 0 16,2 0 0-16,-2 0-1 0,0 0-1 15,5 0 1-15,-3 0-2 0,3-2 0 0,2 2-1 16,0-6 0-16,4 6 0 0,-3-6-1 16,1 6 1-16,2-6-1 0,-4 6 0 15,-1-5 0-15,0 5 1 0,-4 0-1 16,-2 0 1-16,0 0 0 0,0 0 0 16,0 0 1-16,0 0 0 0,0 0 1 0,0 0 0 15,5 0 0-15,-5 0 0 0,0 0 0 16,0 0-1-16,0 0-1 0,0 0 0 15,0 0-1-15,0 0 0 16,0 0 0-16,-5 0-4 0,3 0-10 0,-4 0-11 16,0 0-15-16,-1 3-116 0,0-3-123 15,-6-3-298-15</inkml:trace>
  <inkml:trace contextRef="#ctx0" brushRef="#br0" timeOffset="138869.64">16368 9664 455 0,'0'-11'98'0,"-2"3"0"16,2 3-80-16,0 2-8 0,0-4-1 16,2 7 2-16,3-5 1 0,-5 5 4 0,3-5 3 15,-3 5 3-15,0 0 2 0,3 0-2 16,-3 0 0-16,6 5-3 0,-4 2-2 16,3 7-2-16,-3 7-1 0,-2 8-1 15,6 8-1-15,-6 12-2 0,0 9-1 16,0 7-1-16,0 4-2 0,0 8-1 15,-7 3-2-15,0-1 0 0,-1-2 1 16,-10-1 3-16,-2-4 3 0,-7-2 3 16,-6-4 2-16,-1-4 3 0,-5-3 1 15,1-5-1-15,4-4-2 0,1-3-3 16,6-4-2-16,1-5-2 0,2-4-3 16,5-8-1-16,-1-4-1 0,3-4-2 0,1-7-3 15,6-3-6-15,2-8-12 0,2 0-13 16,6-6-11-16,2-6-17 0,10-7-103 15,2-4-115-15,6-3-259 0</inkml:trace>
  <inkml:trace contextRef="#ctx0" brushRef="#br0" timeOffset="141014.63">16577 10386 232 0,'-5'-10'68'0,"2"7"7"0,-2-2-21 0,-1 0-5 0,0 3-1 0,-1 2 2 0,0-6 3 0,1 6-2 16,1-4-3-16,2 4-6 0,3-4-8 16,0 4-5-16,0 0-8 0,9-5-5 15,7 5-6-15,4 0-2 0,8-4-2 16,5-2 2-16,8 2-2 0,9 0 0 0,-1-4-1 16,2 0-1-16,-3 5-1 0,-3-1-1 15,-4 4 0-15,-8 0-1 0,-6 0-1 16,-4 0-2-16,-7 5-4 0,-3 2-6 15,-5 0-7-15,-3 2-12 0,-5 1 4 16,-8 0-106-16,1-2-98 0,-4-2-239 16</inkml:trace>
  <inkml:trace contextRef="#ctx0" brushRef="#br0" timeOffset="141277.7">16949 10108 486 0,'0'-9'111'16,"0"0"1"-16,0 6-80 0,-2 3-11 0,2 0-2 15,-6 9 1-15,0 2 0 0,-1 5-2 16,-1 5 2-16,-5 5 0 0,-3 4 1 16,0 4-3-16,-4 1-3 0,2 0-2 15,1 0-2-15,-1-4-3 0,-1-1-2 16,6 0-2-16,-1-5-1 0,6-1-1 15,1-2-3-15,1-2-5 0,6-3-7 16,-6-1-8-16,6-4-13 0,8 0 38 16,-1-7-145-16,3 5-107 0,-2-7-272 0</inkml:trace>
  <inkml:trace contextRef="#ctx0" brushRef="#br0" timeOffset="142053.72">17502 9711 498 0,'-7'-10'107'15,"7"-4"0"-15,0 1-89 0,3 3-8 16,8-1-3-16,-2 0-3 0,9 0 2 16,-3 0 3-16,5 1 4 0,-1-2 2 15,1 4 4-15,0 1 1 0,0 4 1 16,5 3-3-16,-5 3-3 0,0 8-5 0,-5 3-3 15,-3 7-3-15,-6 2-1 0,-11 6-1 16,-6 0 0-16,-6 5 0 0,-11 0 0 16,0 0 1-16,-8 2 1 0,1-2 0 15,-2 1 0-15,3-2 1 0,0-8 0 16,2 4 0-16,5-7-1 0,4-4 0 16,8 1 0-16,5-4-2 0,5-1 1 0,5-1 1 15,6 1 0-15,7-3 0 0,1-1 1 16,8-1 0-16,4-2-1 0,5-3 0 15,2-4-1-15,2 0-1 0,2-3-1 16,-2-1-1-16,-2-3-5 0,-1 1-3 16,-4 6-7-16,-2-5-5 0,-6 5-10 15,-6-3-10-15,-1 3-11 0,-6 0-88 16,-1 0-94-16,-6 0-228 0</inkml:trace>
  <inkml:trace contextRef="#ctx0" brushRef="#br0" timeOffset="142409.38">17736 10080 469 0,'0'0'112'0,"0"0"3"16,0 8-62-16,0 0-26 0,0 1-8 15,0 4-6-15,0 0-2 0,0 2-1 16,0-4-1-16,0 1 0 0,7-2 0 16,6-5 1-16,0 0-1 0,9-5 0 15,2-8-2-15,7 0-1 0,2-4-2 16,1-6 0-16,1-4-3 0,4-5 0 15,-4-5-1-15,0-4-1 0,-1-5 0 16,-7-4 0-16,-2-1-1 0,-4-1 1 16,-7-2 0-16,-4 7 0 0,-10 4 1 15,0 5 1-15,-14 9 2 0,-1 6 0 16,-9 14 2-16,-5 5 1 0,0 10 1 16,-8 6 1-16,2 9 1 0,-3 4 0 0,-2 8 0 15,3 1 0-15,4 0-2 0,4 3-1 16,5-6-2-16,9 3-1 0,8-8-2 15,7-1 0-15,11-5-4 0,2-6-4 0,7-1-7 16,2-2-7-16,2-9-13 0,-1 0 58 16,3-5-166-16,-4 5-110 0,-3-7-289 15</inkml:trace>
  <inkml:trace contextRef="#ctx0" brushRef="#br0" timeOffset="143613.33">18518 9675 541 0,'-10'-11'118'16,"-3"7"2"-16,-1 4-95 0,-2 3-7 15,-3 6-1-15,-4 6-1 0,-1 8 1 0,-9 0 1 16,-1 7 1-16,1 1 1 15,-2 3-1-15,7-2-3 0,3 0-2 0,8-3-4 16,8 1-3-16,9-7-2 0,3-1-2 16,7-1-2-16,2-7 0 15,10-1 0-15,4-3-1 0,7-4 0 0,2-6 0 16,-1 0-1-16,2-5 0 0,1-1-2 16,-4-10-1-16,-3-1-2 0,-3-6-1 15,-3-6 0-15,-1-3-1 0,-4-6 1 0,-1 2 1 16,-5-4 1-16,-6 1 2 0,-7 4 4 15,0 3 4-15,-12 7 1 0,-3 3 1 16,-5 6 1-16,-4 6-2 0,-6 5 1 16,-3 5-2-16,-6 6-3 0,-5 7-2 15,-1 8 1-15,2 1-1 0,2 4 1 16,7 6 0-16,6-3-1 0,8 3 1 16,13 1-1-16,13-3 0 0,11-2 1 0,10-2-1 15,9-7 0-15,6-4-1 0,4-6 0 16,4-3-2-16,0-6 1 0,-2-9-1 15,2-3 0-15,-3-4 0 0,2 1 1 16,-2-1 1-16,-2-4 0 0,-7 0 1 16,-6-1 0-16,-8 4 2 0,-8-1 0 15,-9 1 3-15,-7 3 0 0,-7 1 0 16,-4 7 1-16,-5 6 0 0,-9 0 0 16,-3 0-2-16,-2 11-1 0,0 4 0 0,2 3-1 15,1 0 0-15,7 1-1 0,3 3 0 16,9-2 0-16,3-3-1 0,5 0 0 15,5-2 0-15,4-3 1 0,8-3 0 16,4-6-1-16,6 3 1 0,6-6-1 16,1-7-1-16,6-1 0 0,-1-6-2 15,-2 2 0-15,-2-10-1 0,-4-3 1 0,-3 0-1 16,-7-5 1-16,-4-4 0 0,-4-2 2 16,-7 2 1-16,-6 2 0 0,0 3 1 15,-12-1 0-15,-4 6-1 0,1 9 1 16,-7 6-1-16,-1 4 0 0,-5 5 0 15,-4 9-1-15,2 7 1 0,0 2 0 16,-2 10 0-16,2-1 0 0,5 5 0 16,6 2 0-16,11 0-1 0,8-3 0 15,8-1 1-15,11-2-2 0,12-4 1 16,6-5-1-16,6-6 0 0,3-6-1 16,2-7 0-16,3 0 0 0,-1-10 0 0,2-3 0 15,1-3 0-15,-8-4 2 0,-4-2 0 16,-8-2 0-16,-6-5 1 0,-8 1 1 15,-8 0 2-15,-8 2 3 0,-3 3 3 16,-6 6 0-16,-2 0 0 0,-11 11 1 0,-7 6-1 16,-2 3-2-16,-5 10-3 15,0 7-2-15,-5 1-2 0,4 5 1 0,11 0-1 16,0 5 0-16,8-2 0 0,3-4 0 16,5 0-1-16,7-1 1 0,7-1-1 15,5-6 1-15,8-5 0 0,4-4 1 16,6-3-1-16,7-5 0 0,2-6 0 15,4-5-1-15,-2-1-1 0,0-8-1 16,-2-2 0-16,-2-3 1 0,-14-1 0 16,0-9 0-16,-8-2 2 0,-9-2-1 0,-6 2 2 15,0 5 0-15,-13-1 1 0,-2 9-1 16,-5 9 0-16,-3 6 0 0,1 9 1 16,-12 7-1-16,-1 7-1 0,-2 9 0 15,7 4-3-15,-3 4-9 0,1 5-9 16,1 5-17-16,12-2-112 0,0-2-117 15,6-6-288-15</inkml:trace>
  <inkml:trace contextRef="#ctx0" brushRef="#br0" timeOffset="148277.81">20117 9289 335 0,'6'-14'89'0,"-3"0"5"0,2 2-36 0,-5 2-21 0,5 0-3 0,-5 2-1 0,0 1-2 0,0-2-2 0,0 5 0 0,0-2 1 0,0 6-3 0,-5-3-3 0,5 3-4 15,-6 0-4-15,4 0-4 0,-4 3-4 16,0 6-3-16,0 1-3 0,-2 1 0 0,-6 4 0 16,-5 6 0-16,-8 5 0 0,-3 6 1 15,-2 4 1-15,-3 1 1 0,-6 8-1 16,2 4 0-16,6 1 0 0,6-1-1 16,7 3 0-16,9-4-1 0,11 0-1 15,18 0 0-15,2-3-1 0,7-2 0 16,6-7 0-16,1-4 0 0,5-5 0 15,-1-6-2-15,-4-5-4 0,1-6-4 16,7-3-6-16,0-7-13 0,-3 0-11 16,-5-10-96-16,-1-1-101 0,-6-1-242 15</inkml:trace>
  <inkml:trace contextRef="#ctx0" brushRef="#br0" timeOffset="148709.53">19735 9457 401 0,'-32'0'101'0,"6"-7"5"0,7 7-54 16,4 0-10-16,2 0-6 0,0 0-4 15,6 5-5-15,7-3-4 0,0-2-4 16,13 8-4-16,1-5-5 0,10-3-3 0,9 4-1 15,8-4-1-15,4 6-1 16,4-6-1-16,3 0-1 0,0-6 0 0,-4 6-1 16,-6 0 0-16,-13-3 0 0,-3 3 0 15,-6 0-1-15,-11 0 0 0,-3 0 0 16,-6 0-2-16,0 0-2 0,-10 0-1 16,-8 7-1-16,-9-2 0 0,-5 0 0 15,-8 2 1-15,-13 1 2 0,-1 2 1 16,-4-1 3-16,0 4 0 0,3 1 2 0,2-1 2 15,7-1 0-15,13 5 2 0,5-1 0 16,4-3 0-16,11 1 0 0,11-1 0 16,4-1-1-16,13-1 0 0,10-4-1 15,8 1 0-15,13-5-1 0,11-3 0 16,8 0-2-16,4 0 0 0,-2 0-5 16,-4-3-10-16,-3 3-16 0,-12 0-105 0,0 0-110 15,-5 6-275-15</inkml:trace>
  <inkml:trace contextRef="#ctx0" brushRef="#br0" timeOffset="149693.48">17442 10430 414 0,'-5'0'91'15,"2"-6"2"-15,-1 2-73 0,-1 2-3 16,-2 2 1-16,0-6 1 0,0 6 2 0,0-4 1 16,-4 4 1-16,2 0 2 0,-2-3-1 15,4 3 0-15,0 0-3 0,-1 0-2 16,3-4-4-16,3 4-2 0,2 0-4 16,2 0-2-16,4 0-2 0,6 0-1 15,2-3-1-15,5 3 0 0,4-5 0 16,8 5 1-16,2-4 0 0,7 4-1 0,6-4 1 15,12 4 0-15,9-4 0 0,8 4 0 16,16-5 0-16,13 5 0 0,11-6 0 16,10-3 0-16,12-1-1 0,9-2 0 15,6 1-1-15,5-5 1 0,1 1 0 16,-5 4-1-16,5 0 1 0,-8 1-1 16,-10 3 0-16,-8 0-1 0,-17 7 0 15,-18-2 0-15,-12 2-1 0,-24 0 0 16,-15 0 1-16,-15 4-1 0,-15-4 1 15,-5 0 4-15,-8 5 2 0,-3-5 3 0,0 0 0 16,0 3 1-16,-2-3 0 0,-3 0 0 16,2 0-4-16,-1 0-3 0,-1 0-2 15,5 0-1-15,-3 0-10 0,3 0-15 16,0-6-16-16,6-5-112 0,9 0-120 16,-2-7-294-16</inkml:trace>
  <inkml:trace contextRef="#ctx0" brushRef="#br0" timeOffset="153307.16">17621 10978 469 0,'0'-9'98'0,"0"-2"1"0,0 0-89 16,0-1 0-16,6-2-1 0,0-3 1 15,4-1 1-15,3-4 1 0,6-1 1 0,7-4 1 16,3-2 0-16,6-1 0 0,2 3-2 16,2 1-1-16,0 3-2 0,-5 2-2 15,-7 4-1-15,-5 7-1 0,-5 4 0 16,-5 0 2-16,-5 6 4 0,-7 0 2 16,-7 14 2-16,-5 6 2 0,-6 7 1 0,-4 8-1 15,-8 6 0-15,-1 6-3 0,-2 1-1 16,0 0-2-16,-1-4-2 0,3-2-1 15,6-4-1-15,3-4-2 0,3-4-1 16,6-2-2-16,0-6-2 0,9-5-6 16,4-4-7-16,0-5-7 0,0-5-6 15,11-3-11-15,2-7-12 0,6-3-97 16,1-1-98-16,5 0-241 0</inkml:trace>
  <inkml:trace contextRef="#ctx0" brushRef="#br0" timeOffset="153793.5">18291 10887 481 0,'-33'0'118'0,"2"0"5"0,1 0-71 0,-1 0-14 15,10 4-4-15,8-4-4 16,3 3-7-16,3-3-6 0,7 0-3 0,4 5-3 16,8-5-2-16,5 0-2 0,7 0-1 15,14 0 1-15,8 0 1 0,2 0 0 16,7 0 0-16,1 0-2 0,-3-5-1 15,-4 5-1-15,-7-3-1 0,-6 3-1 16,-4-4-4-16,-5 4-9 0,-3 0-6 16,-2 0-11-16,-5 0-13 0,-5 0-17 0,-3 0-88 15,-4-5-96-15,-5 3-227 0</inkml:trace>
  <inkml:trace contextRef="#ctx0" brushRef="#br0" timeOffset="154014.57">18589 10669 507 0,'-2'-11'118'0,"2"6"3"0,-7 1-80 0,7 4-11 16,0 0-8-16,-5 0-5 0,5 3-1 15,-5 8 0-15,0 7 1 0,-1 3 2 16,-3 5 2-16,-3 7 0 0,0 3-2 16,0 3-1-16,0 0-5 0,-1-3-3 15,5 2-3-15,-1-4-4 0,2-3-3 16,2-4-6-16,1-6-6 0,4 0-9 15,-4-6-9-15,4-3-15 0,0-1-69 16,6-3-33-16,1 0-89 0,-2-4-189 16</inkml:trace>
  <inkml:trace contextRef="#ctx0" brushRef="#br0" timeOffset="154461.02">19053 10757 482 0,'-16'15'123'16,"-3"5"4"-16,-4 2-21 0,2 6-85 16,1 1-7-16,0 4-2 0,3 0-2 15,5-5-3-15,5-3-3 0,1-3-2 16,1-4-2-16,5-1-6 0,0-4-8 16,0-2-15-16,0-6-5 0,5 2-96 15,-2-3-99-15,1 1-237 0</inkml:trace>
  <inkml:trace contextRef="#ctx0" brushRef="#br0" timeOffset="154758.33">19110 10597 604 0,'-11'-8'139'0,"-2"1"2"0,-1 3-95 0,2-1-19 16,2 5-12-16,1-4-4 0,3 4-5 15,4 0-5-15,2 0-1 0,0 0-1 16,6 0 0-16,2 0 0 0,2 0 0 16,1-3 0-16,5 3 2 0,-1-5 0 15,-1 5 0-15,-1-3-1 0,-5 3 2 16,3 0 4-16,-9 0 6 0,-2-3 2 16,0 3 2-16,-2 0 1 0,-7 0 0 0,0-6-2 15,1 6-4-15,-4-3-8 0,-3 3-9 16,0 0-12-16,-1 0-10 0,2 7-12 15,0-2-17-15,1 4-101 0,3 2-111 16,4 4-256-16</inkml:trace>
  <inkml:trace contextRef="#ctx0" brushRef="#br0" timeOffset="155346.9">19357 10641 527 0,'-14'8'119'0,"-14"3"0"0,-2 8-74 16,7 2-27-16,0 8-8 0,2 3 2 0,-2 3 0 15,-2-1-1-15,7 3 1 0,-1 1 0 16,3 1-2-16,-2-4-1 0,3-6-3 16,-1 0-1-16,8-4-1 0,-1-6-2 15,3-3 0-15,1-5-1 0,2-4-1 16,3-2 1-16,0-5-1 0,0-5 0 15,0-5 1-15,3-6-1 0,2-2 0 16,1-10 0-16,0-5 0 0,4-5 0 16,6-5 0-16,2-3 0 0,2-2-1 0,9 1 1 15,1 3 0-15,3 7-1 0,-1 6 1 16,1 6-1-16,0 7 1 0,4 8-1 16,-8 4 1-16,-2 6 0 0,-2 0-1 15,-3 7 0-15,-6 2 0 0,-6 2 0 16,-4 5 0-16,-6 3 0 0,0-1 1 15,-10 3 0-15,-1-3 1 0,-9 1-1 16,-4 1 2-16,-2 1-1 0,-1-7 0 0,-7-1 1 16,1-3 0-16,0 0 1 0,7-6 0 15,5-4 0-15,2 0 0 0,3 0 0 16,12-3-1-16,4-2-1 0,0 1 0 16,0-1-1-16,0 1 1 0,0 4 0 15,3 0 1-15,-3 0 1 0,3 10 1 16,-3 0 1-16,6 2 2 0,-6 6 0 15,8 3 1-15,4 2 0 0,-1 1-1 0,0 4 1 16,2-1-2-16,-2 2 0 0,1-2-1 16,-3 4-1-16,-5-6-1 0,-1 3 0 15,-3 0 0-15,7-5-2 0,-7 1 1 16,0-4-3-16,3-5-7 0,-3 0-8 16,4-3-8-16,-4-7-10 0,7 0-11 15,-2-5-15-15,2 0-88 0,3-10-96 16,-5-2-226-16</inkml:trace>
  <inkml:trace contextRef="#ctx0" brushRef="#br0" timeOffset="155836.64">19689 10736 556 0,'0'0'118'0,"-6"10"-1"0,-2 1-99 15,-5 11-8-15,-2 6-3 0,-4 2 1 16,0 2 0-16,-1 0 2 0,2 2 1 0,3-4 0 15,2-5-1-15,1-3-2 0,4-4-2 16,2-2-1-16,6-4-1 0,-4-5-2 16,4-1-1-16,0-6 0 0,0-5 0 15,0-3 0-15,3-7 0 0,3-7 0 16,1-5 0-16,2-7-1 0,4-9-1 16,9-4 0-16,1-2-1 0,2 0 1 15,2 2-1-15,5 3 0 0,2 11 1 16,1 4 0-16,2 11 0 0,-8 6 0 15,4 5 0-15,-6 7 1 0,-2 0-1 0,-5 11 1 16,-2 0-1-16,-10 3 0 0,-1 4 1 16,-4 3 0-16,-3 2-1 0,-4 0 2 15,-7-1-1-15,1 0 1 0,-7-2 0 16,-4-1 1-16,-5-4-1 0,-2-1 1 16,-4-4-1-16,4-2 1 0,-2-2-1 0,10-6 1 15,4 0 0-15,5 0-1 0,4 0 0 16,7 0 0-16,0 0-1 0,0 4 0 15,-3 2 1-15,3 5 0 0,0 4 1 16,0 2 2-16,0 5 1 0,0 1 2 16,0 2 1-16,0-1 1 0,0 2-1 15,10-3 0-15,2-3-2 0,8 1-1 0,4-1 0 16,6-5-4-16,3 0-8 0,-5 1-10 16,-3-4-17-16,1 1-107 15,-8-2-113-15,-5 1-280 0</inkml:trace>
  <inkml:trace contextRef="#ctx0" brushRef="#br0" timeOffset="156369.66">17663 10471 526 0,'-20'7'122'0,"0"4"2"0,-1 8-85 16,0 8-6-16,-4 14-8 0,-1 6-1 15,1 6-3-15,-2 11-3 0,1 4-3 16,5 2-4-16,6 3-3 0,3 1-2 16,12-1-3-16,5-3-3 0,11-3-3 15,10-6-6-15,7-4-7 0,5-5-9 16,4-9-11-16,8-4-14 0,6-7-88 15,4-7-97-15,5-2-228 0</inkml:trace>
  <inkml:trace contextRef="#ctx0" brushRef="#br0" timeOffset="156841.5">20272 10424 537 0,'0'28'123'16,"0"6"3"-16,0 13-95 0,-3 8-2 16,-7 9 3-16,0 3-3 0,-8 3-4 15,-4 3-3-15,-2 0-3 0,-5-2-2 16,-3-2-5-16,-7-5-4 0,0 0-10 16,0-3-10-16,-4-10-11 0,-7-5-18 15,-2-2-104-15,3-7-113 0,2-4-271 16</inkml:trace>
  <inkml:trace contextRef="#ctx0" brushRef="#br0" timeOffset="159848.14">20702 10283 398 0,'-2'-4'90'16,"2"4"3"-16,0 0-69 0,-5 0-2 15,5 0 2-15,0 0-1 0,0 0 0 16,0 0 0-16,0 4 1 0,0-4 0 15,0 4-1-15,0-4-4 0,0 6-2 16,0-6-4-16,0 3-3 0,0-3-2 16,0 3-1-16,0-3-2 0,0 0 0 0,0 0-1 15,0 0 1-15,0 0-1 0,0 0 1 16,0 0-1-16,0 0 1 0,0-3-1 16,0 3-1-16,-2-4 2 0,2-1 0 15,0 5 0-15,0-6 2 0,-6 6-1 16,1 0 0-16,-3 0 0 0,1 0 0 15,-4 9-2-15,-3 2-1 0,-1 8 0 16,-5 1-1-16,-5 8 1 0,4 2 1 16,-5 4-1-16,4 1 0 0,-1-1 0 0,9-4-1 15,1-1 0-15,7-3-2 0,6-1 0 16,12-6 0-16,0-1-1 0,7-5 0 16,2-4 1-16,6-5-1 0,0-4 1 15,0-3 1-15,-1-5-1 0,1-1 0 16,-1-1 0-16,-7-1 0 0,-4-2 0 15,-3 3 1-15,-4 0 0 0,-8-1 0 16,-7 0 1-16,-3 2 1 0,-8-2 3 0,3 7 2 16,-5-2 1-16,-3 4 0 0,3 2 0 15,1 0 0-15,4 3-1 0,-4 2-3 16,5-2-4-16,-1 0-5 0,4-3-9 16,3 7-7-16,8-7-8 0,0 0-12 15,0 0 138-15,9 0-249 0,3-9-123 16,0 0-351-16</inkml:trace>
  <inkml:trace contextRef="#ctx0" brushRef="#br0" timeOffset="160763.12">20110 10212 392 0,'-5'0'93'0,"5"2"4"0,-5-2-61 15,5 0-8-15,0 0-1 0,0 0-3 16,0 0-1-16,0 0-2 0,0 0 0 16,0 0 1-16,0 0-2 0,0 0 0 15,0 0-2-15,0 0-1 0,0 0-2 0,0 0-3 16,0 0-3-16,0 0-3 0,0 0-1 15,0 0-2-15,5-2-1 0,1 2 0 16,1-6 0-16,5 3-1 0,3-1 1 16,10-3 0-16,-2 2 1 0,8 1 2 15,3 1 0-15,6-1 0 0,4 4 1 16,-3-4 0-16,-2 4-2 0,8 0 0 0,-2-5-1 16,-4-2-1-16,-3 3 0 0,-2-5-1 15,2 2-1-15,-3 0 1 0,-2 0 0 16,-1 4-1-16,-1-1 1 0,-3 4-1 15,-8-5 2-15,-1 5 3 0,-10 0 6 16,-3 0 3-16,-6 0 1 0,-8 0 0 16,-10 0 0-16,-3 0 0 0,-7 7-4 0,-5 1-6 15,-6-2-2-15,0 3-2 0,-3 0 0 16,-3 2-1-16,-2-2 1 0,0 1-1 16,-4-3 0-16,-2 3 0 0,-2 1-3 15,-1-1-3-15,9-3-3 0,1 0-5 16,11-3-3-16,3-4-6 0,6 0-5 15,12 0-4-15,1-6-8 0,5-1-7 16,2 4-94-16,6-5-100 0,0 5-241 16</inkml:trace>
  <inkml:trace contextRef="#ctx0" brushRef="#br0" timeOffset="161340.68">21415 9964 538 0,'0'0'121'0,"0"0"3"0,0 0-90 15,7 0-7-15,0 0-4 0,6 0-6 16,5 0-2-16,2 0-1 0,0 0 0 15,3 5-2-15,2-5-2 0,1 0-3 0,1 0-1 16,-1 0-1-16,0 0-1 0,5 0-1 16,-4 0-1-16,-3 0-1 0,2 0 0 15,-3 0 0-15,-4 0-1 0,-3 0-2 16,-4 4-4-16,-3-4-5 0,-1 0-8 16,-8 0-15-16,-8 0 52 0,-4 0-158 15,-3 0-110-15,-4 0-285 0</inkml:trace>
  <inkml:trace contextRef="#ctx0" brushRef="#br0" timeOffset="161648.53">21444 10152 516 0,'-11'4'119'0,"0"1"1"0,4-1-75 16,7 0-24-16,5-1-8 0,3 1-5 15,8-4-3-15,4 4-2 0,4-4 0 0,3 0 1 16,4 0 0-16,0-7 0 0,1 3-1 15,1 2 1-15,-2-4-1 0,-2 6 0 16,-3-4-1-16,-6 4 1 0,-2 0-1 16,-6 0 2-16,-4 0 3 0,-3 0 4 15,-5 0 2-15,0 0 0 0,-10 0 0 16,-1 0-1-16,-7 0-1 0,1 5-2 0,-6-5-3 16,-4 6-1-16,-1-6 1 15,-3 4-1-15,4-4 0 0,-3 0 0 0,2 0-1 16,2 0-2-16,1 0 0 0,3 0-2 15,7-3-3-15,3 3-7 0,2 0-10 16,7-4-14-16,3 4 79 0,0 0-191 16,3 0-121-16,1 4-316 0</inkml:trace>
  <inkml:trace contextRef="#ctx0" brushRef="#br0" timeOffset="162281.66">22233 9975 478 0,'-14'10'125'0,"0"1"3"0,1 1-28 16,1 3-68-16,0 5-11 0,2 0-3 15,0 3-1-15,3-2-3 0,2-2 0 16,0 1-1-16,5-1-1 0,0-1-2 16,10-1-1-16,0-5-2 0,6-1-3 15,6-3 0-15,3-8-1 0,7 4-1 16,5-10-1-16,3 0 0 0,0-3 0 15,6-2 0-15,-6-2-1 0,2 1-1 16,-2-8-2-16,-3-5-2 0,1 0 0 16,-7-9-1-16,-2-7 0 0,-2-3 1 0,-1-1 1 15,-11 2 1-15,-5 2 5 0,-10 2 4 16,0 5 5-16,-12 5 7 0,-7 8 4 16,-10 6 2-16,-7 4 2 0,-5 7-1 15,-7 7-3-15,-5 9-4 0,-5 6-6 16,0 8-5-16,3 7-2 0,5 4-3 15,6 7 0-15,13-1-1 0,9-2-4 0,9 1-7 16,9-5-13-16,4-4-13 0,9-4-17 16,-1-4-115-16,5-3-128 0,3-5-295 15</inkml:trace>
  <inkml:trace contextRef="#ctx0" brushRef="#br1" timeOffset="180827.33">8956 11591 233 0,'0'0'62'0,"-2"0"4"16,2 3-10-16,-6-3-36 0,6 0-4 16,-7 0 1-16,5 0 2 0,-3 0 2 15,-1 0 0-15,1 0 2 0,2 0 0 16,-2 0 0-16,5 0-3 0,-6 0-4 0,6 0-4 15,0 0-4-15,-2 0-2 16,2 0-3-16,0 0 0 0,0 0-2 16,0 0 2-16,0 0 1 0,0 0 1 0,0 0 4 15,0 0 1-15,0 0 2 0,0 0 0 16,0 0 2-16,0 0-2 0,0 4-1 16,0-4-3-16,0 0-2 0,0 0-2 15,0 6-1-15,0 0-1 0,0-2-1 0,0 3 1 16,2 0 0-16,-2 3 1 0,6 1-1 15,-6 0 1-15,7 0-1 0,-1 5 1 16,0-3-1-16,2 2 0 0,4 0 0 16,-2-4-1-16,6 3 0 0,-2-2 0 15,5-3-1-15,1 1 1 0,2 0 0 16,3-1-1-16,3 1 1 0,3 1 0 16,2-1-1-16,0-2 1 0,2 2 0 15,2-3 0-15,-1-1-1 0,2-1 1 0,0-1 0 16,1-4-1-16,-2 0 0 15,7 0 1-15,-2 0-1 0,8-10 1 16,-3-1-1-16,5 0 0 0,-2-1 1 0,2 1-1 16,0 1 1-16,1-3 0 0,-3 5 0 15,0 1 0-15,4 0 0 0,2 4 0 16,-2-1 0-16,1 4-1 0,2 0 1 0,-2-5-1 16,3 1 0-16,0-5 1 0,-4-2-1 15,6 1 0-15,2 1 0 0,0-2 0 16,2 2 0-16,0 0 0 0,2-1 0 15,0-1 0-15,-3 1 0 0,6-2 1 16,-1 0 0-16,1 0 0 0,-1 1 1 16,1 1 1-16,0 0 0 0,1-2 0 15,0 3 1-15,1 0-1 0,-2-1 0 16,2 0-1-16,-3-1 0 0,0 1-2 0,1 1 1 16,-2-3-1-16,1 3 1 0,-2-1-1 15,0 2 0-15,0 0 1 0,-5 2-1 16,1 3 0-16,-1-3 1 0,-5 6-1 15,4 0 1-15,1 0-1 0,-3 0 0 16,0 0 1-16,-7 3-1 0,-2 2 0 16,-3-1 0-16,-1-4 1 0,-5 7-1 15,-3-3 0-15,-2 2 0 0,-2 3 0 0,-2 2 0 16,-4 2 0-16,-4 1 0 0,2-1 0 16,-7 2 0-16,-2-3 0 0,-2-1 0 15,-2 1 0-15,-1-2 0 0,-4 0 0 16,-3 2 1-16,1 0-1 0,-5 0 1 15,4 0-1-15,-4-1 1 0,0 1-1 16,0-1 0-16,0-1 1 0,0-1-1 16,0-4 1-16,0 1 0 0,0-1 0 0,0-1 0 15,0-4 0-15,0 0 1 0,0 0 0 16,0-4-1-16,0-2 1 16,0-1-1-16,0-3 0 0,2 1 0 0,-2-5-1 15,0 2 0-15,6-1 0 0,-4-2 0 16,3-1 1-16,2 4-1 0,-1 1-1 15,1 0 1-15,1 3 0 0,4 0 0 16,0 0 0-16,1 4 0 0,1 1 0 16,-1-2 0-16,1 1 0 0,-1 4 0 0,3-8 0 15,0 5 0-15,-1-2 0 0,0 0 0 16,4 0 0-16,0 1 0 0,6-1 0 16,-2-1 0-16,6 6 0 0,-1 0 0 15,1 7 0-15,4-3 0 0,3 0 0 16,-6 1 0-16,3 3 0 0,0-4 0 15,-1-3 0-15,0-1 0 0,-2 7 0 16,0-3 0-16,2-4 0 0,-4 0 0 0,5 2 0 16,0-2 0-16,4 7-1 0,0-4 1 15,2 1 0-15,0 1 0 0,2 1-1 16,0 1 1-16,-3-3 0 0,1-4 0 16,0 5 0-16,-5-5 0 0,4 0 0 15,-1 0 0-15,0-5 0 0,3 5 0 16,0 0 0-16,1 0 0 0,2 0 0 15,-3 0 0-15,-1 0 0 0,1 0 0 0,-2 0 0 16,-2 0 0-16,2 0 0 0,2-5 0 16,3-1 0-16,1 2 0 0,5 0 1 15,2-2-1-15,0 4 0 0,-1 2 1 16,-1-7-1-16,-2 7 0 0,-4-5 1 16,-3-2-1-16,-2 4 0 0,-3-2 1 15,0-4-1-15,-2 1 1 0,0 3 0 0,-3-2 2 16,3-5 0-16,0 1 0 0,1-1 1 15,-1 1 0-15,0-4 0 0,0-4 0 16,1-1-1-16,-2-1-1 0,-2 0 1 16,0-1-1-16,1-1 0 0,-8-1 0 15,0 1 1-15,-6 1-1 0,0 3-3 16,-6-2-7-16,-7 1-14 0,-4 2-66 16,0 4-45-16,-4 6-99 0,-7-3-218 15</inkml:trace>
  <inkml:trace contextRef="#ctx0" brushRef="#br1" timeOffset="182308.44">11943 11899 301 0,'0'-11'76'0,"6"-1"4"15,-6 3-41-15,6-1-6 0,-6 2-5 16,5 0-2-16,-5-1-2 0,6 2-1 0,-6 1-3 16,6 4-2-16,-6 2 0 0,0-6-1 15,0 6-1-15,0 0-2 0,-6 14-2 16,-2 4-1-16,-5 5-1 0,-6 10-2 16,-1 4 0-16,-7 7-1 0,-6 2 0 15,-7 1 1-15,1 3-1 0,-1-2-1 0,2 0-2 16,4-2 0-16,4-1-2 15,5-7 0-15,7-2-2 0,8-4 1 16,4-9-1-16,6-4 0 0,0-7 0 16,0-6 0-16,3-6 0 0,4-3 0 0,3-9 0 15,4-5 0-15,2-10 0 0,3-2 1 16,1-11-2-16,-1 2 1 0,3-8-1 16,1 1 1-16,-5-1 0 0,2 2-1 15,-3-2 1-15,0 3 0 0,0 5 0 16,-2 5 1-16,-2 1-1 0,-1 5 1 15,-1 5 1-15,-3 10 0 0,4 3 1 0,-5 9 1 16,0 0 2-16,0 15 0 0,-1 3 0 16,-2 8 0-16,-4 5 0 0,3 4-2 15,-3 5 0-15,-5 0-1 0,1 3-2 16,-2-4 1-16,-2-2-2 0,2 1 1 16,-1-2 0-16,1 0-1 0,6-4 1 0,-5-5-1 15,5-4 1-15,0 0-1 0,4-3 0 16,-1-8 0-16,1 0 0 0,-4-7-2 15,6 0 1-15,-6-5 0 0,0 0-1 16,0 0-1-16,-6-7 0 0,0 2 1 16,-6-5 0-16,1 1 1 0,-1 1-1 15,-3-2 1-15,0-1 1 0,-4-1 0 16,2-2 0-16,1 1 1 0,-1-1-1 16,1-1 1-16,0 2 0 0,5-1 0 0,2 3 0 15,0 3 1-15,5 0 0 0,4 2 1 16,0 0 0-16,9 6 1 0,4-4 1 15,4 4-1-15,6 0 1 0,3 0 1 16,4 0-2-16,1 0 1 0,1 0-1 16,-2 4-2-16,-3-4-3 0,-1 5-6 15,-4-5-6-15,-2 4-11 0,1-4-13 0,-5-4-96 16,2 4-100-16,0-7-242 0</inkml:trace>
  <inkml:trace contextRef="#ctx0" brushRef="#br1" timeOffset="182953.47">12329 11926 416 0,'-9'6'94'0,"-6"1"3"0,-1 8-72 16,-2 4-4-16,-2 5-1 0,-1 5-1 0,-4 5-3 16,3 3-3-16,-2 6-2 0,3-3-2 15,2 2-1-15,4 3-2 0,0 0-1 16,4-7 1-16,4-2-1 0,2-6-1 15,3-5 0-15,2-4 0 0,0-7-1 16,0-1 0-16,0-6-1 0,0-7 0 16,7 0-1-16,-3-11 0 0,6-4 0 0,3-9 1 15,1-8-1-15,5-11-1 0,5-4 1 16,-1-3-1-16,2-4 0 0,-1-1 1 16,-1 4 1-16,-3-2 4 0,-6 8 3 15,-2 8 3-15,-3 5 0 0,-1 7 1 16,-4 6 1-16,1 7-3 0,-5 5-4 15,4 2-3-15,3 5-1 0,0-4-2 16,2 4 0-16,1-8-1 0,6 3 1 16,-1-3 0-16,5 2-1 0,4 1 1 15,-2-4 0-15,2 4-1 0,-1-2-1 0,2 4-3 16,-5 3-5-16,-1-4-11 0,-5 4-12 16,-2 0-96-16,-5 6-102 0,-5 1-246 15</inkml:trace>
  <inkml:trace contextRef="#ctx0" brushRef="#br1" timeOffset="183475.35">12143 12252 459 0,'-6'3'107'0,"-5"2"2"15,3 0-76-15,1 1-6 0,2 1 1 16,1-5-3-16,0 7-3 0,1-7-3 16,3 4 0-16,0-2 0 0,7-4-1 15,2 4-2-15,6-4-2 0,7 0-2 16,4 0 0-16,4-4-3 0,7 0-3 16,0-2-2-16,1 0-7 0,0-1-7 0,-4-2-9 15,-1 1-17-15,-5-1-101 0,1 0-109 16,-4 3-261-16</inkml:trace>
  <inkml:trace contextRef="#ctx0" brushRef="#br1" timeOffset="188008.64">12680 12679 294 0,'0'0'65'0,"0"-2"1"0,0 2-50 16,0 0-6-16,0 0-3 0,0 0 1 16,0 0 2-16,0 0 4 0,0 0 4 15,0-4 1-15,0 4 3 0,0 0-1 16,0 0-2-16,0-5-2 0,0 5-5 16,0 0-2-16,0-2-3 0,0 2-2 15,0-4-2-15,0 4 0 0,0-6-1 0,0 4 0 16,0-2 2-16,5-2 0 15,-5 6 2-15,0-4 1 0,0 4 2 0,0-5 0 16,0 5 1-16,0 0-1 0,-6 0-1 16,0 8-1-16,-1-4-1 0,0 5-1 15,-4 4 0-15,3 5 0 0,-2-1-1 16,1 4 1-16,2-3-1 0,-1 0 0 16,1 3-1-16,1-1-1 0,-4-1 0 15,2 0 0-15,0 0-2 0,2 4 1 0,-1-7-2 16,1 4-3-16,0-5-4 0,6 0-8 15,0-5-7-15,0-3-88 0,6-7-86 16,0-5-214-16</inkml:trace>
  <inkml:trace contextRef="#ctx0" brushRef="#br1" timeOffset="188557.65">12781 12503 400 0,'-3'0'95'0,"-2"0"1"0,-2-6-61 15,1 6-14-15,4 0-5 0,-3-3-4 16,3 3-4-16,2 0-3 0,-5 0-1 15,5 0-1-15,0 0-1 0,0 4-1 16,-3-4 1-16,3 6-1 0,0-6 0 16,0 5 0-16,0-5 0 0,0 5 0 15,3-5 1-15,2 0-1 0,-2 0 2 16,3 0-1-16,1-6 0 0,-1 2 1 0,0-2 0 16,0 2 0-16,-1-1 3 0,-5 1 2 15,3-1 1-15,-3 5 0 0,-7-7 2 16,1 7-1-16,-1 0-2 0,-3 0-1 15,-1 0-2-15,-2 0-1 0,-1 0-2 0,1 5 0 16,0-5 0-16,2 0-1 0,3 0 0 16,1 0-1-16,2 0-4 0,5 4-6 15,0-4-8-15,12 0-13 0,0 0-85 16,3-7-90-16,5 3-218 0</inkml:trace>
  <inkml:trace contextRef="#ctx0" brushRef="#br1" timeOffset="189305.59">12925 12598 256 0,'-8'0'74'0,"0"-4"4"16,-1 4-12-16,4-5-32 0,1 5-10 15,-3 0-2-15,7-3-3 0,-5 3-2 16,5 0-2-16,0 0-1 0,-2 0-1 16,2 0-2-16,0 0-1 0,0 0-3 15,-5 8 0-15,5-2-2 0,-6 5 1 16,0 1 2-16,-2 8 1 0,0 4 1 15,-5 2 0-15,-4 4-1 0,2 2 0 16,-5 3-2-16,4-2-2 0,-2-5-1 0,0-4-2 16,4-1 0-16,2-2-1 0,4-6 0 15,1-4 0-15,1-2 0 0,6-2 1 16,-5-7-1-16,5 0 1 0,0-5 0 16,5-3 0-16,2-6-1 0,4-2 1 0,-1-8-1 15,8-5-1-15,1-4 1 0,2-5-1 16,6 3 0-16,-3-4 0 0,2 1-1 15,-2 6 1-15,1 0 0 0,0 8 0 16,-5 5 0-16,-1 5 0 0,-4 4 1 16,-2 2-1-16,-5 8 1 0,2 0 0 15,-7 8 1-15,3-1-1 0,-6 4 1 16,0 3 1-16,-7 1-1 0,1-1 0 16,0 4 0-16,-2-4-1 0,0 4 2 15,-2-5 0-15,2-3 1 0,1-2-1 0,0-1 1 16,1-4 0-16,-1-3 0 0,2 0-1 15,-1 0-1-15,4-5-1 0,-4-2 0 16,6 3 0-16,-3-4 0 0,3 5 1 16,0-4 0-16,0 7 0 0,-4-3 0 15,4 3 0-15,0 0 0 0,0 5 0 16,4 1 0-16,-4 5-1 0,2 1 1 16,-2 3 0-16,0 3 1 0,6-3 0 0,-6 3 0 15,0-1-1-15,0 3 1 0,2-2-1 16,-2 1 0-16,6-2-1 0,-2 0 0 15,-1 2 0-15,4-4-1 0,-1-4 0 16,5 0-2-16,-4-3-4 0,1-3-7 16,0-3-9-16,2-2-13 0,-2 0-88 15,4-6-95-15,-2-3-227 0</inkml:trace>
  <inkml:trace contextRef="#ctx0" brushRef="#br1" timeOffset="189871.56">13189 12633 451 0,'0'-6'97'0,"0"6"2"0,0-5-83 16,-6 5-7-16,4 7-1 0,-4 0-2 16,-1 3-2-16,-4 8-2 0,3 0-1 15,-3 3 1-15,2 1 0 0,1-1 0 16,-1-2 0-16,5-1 0 0,0 2-1 15,4-7 1-15,-6 3-1 0,6-3 0 16,0-3 0-16,0-3 0 0,0 0 0 16,-2-3-1-16,2-4 1 0,0 0 0 15,0-11-1-15,0 2 0 0,0-4 1 0,0-2-1 16,6-7 0-16,-3-8 0 0,7 0 0 16,-2-3-1-16,6-1 1 0,-1-1 0 15,6 5 0-15,-1 3 0 0,-2 4 0 16,2 4 0-16,-2 6 0 0,3 1 1 15,-2 5 0-15,-2 2 0 0,-1 5 0 16,-2 0 1-16,2 10-1 0,-6-2 1 16,2 4-1-16,-3 0 0 0,-4 2 1 15,-3-1-1-15,5 0 1 0,-5-2 1 0,-4 2 1 16,2-1 1-16,-4-1 2 0,0-1 1 16,-1-1-1-16,0-5 1 0,0 3-2 15,0-7-1-15,1 4-1 0,-1-4-1 16,2 0-1-16,1 0-1 0,0-3 0 15,-3 3 0-15,5 0-1 0,-3 0 1 0,-1 0-1 16,-1 3 0-16,1 5 1 0,-1-2-1 16,0 5 1-16,-1-1 0 0,-3 3 0 15,5 0 0-15,3 0 0 0,3 0 0 16,0-1 0-16,0 1 0 0,3-1 1 16,3-2-1-16,5 2 0 0,-2-1 0 15,4 0 0-15,-1-1 0 0,1-3-2 0,1 2-6 16,-1-2-10-16,1-2-46 0,-6-2-53 15,1-3-87-15,-2 0-201 0</inkml:trace>
  <inkml:trace contextRef="#ctx0" brushRef="#br1" timeOffset="190659.4">13527 12932 431 0,'0'-5'103'0,"0"-1"6"16,0 3-72-16,0 3-5 0,0 0-2 15,0 0-4-15,0 8-3 0,0-1-4 16,0 4-2-16,0 5-2 0,-2 1-1 15,2 4-1-15,-10 1-2 0,2 1-3 16,-5 3-2-16,-2-3-8 0,-5 4-13 16,-1-2-15-16,-3-1-99 0,3 1-102 15,-4-4-256-15</inkml:trace>
  <inkml:trace contextRef="#ctx0" brushRef="#br1" timeOffset="192620.62">14116 12423 337 0,'0'0'83'0,"0"0"2"15,0-5-33-15,0 5-30 0,0 0-7 16,0 0-2-16,0 0 1 0,0 0-1 15,0 0 1-15,0-2 1 0,0 2 1 16,0-4-1-16,6 4 0 0,-6-3-1 0,0-2 0 16,0 2 0-16,0-4-1 0,0 6-1 15,0-3-1-15,0-2 0 0,-6 2-1 16,4-1-1-16,-3 0-2 0,3 0-1 16,-3 1-1-16,-1 4-2 0,-2 0-1 15,-3 0 0-15,2 8-1 0,-5-1 0 16,-1 6-1-16,-2 0 1 0,3 3 0 15,-4 5 0-15,4 2 0 0,-5 3 0 0,6 3 0 16,-3-1 0-16,0 3 0 0,6 0 0 16,-2-2-1-16,4 2 1 0,3-3-1 15,5-2 1-15,0-2-1 0,0-3 0 16,7-4 0-16,-1-5 0 0,1-2 0 16,5-3 0-16,-3-2 0 0,3-5 1 15,2 0-1-15,-1 0 1 0,3-8-1 0,-1 2 1 16,-1-2-1-16,-2-2 0 0,0-2 1 15,-2-2-1-15,-2-5 1 0,-2 3-1 16,0-2 2-16,-6 0 1 0,0-1 2 16,0 6 0-16,-13 2 0 0,4 3 0 15,-6 6 1-15,-1 2-2 0,-4 0-1 16,-2 0-3-16,-3 7 1 0,0-2-2 16,-1 5 0-16,3 0-3 0,2-1-2 0,5-2-5 15,8 1-6-15,8 0-5 0,4-2-8 16,7 1-11-16,9-3-84 15,6 2-89-15,6-2-213 0</inkml:trace>
  <inkml:trace contextRef="#ctx0" brushRef="#br1" timeOffset="193113.44">14374 12654 509 0,'-7'0'108'0,"0"2"0"16,0 6-91-16,0 1-9 0,-2 3-2 16,1 4-2-16,-1-1-2 0,3 2 0 15,2-2-1-15,4-3 0 0,0-1-1 16,4-2 1-16,2-6 0 0,1-3 0 0,7 8 0 16,1-8 0-16,2-4-1 0,1-1 1 15,3 1-1-15,0-7 1 0,2-2-1 16,-2-6 1-16,-1 4-1 0,-5-2 2 15,-1 1 5-15,-3 0 3 0,-5 7 4 16,-2 3 1-16,-4 6 0 0,0 0 0 16,-6 8-2-16,-2 6-3 0,0 6-5 15,-5 4-2-15,-1 9-1 0,-5 8-1 0,2 5 1 16,-3 6 0-16,0-3 0 0,-2-2 0 16,2 9-1-16,-6-2 1 0,3-4 0 15,0 0-1-15,-4 0 0 0,0-2 0 16,1 0 0-16,0-3 0 0,6-4-1 15,0-5 1-15,4-4 0 0,0-6 1 16,5-4 1-16,0-6 2 0,0-5 0 0,3-2 1 16,-1-6 0-16,-2-3 1 0,3-7-1 15,-4-7-2-15,5-12-1 0,1-8-1 16,6-8-1-16,0-15 0 0,12-9-1 16,7-3 0-16,6-6-1 0,12 3 0 15,9-1-5-15,7 0-4 0,0 13-6 16,3 2-15-16,-2 2-106 0,-1 10-107 15,-12 3-267-15</inkml:trace>
  <inkml:trace contextRef="#ctx0" brushRef="#br1" timeOffset="197344.56">17145 11591 210 0,'-5'0'65'0,"-1"0"6"0,3 0-15 15,-1 0-13-15,4 0-3 0,-6 0-4 0,6-5-3 16,-2 5-5-16,2-4-3 0,-5 4-2 16,5-3-1-16,-2 3-2 0,2 0-2 15,-5 0-2-15,5-4-3 0,0 4-2 16,-5 0-3-16,5 0-3 0,0 4-2 15,0-1-1-15,0 3-2 0,0-1 1 16,0 3 0-16,0 2 1 0,5 2 0 0,0 1 1 16,-3 1 1-16,4 5-1 0,0-1 1 15,2 0-1-15,5 2 0 0,5-1 0 16,3 1-1-16,6 3 0 0,7 0 0 16,4-1 0-16,4 0-1 0,2 0 1 15,2 1-2-15,0-2 1 0,0-4-1 16,0 0 1-16,2-6-1 0,5 2 0 0,5-5 0 15,2-3 1-15,-1-5-1 0,2 0 1 16,-1-5 0-16,-1-2 0 0,0-6 0 16,1 0-1-16,3-3 1 0,0 1-1 15,-3-1 1-15,-1 1-1 0,-4 3 0 16,-6 1 1-16,-8 3 0 0,-8 2 0 16,0 1 1-16,0 5-1 0,-1 5 0 15,-2-2 0-15,4 6 0 0,1 1-1 16,1 3 1-16,-6 4-1 0,-3 0 1 0,-4 6-1 15,1 1 1-15,-9 3 0 0,-2 1 0 16,-5 1-1-16,-8 0 1 0,0 3 0 16,0-3-1-16,-8 2 1 0,-1-2 0 15,0-1-1-15,0-5 1 0,1-3-1 16,1-5 0-16,7-4 0 0,-4-3 0 0,4-5 0 16,2-3 0-16,3-10 0 15,1-1 1-15,5-6-1 0,0-5 1 0,3-4-1 16,4-4 1-16,3-2-1 0,5 0 1 15,3 1 0-15,2-1 0 0,1 0 1 16,2 0-1-16,5 7 1 0,3-2-1 16,3-1 0-16,0 3 0 0,2 1-1 15,-2 8 1-15,2 0 0 0,-6 5 0 16,10 3 0-16,-10 4 0 0,6 8 0 16,11 4 1-16,1 3-1 0,6 1-1 15,-3 3 0-15,-2 0 1 0,3-2-1 0,-9-1 0 16,1-3 0-16,1-4 0 0,-7-1 1 15,3-4 0-15,2 0 2 0,3-7 1 16,-2-3 1-16,-9-3 1 0,2-4-1 16,-3-8 0-16,-6-2 0 0,-6-7-2 15,2-2-1-15,3-7-1 0,-4 4-1 16,0-6-2-16,4-4-3 0,0 1-1 0,-3 6-2 16,-3 0-3-16,-10 2-6 0,-2 6-9 15,-3 7-97-15,-14 9-96 0,-10 6-245 16</inkml:trace>
  <inkml:trace contextRef="#ctx0" brushRef="#br1" timeOffset="198558.73">17484 12537 412 0,'-7'0'93'0,"-1"-5"0"15,-2 5-70-15,2-2-8 0,2 2-1 0,-2-7-1 16,1 3-1-16,-2 1 1 16,-1-4 2-16,3 3 3 0,-5-3 2 0,3 2 1 15,-4 1-1-15,-3 0-2 0,1 4-2 16,1 0-3-16,-1 9-3 0,-3 0-2 16,-3 4-4-16,0 3-1 0,-3 6 0 15,4 3-1-15,0 3-1 0,2-1 1 0,4 3 0 16,5-4-1-16,4-1 0 0,5-3-1 15,0-9 1-15,5 1 0 0,4-11 0 16,10-6 0-16,1-7-1 0,13-7 1 16,5-4 0-16,3-5 0 0,6-7 0 15,-1-2-1-15,-5-4 1 0,4-7-1 16,-6-6 0-16,-5 2 0 0,-2-3 0 16,-10-4 1-16,0 10-1 0,-6 1 0 15,-4 10 1-15,-9 5 0 0,-3 9 1 16,0 8 0-16,-2 6 0 0,-5 4 0 0,0 4 1 15,-4 12-1-15,1 8 1 0,-6 6 0 16,1 9 1-16,0 10-1 0,-3 5 1 16,3 6-1-16,-3-1 0 0,8-2 0 15,1-3-1-15,1-5 0 0,2-3-1 16,6-8 0-16,0-3 0 0,6-4 0 16,6-7 0-16,3-5 0 0,5-11 0 0,6-4 0 15,4-11 0-15,3-1 0 0,4-2-1 16,2-4 1-16,2 4-1 0,-6 3 0 15,-2 9 0-15,-8 2 0 0,-4 2 0 16,-10 7 0-16,-11 3 0 0,-4 7-2 16,-11-1-2-16,0 5-5 0,-8-1-6 15,0 0-8-15,2 1-11 0,3-5-20 16,4-9-78-16,8-4-91 0,6-5-213 0</inkml:trace>
  <inkml:trace contextRef="#ctx0" brushRef="#br1" timeOffset="198744.55">17980 12432 538 0,'-6'-7'121'0,"-5"3"0"0,1 4-94 0,-2 4-9 16,-2-1-3-16,1 6-6 0,2-5-3 16,1 5-3-16,1-1 0 0,2-5-1 15,7 3-1-15,-4-6-4 0,8 0-7 16,0-5-11-16,5 3-16 0,1-5-87 15,2 4-95-15,-4-6-231 0</inkml:trace>
  <inkml:trace contextRef="#ctx0" brushRef="#br1" timeOffset="200402.6">18046 12592 359 0,'11'-7'89'16,"-2"-1"5"-16,-2 3-57 0,-1-2-2 16,3 4 0-16,1 3-4 0,-2 0-6 15,3 0-3-15,0 0-4 0,0 9-3 0,7-3-5 16,-4 4-3-16,1 1-2 0,-3 3-2 16,-5 4 0-16,-1 2-1 0,-6 1 0 15,-2 1 0-15,-6 1-1 0,-2-2 1 16,-3 0 0-16,1-2-1 0,-1-4 1 15,-1-4-1-15,3-2 0 0,0-5 1 16,0 3 0-16,5-7 1 0,4 0-1 0,2-8 1 16,7-2-1-16,2-3-1 0,10-8 1 15,6-2-2-15,11 0 0 0,8-4 0 16,8 0 0-16,-4 0 0 0,4 6 0 16,-3 4-1-16,-3 0 2 0,-8 3-1 15,-9 1 0-15,-4 4 1 0,-2 4 0 16,-3-1 0-16,-4 4 0 0,-2 2-1 0,-6 0 1 15,0 0 0-15,-3 4-1 0,-2-4 0 16,-3 8 1-16,0-6-1 0,0 4 1 16,0-6 0-16,0 2 1 0,-4-2 1 15,1 0-1-15,-1 3 1 0,-1-3 1 16,0 0 0-16,-3 0 1 0,0 0 1 16,-2 6 2-16,0-3 1 0,-3 1-1 15,0 3 1-15,2 0-1 0,-2 2-2 16,0 2-2-16,1 1-1 0,2 3-2 0,1 0 0 15,3-1-1-15,6 0 0 0,5 4-1 16,4-8 0-16,7-4 0 0,9-6-1 16,10 0-1-16,9-2 0 0,8-7 0 15,5-2 1-15,4 2-1 0,-1 0 1 16,-1-1 1-16,-5 0 1 0,-5-2-1 16,-11 2 2-16,-6-1-1 0,-11 0 0 0,-3 0 0 15,-10 4 1-15,-8-2 2 0,-6 1 1 16,-3 2 4-16,-10-1 2 0,-2 4 2 15,-6-3 1-15,-3 6 0 0,-3 0-1 16,-1 0-1-16,3 9-4 0,1-1-2 16,3 2-2-16,4 0-2 0,7 3-1 15,10 1-1-15,6 1 0 0,10 1 0 16,6-2-2-16,9-1 0 0,5-2-1 16,8-5-1-16,1-6-1 0,2 0 0 15,6-7 1-15,4-1-1 0,-4-3 2 0,3-2 1 16,-2-2 1-16,-5 3 1 0,-2-1 1 15,-11 3 1-15,-5-3 2 0,-5 3 3 16,-12 0 2-16,-8 2 1 0,0-1 1 16,-5 7 0-16,-3 2-1 0,-4-3-1 15,-3 3-3-15,-5 5-1 0,1 4-2 0,2 1-1 16,0 1 0-16,4 1 0 0,0 0-1 16,7 2 0-16,6-1 0 0,0 1 0 15,0 0-1-15,14-5 1 0,3-2-1 16,3 1 0-16,2-6-1 0,6-2-1 15,3-2-1-15,8-8 0 0,1-2 1 16,-2-3-1-16,4-2 1 0,2-2 0 16,4 2 2-16,-5 1 1 0,-7 0 2 15,-8 8 2-15,-3 1 1 0,-12-1 2 16,-6 6 0-16,-14-2 0 0,-6 4-1 16,-10 0-1-16,-5 0-2 0,6 7-1 0,-4 2-1 15,3 0-1-15,0 1 0 0,9 2 1 16,1 0-1-16,10-1 0 0,3-1-1 15,0 0 1-15,0-3-1 0,10-1 1 16,5-6-1-16,15 0-1 0,9 0-3 16,2-7-2-16,1-2 0 0,11-3-1 0,4 3-1 15,-10 0 2-15,-6-2 1 0,-7-1 2 16,-2 2 3-16,-7 1 0 0,-7-1 2 16,-8 4 2-16,-4 0 1 0,-6 3-1 15,0 3 1-15,-6 0 0 0,-2 3 0 16,-4 4-1-16,-1 0-2 0,0 4 0 15,-2 5 0-15,0-4 0 0,-3-1 0 16,0 2-1-16,3-1 0 0,3-2 0 16,3 0-1-16,9-5-1 0,0 4-2 15,10-6-5-15,6-3-5 0,4 0-4 16,2-9-3-16,4 2-2 0,5-4 2 16,2-1 2-16,-4 0 5 0,-2 1 5 0,-2 4 5 15,-4 2 4-15,-2 5 2 0,-11 0 2 16,-8 5 0-16,0 6-1 0,-2 2 1 15,-10 3-2-15,-1 1 0 0,-1 3-1 16,1-4 0-16,4 4-1 0,-1-6 0 0,10-3 0 16,11-4 0-16,2-7 0 0,7-6 0 15,7-2 0-15,6-6 1 0,2-3-1 16,2-4 0-16,2-1 1 0,3-5-1 16,-1-7 0-16,-3-8 0 0,2-10 0 15,4-10 0-15,5-5 0 0,4-3 0 16,5-1 0-16,-4 1-1 0,1 5 1 15,-6 13 1-15,-9 11 0 0,-12 10 3 0,-10 11 0 16,-9 8 1-16,-3 7 1 0,-6 10 1 16,-8 9 0-16,-3 3 0 0,-3 6-2 15,-6 9 0-15,-8 2 0 0,-3 12-1 16,-8 0-2-16,4 8 1 0,-4-2-2 16,6 3 0-16,4 0 0 0,5-2-1 15,3-11-1-15,7 1 0 0,1-7-1 16,2-4 0-16,3-7 0 0,-3-1 0 0,3-2 0 15,1-8 0-15,-5 3 2 0,4-6-1 16,-5-4 1-16,0-7 1 0,-1 0-1 16,-4 0 1-16,4-9 3 0,0 0 4 15,2-4 3-15,2-3 2 0,1 3 3 16,3 0 0-16,4-2 0 0,2 4-2 16,0-1-3-16,0 2-4 0,5 1-2 15,1-1-1-15,2 3-2 0,4 1-1 16,1-2-1-16,3 6 1 0,2 2-1 0,2-5-1 15,0 5-3-15,1 0-8 0,5 0-9 16,0 0-10-16,2 3-17 0,2 0-105 16,-3-3-112-16,-6 0-265 0</inkml:trace>
  <inkml:trace contextRef="#ctx0" brushRef="#br1" timeOffset="201993.36">17502 13323 447 0,'7'-23'96'0,"-4"-1"1"0,3 7-84 0,0-2-2 0,6-2-1 16,-3-1-1-16,4-1 0 0,4-1 0 15,-1-4 1-15,3-3 3 0,1-2 2 16,0-4 0-16,2 0 0 0,-4-2 1 15,0 5-1-15,-8 3-1 0,1 2-1 16,-6 7-1-16,-5 5-2 0,-7 7-1 0,-5 4-1 16,-1 6-2-16,1 16-1 0,-8 7-2 15,-1 13 0-15,1 7-2 0,-6 11 1 16,-2 12-1-16,-3 12 1 0,-1 1-1 16,2 2 0-16,-1-5 0 0,4-3 0 15,1-11 0-15,6-6-1 0,7-10 0 16,5-7 0-16,3-11 0 0,5-4 0 15,2-5 0-15,8-6-1 0,-1-5 1 0,6-8 0 16,1 0 1-16,1-13-1 0,-1-3 0 16,1-5 1-16,-2-3-1 0,-2-2 0 15,-4-7-1-15,-3-4 1 0,-1-9-1 16,-5-1 0-16,0 0 1 0,-5-4-1 16,-1 3 1-16,-1 5 0 0,1 7 0 15,-3 11 0-15,2 6 0 0,-1 7 1 16,5 8-1-16,3 4 0 0,0 0 0 0,11 0 0 15,4 4 0-15,4 1 0 0,8-2 0 16,5-3 0-16,8 0 0 0,9 4 0 16,8-4 0-16,2 0 1 0,-1 0-1 15,1-4 0-15,-3 4 0 0,-6 0 0 16,-9 0 0-16,-7 0 0 0,-6-3 0 16,-8 3 1-16,-2 0-1 0,-10 0 4 15,-5 0 1-15,-3 0 3 0,-9 0 1 0,-5 0 1 16,-3 5 1-16,-5-5-1 15,-4 2-2-15,1-2-2 0,-4 5-2 16,3-5-2-16,0 6-1 0,2-4 0 0,2 4-1 16,8-1 0-16,0 5 1 0,8-1-2 15,6-1 1-15,0 3 0 0,6-2-1 16,2 0 0-16,4 0-1 0,1-2 0 16,4-4 1-16,0-3-1 0,3 4 0 15,0-4 1-15,-1 0 0 0,0 0 1 0,-5 6 0 16,-1-1 0-16,-6 2 0 0,-4 6 1 15,-3 1 0-15,-3 6 0 0,-3 1 0 16,-1-3 1-16,-2 3-2 0,-1 1 1 16,3-5 0-16,3-4-1 0,4-5 0 15,0-1 0-15,6-7 0 0,5 0 0 16,7-8 0-16,4-5 0 0,4-4 1 16,6-6-1-16,3-5 1 0,9 0-1 0,1-2 0 15,0 2 1-15,0 0-1 0,-6 5 0 16,-6 2 0-16,-5 8 0 0,-11 1 0 15,-8 6 0-15,-2 1 0 0,-7 5 0 16,0 0 0-16,-5 5 1 0,0-5-1 16,-4 5 0-16,0 1 0 0,-2 0 0 15,-2-2 0-15,2 2 0 0,-2 0 0 16,1 0 0-16,4 1 0 0,-1-4 0 16,6 0 0-16,3 2 0 0,-4-5 0 15,4 3 0-15,4-3-4 0,-4 0-6 0,3 0-8 16,-3 0-15-16,0 0 58 0,0 0-164 15,-4 0-113-15,-1 0-289 0</inkml:trace>
  <inkml:trace contextRef="#ctx0" brushRef="#br1" timeOffset="202423.34">18063 13300 327 0,'0'-3'84'0,"-5"-2"2"0,0-3-27 16,1 1-33-16,0 2-2 0,-2-3 1 15,-1-1-1-15,-1 1 1 0,-2-1 0 16,3 0 0-16,-1-1-1 0,-2 6-2 16,1 0-4-16,1 4-2 0,-2 0-2 0,1 7 0 15,-3 1-2-15,-2 5 1 0,-5 6 1 16,-1 5 0-16,-2 4 2 0,-4 2-2 16,1-2 1-16,1 0-3 15,2-1-3-15,11-5-2 0,1-8-2 0,10 3-2 16,13-5-2-16,6-6 0 0,5-6-1 15,6 0-1-15,4-3-1 0,5-5-3 0,-5-3-3 16,1-3-3-16,-2 3-4 0,-3-1-5 16,-3 0-7-16,-2 1-10 0,-6 2 20 15,-4 1-115-15,-2-2-96 0,-4-1-243 16</inkml:trace>
  <inkml:trace contextRef="#ctx0" brushRef="#br1" timeOffset="203821.37">18575 13269 328 0,'0'0'91'0,"9"-5"5"16,-9 5-20-16,0 0-39 0,4-3-5 15,-4 3-3-15,0 0-6 0,3 0-4 16,-3 0-2-16,0 0-2 0,0 0-1 0,0 0-1 15,0 0-2-15,0 0-1 0,0 3-2 16,0-3 0-16,0 0-3 0,4 0 0 16,-4 0-1-16,3 0 0 0,-3 0-1 15,5-4 1-15,-5-3-1 0,2 2 0 16,-2-3-1-16,3 0 0 0,-3 1 0 16,0-2 0-16,0 0 1 0,0 5-1 15,0-4 1-15,-3 3 2 0,1-1 1 0,-4 4 1 16,3 2 1-16,-2-4 1 0,0 4-1 15,-4 0-1-15,2 5-1 0,0-3-2 16,-4 4-1-16,-3-1-1 0,1 5-1 16,-1 2 1-16,0 2 0 0,-2 4-1 15,0 4 0-15,-2 4 0 0,5-1 0 16,-1 5 0-16,6-3 0 0,2 2-1 16,6-3 0-16,9-4 0 0,4-4 0 15,4-6 0-15,6-4-1 0,0-8 0 0,2 0-1 16,0-5-1-16,6-6 0 0,3-4-1 15,9-8 0-15,6-6 1 0,4 2 0 16,2-7 1-16,4-6 1 0,3-1 1 16,-6-6 0-16,-2-2 0 0,-9-1 0 15,5-5 0-15,-6 5 0 0,-5-2 1 16,-6 9 2-16,-6 5 1 0,-3 9 1 0,-7 7 0 16,-6 10 0-16,-8 5-1 0,-3 14 1 15,-3 6-3-15,-5 8 0 0,-10 7-1 16,-3 8 0-16,-11 8 0 0,1 3 0 15,-2 8-2-15,-3 0 0 0,0 1-1 16,9 1 0-16,1 1 0 0,2-6 0 16,5-6 0-16,2-5 1 0,0-5 0 15,4-6 1-15,0-10 0 0,-1-4 0 16,5-3 0-16,-4-8 0 0,2 1 0 16,0-6 0-16,2-8 0 0,3 1 0 0,6-9 0 15,0-2 0-15,6-7 0 0,8-1 0 16,-1-3 0-16,5 0 0 0,4 1 1 15,-3 4-1-15,3 6 0 0,3 3 0 16,-5 7 1-16,4 4-1 0,-1 4 0 16,0 4 0-16,-3-1 1 0,2 7-1 0,5 0 0 15,1 5 0-15,-2 2 0 0,-2-2 1 16,0-1-1-16,0 2 0 16,-1-2-1-16,-7-3 1 0,-2-3 1 0,-1-1-1 15,0 4 0-15,-6-1 0 0,-1-3 1 16,-2 0-1-16,-4-1 1 0,4-1-1 15,-4-3 1-15,5-2-1 0,0 0 1 16,-5-2 0-16,6-4-1 0,-2-4 1 16,-4-2 0-16,5-6-1 0,-5-4 1 15,0-1-1-15,0-2 0 0,-6-2 0 16,-1-2 1-16,-7 4 0 0,-4 1 1 16,-1 7 0-16,1 5 0 0,-4 4 0 0,-4 3 0 15,1 5 0-15,3 10-1 0,5 0-1 16,-1-1 0-16,6 3 0 0,5 1 0 15,7 3-1-15,13 0 1 0,1 1 0 0,5 3 0 16,5-4-1-16,6 0 1 0,2-3 0 16,3-4-1-16,-3-5 0 0,1-8 0 15,6-6-1-15,7-3-1 0,-6-7 1 16,1-4 0-16,6-6 0 0,5 3 1 16,0-3 0-16,-5 6 1 0,-9 1 0 15,-4 2 1-15,-3 4 1 0,-6 3-1 16,-3 0 1-16,-8 2 0 0,6 5-1 15,-1-2 1-15,1 2 1 0,0 7 1 16,-5 0 3-16,3 0 1 0,-4 7 2 0,-1-3 1 16,-1 5 0-16,2-2-2 15,-2-2-1-15,1 3-2 0,-2-2-1 0,1 1-3 16,-1 1 0-16,-3-2-1 0,-2 2-1 16,-6 0 1-16,0-1 0 0,-8 4-1 15,-4 2 1-15,0 3-1 0,-3 0 1 16,1 2-1-16,-3-2 0 0,5 4 0 15,4-3 0-15,1 3 0 0,1 0 0 0,6-2 0 16,0 2-1-16,6-2 1 0,1 0 0 16,4-2-2-16,3-2-3 0,0-3-7 15,7 0-4-15,3-5-6 0,-1 0-8 16,2-6-12-16,1 3-2 0,-4-3-102 16,-3-3-100-16,-1-6-248 0</inkml:trace>
  <inkml:trace contextRef="#ctx0" brushRef="#br1" timeOffset="204634.3">17991 13407 404 0,'2'0'90'0,"-2"-6"2"0,8 6-71 16,-8-9-3-16,6 4-1 0,0-3-2 15,-1-2-3-15,1-1-1 0,3-2 0 16,3-2-3-16,1-4-1 0,7 0-3 16,1-4-1-16,-1 2 2 0,8-1 1 15,-3-1 3-15,-5 4 1 0,-1 7 1 16,-7 2 2-16,-5 6 1 0,-7 4-2 16,-11 4-1-16,-3 8-2 0,-3 4-2 0,-5 1-1 15,0 4-2-15,0 1-1 16,0 1 0-16,1 2-1 0,5-2 0 0,-1 1 0 15,5-7 1-15,4 0-1 0,1-4 0 16,7-3 0-16,0-10 0 0,7-4 0 0,5-7-1 16,2-3 0-16,1-6 0 15,6-4-1-15,-3-5 1 0,1 5-1 0,-5-1 0 16,-1 8 0-16,-6 1 1 0,-7 6 0 16,0 10 2-16,-7 8 0 0,-6 4 1 15,-1 6 0-15,-5 6-1 0,-2 6 1 16,1 4-1-16,-1 4-5 0,2-3-6 15,3 1-13-15,6-2 9 0,2-8-115 16,4-2-102-16,4-4-257 0</inkml:trace>
  <inkml:trace contextRef="#ctx0" brushRef="#br1" timeOffset="206723.37">21137 13148 328 0,'5'-5'83'15,"-3"-3"4"-15,-2 2-44 0,0 4-9 16,0-2-5-16,0 4-4 0,0 0-3 15,0 0-3-15,0 4 0 0,0 5-1 16,0 5-1-16,-7 5-1 0,3 5 1 16,-1 2 0-16,-5 8-1 0,2 2-3 15,-5 4-2-15,0-3-3 0,-1-1-2 16,0-2-1-16,-4 1-3 0,5-6-1 0,0-6-1 16,5-3-4-16,2-5-8 0,6-3-9 15,0-7-13-15,6-5-86 0,2-4-92 16,5-8-221-16</inkml:trace>
  <inkml:trace contextRef="#ctx0" brushRef="#br1" timeOffset="207037.8">21224 12972 512 0,'-11'-5'113'0,"-3"5"1"0,-1 0-88 15,3 0-9-15,2 9-6 0,1-3-3 16,3-1-4-16,3-2-1 0,3 3 0 16,-5-2-1-16,5-4 1 0,0 0 0 0,0 0 0 15,5-4 0-15,0-2 0 0,-3 3 1 16,-2-5 1-16,6 2 0 0,-6-2 2 16,6-2 3-16,-6 3 2 0,0-1 1 15,0 2 1-15,0 4-2 0,-6 2 0 16,2 0-3-16,0 0-3 0,-1 6-3 15,-2-1-2-15,0 3-1 0,2-1-5 0,2 1-4 16,3-1-7-16,-5-1-8 16,5 3-10-16,5-4-14 0,-2 0-86 0,3-2-91 15,7 4-221-15</inkml:trace>
  <inkml:trace contextRef="#ctx0" brushRef="#br1" timeOffset="208064.52">21269 13251 409 0,'-5'15'100'0,"-9"2"1"0,5 5-22 15,-3 3-70-15,-1 2-2 0,-1 2 0 16,0-3 1-16,1 6 0 0,-4-5 1 16,8-4 3-16,-3-1 1 0,5 0 0 15,0-5 0-15,1-1-1 0,0-5-2 16,0-1-3-16,4-5-2 0,2 0-3 15,0-5 0-15,0 0-1 0,0-5 0 0,2-5-1 16,-2 0 1-16,11-7-1 0,-5-8 1 16,1-5-1-16,1-7 0 0,6-8 0 15,6-5 0-15,0-3 0 0,11 3 0 16,-1 3 0-16,6 6 0 0,0 6 0 16,0 9 0-16,-7 6 0 0,0 6 1 15,-8 5 0-15,-5 2-1 0,-1 7 1 16,-4 0 0-16,-4 6 0 0,-3-1 0 15,-4 5 0-15,0 2 1 0,-10 6-1 0,-2-1 0 16,-3 2 0-16,-6 2 0 0,-4 0 0 16,-4-3-1-16,-2-1 1 0,-2-2 0 15,6-3-1-15,1-1 0 0,6-4 1 16,0-2-1-16,8-1 0 0,5-4 0 16,5 6 0-16,2-6 0 0,4 3 0 15,1-3 0-15,6 7 0 0,2-2 1 16,6 6 0-16,3 0 1 0,1 2 1 0,0 0 2 15,3 3 1-15,1 0 1 0,-2-3 0 16,-5 2 0-16,-1-6-1 0,-3 1 0 16,-3 0-2-16,1-1-1 0,-4-4-1 15,-1 2-1-15,1-4 0 0,-1-3 0 16,-2 0-1-16,0-3 0 0,3-4 0 16,-1-1-2-16,-2-4-1 0,5-5 0 0,-3-1-1 15,3-8-2-15,1-1 1 0,0-5 0 16,0-2 1-16,-3 0 0 0,0 7 2 15,-4 2 1-15,1 6 3 0,-7 5 2 16,2 7-1-16,-2 7 0 0,-4 0 1 16,-2 12-1-16,-2 6-1 0,-1 2-1 15,-2 4-1-15,0 6 0 0,-1 5 1 16,-2 5-1-16,2-1 0 0,-1-4 0 16,2 2 0-16,3-4 1 0,1-3-1 15,0-7 1-15,7-5-1 0,0-3 1 0,0-5-1 16,0 0 1-16,7-7-1 0,0-3 0 15,-1-6 1-15,1-1-1 0,4-9 0 16,-4-5 1-16,1-6-1 0,1-9 1 16,1-4-1-16,-2-4 0 0,3-4 0 15,0-2 0-15,-1 5 0 0,2 3 0 0,-1 3 1 16,2 7-1-16,4 7 0 0,-3 5 0 16,1 5 0-16,-1 6 0 0,1 4-1 15,-2 5 1-15,-4 0 0 0,-2 5 0 16,-7 4-1-16,6 3 1 0,-6 4-1 15,-4 1 1-15,-5 1 0 0,-2-2 0 16,0 3 0-16,-5-2 0 0,1 0 1 16,1-2-1-16,1-3 0 0,2-1 0 0,3-2 0 15,1-3-1-15,0-1-1 0,-1-5 0 16,2 3 0-16,0-3 1 16,-1 0-1-16,2 3 1 0,-2-3 0 0,4 9 1 15,-1-1 1-15,4 3 0 0,0 3 0 16,0 0 1-16,0 6 1 0,4-3 1 15,-1 1 1-15,8-3 0 0,-3-3 1 16,1-2 0-16,3-1 0 0,1-6-2 16,-1 2 0-16,7-5-1 0,-4 0-2 0,3 0-5 15,-3 0-6-15,0-5-11 0,1 5-14 16,-5 0-100-16,1-2-105 0,-6-2-255 16</inkml:trace>
  <inkml:trace contextRef="#ctx0" brushRef="#br1" timeOffset="208471.91">22070 13466 461 0,'0'-7'122'0,"0"3"3"16,0-3-30-16,0 7-64 0,-2 0-6 0,2 5-3 16,0 0-5-16,0 5-2 0,-3-1 0 15,3 4 1-15,-7 2 0 0,1 2-3 16,2 0-2-16,-5 3-2 0,-1 0-3 16,-2-2-11-16,-1 4-12 0,-1-1-17 15,0-2 46-15,-5-1-156 0,-1 3-116 16,3-7-291-16</inkml:trace>
  <inkml:trace contextRef="#ctx0" brushRef="#br1" timeOffset="209635.21">22584 12955 462 0,'4'-5'106'0,"-4"-1"4"16,4 3-75-16,-4 3-8 0,0-3-5 0,0 3-1 16,0 0-2-16,0 0-1 0,0 0-3 15,0-5 0-15,0 5-3 0,0-5-2 16,0 1-1-16,5-2-2 0,-5-1-1 16,3 1-1-16,-3-2 0 0,0-3 0 15,0 4 0-15,-3-1-1 0,0-1 1 16,-3 0 1-16,-1 4-1 0,0 2 0 15,0 3-1-15,-4 3-1 0,-1 6 0 16,-4 2-1-16,-3 6 0 0,-2 4 0 16,-5 5 1-16,1 0 0 0,-8 4 1 0,2 3-1 15,-6 4 1-15,4 0-1 0,4 4 0 16,5 0-1-16,4 0-1 0,7 2 0 16,6-1-1-16,10-6 0 0,6-3 0 15,6-5 1-15,8-4-1 0,5-3 0 16,5-8 0-16,2-3 0 0,1-3 0 15,-2-7 0-15,1 0 0 0,-8 0 0 0,-3-7 0 16,-5-2 0-16,-8 1 1 0,-2-7-1 16,-6-2 0-16,-3-5 1 0,-5-1-1 15,-3-1 1-15,-5-5-1 0,-4 5 0 16,-6 0 0-16,-4 9 0 0,1 3 0 16,-6 4 0-16,2 8-1 0,-2 2 1 15,1 9 0-15,1 2-4 0,5-1-4 16,3 5-4-16,3 0-6 0,5 2-8 15,3-3-8-15,6 1-10 0,5-4-92 0,0-2-98 16,13-7-235-16</inkml:trace>
  <inkml:trace contextRef="#ctx0" brushRef="#br1" timeOffset="210149.61">22791 13182 481 0,'0'0'109'0,"-11"2"2"16,3 8-78-16,-5 2-14 0,2 4-5 16,1 2-2-16,-2 6-4 0,3-1-2 0,3 0-1 15,6-3-1-15,0-2 0 0,6-4-1 16,6-2 0-16,5-7 0 0,6-5-1 15,6 0 0-15,6-10-1 0,3-2 0 16,-4 0 0-16,-2-4-1 0,-4-3 1 16,-5 2-1-16,-7-1 1 0,-6 2 3 15,-1 0 5-15,-5 2 3 0,-4 4 3 16,0 6 0-16,-3 4 1 0,-3 3 0 16,-3 11-3-16,-4 7-4 0,-5 11-4 0,-1 5-3 15,-1 7 1-15,-1 4-2 0,1 6 0 16,-5-4 0-16,3 3 0 0,-4-3 0 15,6 4 0-15,-5 0-1 0,4-3 1 16,-2 1-1-16,8-4 1 0,0-2-1 16,2-4 1-16,1-5-1 0,-2-9 1 15,1 2 1-15,-1-7 3 0,-2-7 1 16,0-2 2-16,2-7 2 0,0-7 1 0,2 0 1 16,0-7-1-16,1-9-2 0,4-4-2 15,3-8-2-15,4-13-2 0,7-7-5 16,13-14-6-16,7-9-5 0,7-8-5 15,16-7-4-15,10 0-4 0,4 1-5 16,5 3-7-16,-2 16-7 0,-3 5-91 16,-4 11-96-16,-10 10-239 0</inkml:trace>
  <inkml:trace contextRef="#ctx0" brushRef="#br1" timeOffset="211117.25">21616 13330 254 0,'0'0'74'0,"0"0"4"16,0 0-14-16,0 0-26 0,0 0-8 15,0 0-4-15,0 0-4 0,0 0-3 16,-3 0-3-16,3 0-2 0,0 3 0 16,-6 3-1-16,6-2 1 0,-4 3-1 15,4-2 1-15,0 4-2 0,-4-1-1 16,4-1-2-16,0-1-1 0,0-2-1 16,6-4 0-16,-2 0-1 0,1 0 1 15,6-9 0-15,0 1-1 0,0-3-1 16,3-5 0-16,1 0-2 0,4-3 0 0,-1-3-1 15,1 4 1-15,0-2 0 0,2 0 1 16,1 8-1-16,-3-5 0 0,-5 0 0 16,-3 4-1-16,1-2 0 0,-8 2-1 15,-4-2 0-15,-11-1 0 0,-1 2-1 16,-6 2 1-16,-4 3 0 0,-3 1 0 0,-2 8 0 16,1 0 0-16,4 11 0 0,0 1-1 15,2 8-2-15,4 1-6 0,-3 4-8 16,6 1-13-16,-1 2-90 0,-4 20-540 15</inkml:trace>
  <inkml:trace contextRef="#ctx0" brushRef="#br1" timeOffset="211984.55">21663 13406 333 0,'0'0'86'0,"-6"-5"4"0,2 5-32 16,4-4-26-16,-4 4-2 0,4 0-1 16,-3-5-1-16,3 5-3 0,0 0-2 15,0 0-3-15,0 0-3 0,0 0-5 16,0 0-3-16,0 0-2 0,0 6-2 15,3-2-1-15,-3 2-2 0,8 0 0 0,-4 4 0 16,4 2 0-16,-1-1-1 0,3 3 1 16,4 0-1-16,1-1 0 0,1-1 0 15,-1-2 0-15,5 1-1 0,0-3 1 16,-3 2-1-16,-3-2 0 0,-3-3 0 16,-1 3 1-16,2-2-1 0,-12-1 0 15,2-3 1-15,-2 4-1 0,0-3 1 16,0-3-1-16,-6 3 1 0,6-3 1 15,-10 0-1-15,2 0 1 0,1-5 0 0,-1-2 0 16,-2 0 0-16,1-1 0 0,-2-3-1 16,3-2 0-16,-1-3 0 0,-5 0 0 15,3-3-1-15,-1 2 1 0,0-4-1 16,-1-2 1-16,1-1-1 0,0 1 1 16,5 1-1-16,1-1 0 0,2 3 0 15,-1-2 0-15,5 7-4 0,0 1-10 16,0 1-13-16,0 1-94 0,3 5-98 0,3 7-244 15</inkml:trace>
  <inkml:trace contextRef="#ctx0" brushRef="#br0" timeOffset="998.06">2764 13640 333 0,'3'-8'85'0,"-3"5"2"0,5-1-47 15,-5-1-6-15,0 5-8 0,0-5-6 16,0 5-3-16,0-7-3 0,0 7-2 16,-5-6-2-16,5 1-1 0,0-1-1 0,0-1 0 15,5-4-1-15,0 2 0 16,-5-4 1-16,2 1 1 0,-2-1 2 0,0-1 1 15,-8 2-1-15,-3 0 1 0,-3 2-1 16,-5 3-2-16,-3 7-3 0,-5 0-2 16,-6 0-1-16,-5 11-1 0,-3 0-2 15,1 5 1-15,-2 1-1 0,6 0 0 16,-2 2 0-16,9 3 1 0,4 7-1 0,0 4 0 16,5-2 0-16,5 10 0 15,2 2 0-15,2 4 0 0,9 2 0 16,2-2 0-16,5-4 0 0,3 3 1 0,1-6-1 15,2 0 0-15,1-3 0 0,-3-2 0 16,1-3 0-16,-6-3 0 0,1-2 0 16,0-7 1-16,-5-4-1 0,0-5 0 15,-7-3 0-15,-5-8 0 0,-8 0 0 16,-5-4 1-16,-3-3-1 0,-5-2 0 0,-1-3 1 16,-4 0-1-16,0 0 0 0,3 1 0 15,0 1 0-15,3 2-3 0,1 1-6 16,10 0-9-16,1-2 31 0,9 0-130 15,11 1-98-15,0-2-257 0</inkml:trace>
  <inkml:trace contextRef="#ctx0" brushRef="#br0" timeOffset="2575.36">2636 14014 395 0,'-3'7'89'0,"-4"1"2"0,0 1-66 0,2 1-9 16,-1 3-4-16,4-1-3 0,2 2-2 16,-5-3-1-16,5 2-1 0,0-2 0 15,0-3 0-15,11 2 0 0,-3-5-1 16,5-3 0-16,0-2-1 0,0 0 1 16,6-5-1-16,-2-4 1 0,1-1-1 15,1-2 1-15,-4-1 0 0,4-2 1 16,-5-2-1-16,-2-1 1 0,-5 2 1 15,-7-1 0-15,0 3 3 0,-5-1 1 16,-4 8 0-16,-10 7 1 0,-1 0 0 0,-1 7 0 16,-5 8-2-16,0 2-2 0,1 4-2 15,5 1-1-15,6 1-2 0,2 0-1 16,12-3 0-16,5-2-2 0,8-5 0 16,9-5-2-16,10-8-1 0,9-7-3 15,11-7-3-15,6-11-2 0,3-7-1 0,9-6 1 16,-3-9 1-16,2 0 2 0,-3-7 3 15,-2-2 3-15,-7-2 3 0,-8 4 1 16,-10 2 2-16,-12 6 3 0,-12 6 3 16,-9 5 1-16,-10 12 3 0,-12 8 1 15,-5 8 3-15,-11 7 0 0,-4 13-2 16,-5 10-3-16,-6 10-1 0,-5 12-2 16,1 12-3-16,0 7-1 0,5 7-3 0,6 2-1 15,7 0 0-15,6-4-1 0,14-8 0 16,11-8 0-16,11-13 0 15,10-13 0-15,15-11 0 0,12-16 0 0,12-8 0 16,5-7 0-16,7-10 0 0,3-7 1 16,-6-1-1-16,-3-1 0 0,-10-1 0 15,-7 5 0-15,-13 5 0 0,-9 5 1 16,-5 6 1-16,-8 4 2 0,-10 5 1 0,-2 5 1 16,-4 5-1-16,-5 7 0 0,-2 3 1 15,-4 2-3-15,-1 7-2 0,-2 6 0 16,3 2-1-16,-2-2 0 0,5 2 0 15,6-1 0-15,6-2 0 0,0-4 0 16,10-5 0-16,8-9 0 0,4-3-1 16,8-8 1-16,3-11-1 0,3-4 0 15,6-5 0-15,-4-3 1 0,0-1-1 0,-5 1 1 16,-6 2 0-16,-6 3 0 0,-5 4 0 16,-6 5 0-16,-3 4 0 0,-1 5 0 15,-6 0 0-15,7 0 0 0,-7 0-1 16,6 7 0-16,-1 0 0 0,0 2-2 15,4 1-1-15,-1-2 0 0,5-1-2 16,5 1 0-16,0-5 0 0,6-3 1 16,5-4 0-16,1-3 2 0,3-2 0 15,-1 0 2-15,-4-2 0 0,0 1 1 0,-5-2 0 16,-4 1 0-16,-3 0 1 0,-4 0 0 16,-2 0 0-16,-1-1 2 0,-5 1 0 15,0-2 0-15,-4 0 1 0,3 0 1 16,-3 1 0-16,0 3 0 0,0 0-1 15,0 2 0-15,0 3 0 0,0 1-1 16,0 3-1-16,0 0-1 0,0 0-1 16,0 0 0-16,0 0 0 0,0 3 0 0,0 1 0 15,0-1 0-15,0 2 0 0,0-1 0 16,-3 1 0-16,3-1 0 0,0-4 0 16,-4 4 0-16,4-4 1 0,0 4-1 15,0-4 0-15,-3 0 0 0,3 4 1 16,0-4-1-16,-4 0 0 0,4 0 0 15,0 0 0-15,0 0 0 0,-3 0 1 16,3 0-1-16,0-4 0 0,0 4 0 16,-5 0 0-16,5-6 0 0,-8 4 1 15,5-2-1-15,-1-1 0 0,-1 3 0 0,-2-2 1 16,1 4-2-16,-2-5 1 0,-1 5 0 16,-1 7 0-16,-4 2 0 0,1-1 0 15,-4 4-1-15,2 5 1 0,-5 0 0 16,3 4 0-16,0 2-1 0,4 0 1 15,0 4 0-15,6 0 0 0,7-1 0 16,5 2 0-16,4-5 0 0,9 0 0 0,4-5 0 16,4-3 1-16,6-3-1 0,1-5-1 15,3-7-1-15,2 0-6 0,1-6-13 16,1-7 65-16,-1-5-175 0,-2-3-114 16,-4 0-308-16</inkml:trace>
  <inkml:trace contextRef="#ctx0" brushRef="#br0" timeOffset="4662.72">5345 13991 372 0,'0'5'88'0,"0"-5"2"16,8-6-39-16,-1-2-34 0,7-5-4 15,5-4-2-15,5-6-1 0,6-5 0 16,6-4-3-16,1-5-1 0,8-4-2 0,-4 1-1 15,4-3-1-15,-5 0-1 0,-2 2 0 16,-5-3 0-16,-6-1 0 0,-10 1 0 16,-6 0 2-16,-11 6 2 0,0 4 3 15,-14 9 0-15,-5 5 2 0,-7 17 0 16,-2 9 1-16,-4 14 0 0,-6 12-2 16,2 8-2-16,-6 13 0 0,-1 8-2 15,3 7 0-15,0 2-2 0,1 6 0 16,6-3-1-16,2-6-1 0,9-7 0 15,9-7 0-15,7-9 0 0,6-12-1 0,11-9 1 16,5-8-1-16,9-12 1 0,5-3-1 16,6-9 1-16,-2-5 0 0,2-3 0 15,-1-6 0-15,-6 0 0 0,-4-3 0 16,-7 1 0-16,-8-2-1 0,-5-3 1 16,-5-1 0-16,-12 4-1 0,-1 1 1 15,-3 2 0-15,-7 6 0 0,-4 8 1 0,0 10 1 16,-1 8 0-16,1 6 0 0,-3 8-1 15,8 2 1-15,4 6-2 0,7-2 0 16,6 4 0-16,5-6-1 0,10-2 0 16,7-6 1-16,10-5-1 0,6-4 0 15,8-2 0-15,6-7 0 0,6-5 0 16,5-6 0-16,-5 0 0 0,-1-1 0 0,-9 4 1 16,-6-2-1-16,-10 3 2 0,-9 7 2 15,-11 0 2-15,-7 7 0 0,-6 0 0 16,-2 6 1-16,-6 1-1 0,1 0 0 15,-2-1-4-15,4 1-1 0,1-2-1 16,7-1 1-16,3 0-2 0,6-3 1 16,3-3 0-16,10-5-1 0,7 0 1 15,2-10 0-15,4 0-1 0,4-7 1 16,2-4 0-16,0 2 0 0,2-3-1 0,-6-1 1 16,-2 3 0-16,-6 5 0 0,-7 2 1 15,-8 7-1-15,-5 6 1 0,-6 8 0 16,-10 9 0-16,-3 9 1 0,-6 7-1 15,0 9 0-15,-8 6 0 0,2 6 0 16,3 5 0-16,-2 6-1 0,2 3 1 16,-4 1-1-16,0 1 0 0,4-2 0 0,-3-3 0 15,-5-8 0-15,1 0 0 0,1-7 0 16,-2-7 0-16,4-4 0 0,2-10 0 16,-1-3 1-16,4-8 1 0,-2-12 0 15,6-6 2-15,1-17-1 0,8-10 0 16,8-15 0-16,7-13-2 0,14-17-5 15,11-17-4-15,14-11-2 0,13-6 0 16,7 2-1-16,7 5-1 0,0 3-4 16,0 9-9-16,-7 15-96 0,-5 17-99 15,-9 9-252-15</inkml:trace>
  <inkml:trace contextRef="#ctx0" brushRef="#br0" timeOffset="5812">6935 13845 412 0,'14'-26'89'0,"10"-6"2"15,4-9-70-15,12 3-6 0,6-6-1 16,7-6 1-16,1-3 0 0,3-2-2 16,-7 5-2-16,-5 0 1 0,-6-2 2 15,-10 8 1-15,-6 9 3 0,-9 10 1 16,-7 5 1-16,-7 13-1 0,-2 11-2 16,-9 8-3-16,-9 15-4 0,-5 15-4 0,-8 7-3 15,-8 12 0-15,-3 4-1 16,-9 10-1-16,0 3 0 0,4-3 0 15,2-7-1-15,8-5 1 0,7-7-1 0,9-8 0 16,6-12 0-16,9-11 0 0,3-10 0 16,5-5 0-16,6-10 0 0,1-4-1 15,5-13 0-15,-2-1 0 0,2-12-1 16,0-4 1-16,0-3-1 0,-4-7 1 16,1 4 0-16,-1 0 1 0,-1 6 0 0,0 3 0 15,1 5 1-15,-1 8-1 0,5 5 0 16,2 7 1-16,0 6-1 0,6 0 0 15,6 0 0-15,5 3 0 0,2 5 0 16,5-1 0-16,4-2 0 0,1-5 0 16,3 3 0-16,-1-3 0 0,0 0 0 15,-1 0 0-15,-5 0 0 0,-4 6 0 16,-7-2 1-16,-5 3 0 0,-8 3 1 0,-11 3 3 16,-4 2 0-16,-12-1 0 15,-7 4 1-15,-5 2 0 0,-6 4 0 0,-1 1-3 16,0-1 0-16,3-1-2 0,3-1-1 15,12-1 0-15,1-4 0 0,12-1 0 16,4-8 0-16,13-2-1 0,7-6 1 16,11 0-1-16,9-6 1 0,9-7 0 15,9-5-1-15,1-4 1 0,2-2 0 0,-4-1 0 16,-5-1 0-16,-7-1 0 0,-10 4 0 16,-11 4 4-16,-7 4 4 0,-9 2 3 15,-12 6 2-15,-4 7 0 0,-10 2-1 16,-5 9 1-16,-2 1-3 0,-5 7-5 15,2 3-3-15,-1 5-2 0,5 0 0 16,1-3 1-16,5 2-2 0,4-1 1 16,6-1-1-16,4-3-3 0,4-5-3 0,6-3-7 15,2-2-8-15,3-6-14 0,1-5-106 16,5-8-110-16,1-2-266 0</inkml:trace>
  <inkml:trace contextRef="#ctx0" brushRef="#br0" timeOffset="5981.97">8217 13580 565 0,'0'-7'126'0,"-9"3"2"16,2-1-98-16,5 5-11 0,2-3-6 16,-5 3-2-16,5 0-7 0,-4 0-8 15,4 3-12-15,-5-3-15 0,5 0-97 16,0 7-104-16,0-7-253 0</inkml:trace>
  <inkml:trace contextRef="#ctx0" brushRef="#br0" timeOffset="6648.43">8563 13750 446 0,'16'-26'113'16,"-4"3"7"-16,-5 4-64 0,-2 1-12 15,-10 7-9-15,-3 5-8 0,-5 6-8 0,-7 4-6 16,-5 6-5-16,-2 4-5 0,-1 6-2 16,-1 3 0-16,-1 0 0 0,6 1-1 15,4-2 0-15,6 1-2 0,9-3 0 16,10-5-2-16,8-6 0 0,12-4 0 16,8-5 0-16,7-11 0 0,7 0 2 0,0-5 1 15,4-3 0-15,-7 4 1 16,-6 1 0-16,-7 5 2 0,-11 1 2 0,-9 8 2 15,-11 0 0-15,-14 9 1 16,-6 2 0-16,-2 6-1 0,-6 5-1 0,-1 1-2 16,3 0-1-16,3 2-2 0,9-6 0 15,5 2 0-15,9-7 0 0,10-7 0 16,10-3 0-16,11-4 0 0,7-11-1 16,10-5 1-16,6-8 0 0,7-10 1 15,9-6-1-15,4-7 0 0,0-2 0 16,4-5 0-16,-5-1 0 0,-6-4 0 0,-7 0 0 15,-9 7 1-15,-12-2 0 0,-12 2 1 16,-13 5 1-16,-3 9 4 0,-11 7 1 16,-5 8 0-16,-7 10 1 0,-3 4-1 15,-11 9 0-15,-7 17-3 0,-6 8-2 16,-8 8-3-16,-5 12 0 0,-2 8 0 0,1 12 0 16,1 4 0-16,7 4 0 0,10-2 0 15,9-3 0-15,11-5 0 0,15-8 0 16,6-8 0-16,15-13 0 0,12-10-2 15,8-5-3-15,6-12-7 0,7-7-16 16,4-7-93-16,2-11-17 0,0-4-96 16,-3-3-196-16</inkml:trace>
  <inkml:trace contextRef="#ctx0" brushRef="#br0" timeOffset="7868.46">10522 13782 505 0,'-6'-26'104'0,"-2"0"0"16,0 7-97-16,-2 3-4 15,1 0-1-15,-4 9-1 0,-5 1 0 0,-2 6-1 16,-2 8 0-16,-5 2 1 0,-3 6-1 16,1 3 1-16,0 5-1 0,1 1 0 15,7 4 1-15,2-1-1 0,7-2-2 16,12-6-1-16,9-2 0 0,7-7-1 15,9-11-1-15,11-9 0 0,7-3 1 16,3-8 1-16,2-2 1 0,-2-4 1 16,0 0 2-16,-7 5 1 0,-9 2 4 15,-6 6 4-15,-10 0 6 0,-3 6 3 0,-11 7 0 16,-8 6 0-16,-6 0-2 0,-1 5-2 16,-3 5-6-16,-2-2-5 0,2 0-2 15,1 3-1-15,4-5-1 0,6-4 0 16,5 2 0-16,2-4 1 0,11-1-1 15,5-5 0-15,9 0 0 0,8-7 0 0,8-2-1 16,4-4 0-16,3-4 0 0,3 1-1 16,-2-2 0-16,-5 1 1 0,-5 0-1 15,-7 5 1-15,-9 1 1 0,-8 4 0 16,-3 0 2-16,-9 7 0 0,-3 0 2 16,-7 4 0-16,-5 4 2 0,-2 3-1 15,-3 3 1-15,-4 2-2 0,-4 0-1 0,-1 2 0 16,5 0-2-16,-1 4 0 0,4-5 0 15,5 1-1-15,2 0 0 16,11-4-1-16,6-1-1 0,7-8-2 0,8-8-2 16,11-6-1-16,7-6-1 0,4-2-1 15,6-4 2-15,1-2 0 0,-2 3 1 16,-3 3 3-16,-5 1 1 0,-7 5 2 16,-7 6 0-16,-8 5 1 0,-4 0 1 0,-4 0-1 15,-3 10 1-15,-1 2-1 0,-2-3 0 16,3 1-1-16,4 4 1 0,0-3-1 15,3-4 0-15,3 2 0 0,3-6 1 16,3-3-1-16,3 0 1 0,3 0-1 16,1-10 0-16,-2 1 0 0,1-7 2 15,1 1 1-15,-4-4 2 0,-4 3 3 16,-5-2 3-16,-9 3 3 0,1 1 3 16,-9-1 3-16,-9 8 0 0,-4 0-1 0,-7 4-2 15,-4 3-3-15,-1 3-3 0,-5 4-4 16,0 3-2-16,2 3-3 0,0 3-1 15,3 0-1-15,5-2 0 0,5 2-1 16,5-4 0-16,5 1-1 0,5-5-2 16,11-2 0-16,5-6-2 0,7 0-1 15,10-14-1-15,1-2 0 0,7-6 0 16,5-3 1-16,5-7 1 0,0-3 1 16,2-8 1-16,-3-2-1 0,-1-5-1 0,-1-6 1 15,-8-4 0-15,-6 1 0 0,-2 0 0 16,-10 8 2-16,-3 11 2 0,-7 10 1 15,-10 8 1-15,-2 17 0 0,-7 8 1 16,-7 10-1-16,-3 12 0 0,-7 13 0 16,-8 12 0-16,-2 10 0 0,-5 8-1 15,-8 1 1-15,1 8-1 0,-2 0 1 16,7-5 0-16,8-5-1 0,5-8 1 0,13-9 0 16,15-6 1-16,13-12-1 0,7-5 0 15,13-11 0-15,10-9-2 0,4-7-7 16,6-6-16-16,2-9-106 0,3-7-107 15,1-7-271-15</inkml:trace>
  <inkml:trace contextRef="#ctx0" brushRef="#br0" timeOffset="9516.3">12635 13969 323 0,'-8'0'82'0,"2"-10"1"15,6 1-18-15,7-4-49 0,11 1-4 16,2-6 0-16,10-2-1 0,6-3 0 15,0-4 0-15,2-2 0 0,1-2 1 16,-6-2 3-16,-5 5 2 0,-5 2 2 16,-9 2 2-16,-6 6 1 0,-8 6 0 0,-7 3-2 15,-6 9-4-15,-5 0-3 0,-3 8-5 16,-7 7-2-16,-4 9-3 0,-2 3-1 16,2 7-1-16,4 7-1 0,3-2 1 15,6 1-1-15,13-4 0 0,11-5 0 16,14-3 1-16,9-10-1 0,9-12 0 15,5-6 0-15,9-6 1 0,4-12-1 0,4-8 1 16,-1-7-1-16,-5-3 1 0,-3-3 0 16,0 0 3-16,-10 3 1 0,-7 2 4 15,-12 4 2-15,-7 6 2 0,-4-10 14 16,-10 23-15-16,0 4-2 16,-5 2-4-16,5 5-3 0,0 0-1 15,0 0-1-15,7 5-1 0,5-1 0 16,2 4 0-16,5-2 0 0,3 5 0 0,6-1 0 15,4 0 0-15,1-2 1 0,1-1-1 16,-2 2 0-16,0 0 0 0,-5-2 0 16,-2 3 1-16,-10 4-1 0,-5 1 0 15,-8 1 1-15,-4 4-1 0,-9-1 1 16,-2 5 0-16,-7-2 0 0,2 2-1 16,3 1 1-16,1-1-1 0,7-1 0 0,1-1 0 15,6-2-2-15,0-8 0 0,9-4-2 16,8-2-1-16,3-6 0 15,8-8-1-15,11-1 1 0,1-6 0 0,4-6 1 16,1-4 1-16,-2-2 1 0,-3-4 1 16,-7-5 0-16,-7-1 1 0,-6 0 0 15,-5 3 2-15,-4 4 1 0,-6 1 1 16,-5 4 0-16,0 10 1 0,0 3 0 16,-4 2-1-16,4 2-1 0,0 3-1 0,6 2-1 15,3 3-1-15,5 0 0 0,3 0 0 16,9 0 0-16,5 0 0 0,4 0 0 15,10 3 0-15,2 1 0 0,0 4 0 16,3 1 0-16,-4-2 0 0,-3 4 0 16,-4-1 0-16,-11 0 0 0,-9-2 0 15,-3 0 0-15,-9 2 0 0,-7 1 1 16,-4 2-1-16,-9 1 1 0,0 1 0 16,-6 1 0-16,-1 2 1 0,-1-1-2 0,0 4 1 15,0-1-1-15,4 0 0 0,4 1 0 16,4-2-3-16,9-2 0 0,4-3-1 15,8-4-1-15,8-6 0 0,6-4-1 16,1 0 1-16,5-4 1 0,-3-2 2 16,-2 2 0-16,-3 4 1 0,-7-6 1 15,-2 6 1-15,-7 0-1 0,1 6 1 0,-5-3 0 16,2 4 0-16,-3-2 0 0,3 2-1 16,-1-3 1-16,7-1-1 15,1-3 0-15,2 0 0 0,4 0 1 0,7 0-1 16,1-6 0-16,5-4 0 0,-4-3 0 15,-1-5 0-15,-2 1 0 0,-8-4 0 16,-3-8 0-16,-8 1 0 0,-6-3 0 16,-9 2 0-16,-5 1-1 0,-3 1 1 15,-7 2 0-15,-7 7-1 0,-2 7 1 0,-2 7-1 16,1 4 1-16,3 9 0 0,5 4-1 16,4 5 1-16,4 6-1 0,7 5 0 15,2-3-1-15,9 3-1 0,0-4 0 16,12-2-1-16,9-4 0 0,11-7 0 15,8-7 0-15,8-5 2 0,4 0 0 16,4-13 2-16,0-1-1 0,-4-4 1 0,-5-5 2 16,-7 1 1-16,-3 3 1 15,-4-1 0-15,-3 2 1 0,-4 3 0 0,-4 4-1 16,-2 3 0-16,0 8-2 0,-1 0-1 16,1 10 0-16,-1 0 0 0,3 4-1 15,1 4 0-15,3-2 0 0,0-2 0 16,4 6 1-16,0-3-1 0,-1 0 1 15,0-3-1-15,-1 3 2 0,-5-2 0 16,-3 2 1-16,-8-2 2 0,-5-2 2 16,-7 2 0-16,-7 0 0 0,-6-2 0 15,-7 2-1-15,-6-1-1 0,-1 1-2 0,-2 1-1 16,0-3-1-16,5 4-1 0,1-3 0 16,9-1 0-16,8 0 0 0,6-2 0 15,14-1 0-15,6-1 0 0,9-2 0 16,6 0 0-16,6-1 0 0,0-2-5 15,8-4-6-15,1 5-12 0,7-5-75 16,-4 7-42-16,-2-5-98 0,-2-2-219 0</inkml:trace>
  <inkml:trace contextRef="#ctx0" brushRef="#br0" timeOffset="11925.43">16605 13913 363 0,'5'-18'94'0,"-2"-1"3"0,-3 1-34 0,9 5-35 16,-7 0-8-16,4 6-4 0,-4 1-3 16,-2 6-2-16,0 0 0 0,0 7 1 15,-3 5 1-15,-4 10 1 0,-6 7-1 16,-4 5 0-16,-3 4-1 0,-6 2 0 15,3-1-3-15,-6-2-2 0,5-4-1 16,-1-9-1-16,7 0-1 0,4-8-1 16,7-4 0-16,7-7 0 0,3-5-1 15,12-8 0-15,5-1 0 0,6-7-1 16,2-5 1-16,5 0-1 0,1-6 0 16,4 2-1-16,-4-1 0 0,-1 3 1 0,-1 3-1 15,-5 4 0-15,-1 5 0 0,-6 4 0 16,-8 7 0-16,-4 0 1 0,-8 7-1 15,0 0 0-15,0 6 1 0,-12 1-1 16,0 2 0-16,-3 2 1 0,0 1-1 16,-4 1 0-16,0 1 0 0,1 1 0 0,8 0 0 15,3-3 1-15,7-1-1 0,8-4 0 16,11-2 0-16,9-6-1 16,10-6 1-16,4 0-1 0,4-7 0 0,1-1 0 15,0 0 0-15,-2-4 1 0,-11 2-1 16,-4 3 1-16,-8 2 0 0,-7 5 0 15,-4 0 0-15,-5 3 0 0,-6 6 0 16,0 3 0-16,-6 3 0 0,6 2 1 16,0 0-1-16,0-2 0 0,0 2 0 15,9-5 0-15,2-2 0 0,9-6 0 0,1-4 0 16,10-4 0-16,5-2 0 0,3-4 0 16,4 0 0-16,-1-4 0 0,-2 1 0 15,-3 1 0-15,-8-4 0 0,-3 4 1 16,-10-5-1-16,-4 6 3 0,-2 0 3 15,-8 0 2-15,-2 4 0 0,-4 1 1 16,-5 6 0-16,-4 0-1 0,-1 4-2 16,-5 3-3-16,-1 4-1 0,0 2-2 0,-1 5 1 15,7 2-1-15,1-1 0 0,7 5 0 16,6-4 0-16,14 1 0 0,5-6 0 16,8-1 0-16,12-7 0 0,8-7 0 15,12-8-1-15,9-3 1 0,6-6 0 16,4-2 0-16,5-6 0 0,-2-6 0 15,8 1-1-15,1-5-2 0,-8-7-1 16,-4-4-2-16,-4-4 0 0,-8 0-1 16,-9 2 0-16,-17-1 1 0,-12 5 2 15,-7 9 2-15,-8 4 3 0,-6 14 1 0,-7 7-1 16,0 10 1-16,-4 11 0 0,-8 10 0 16,-2 9-2-16,-5 15 1 0,-3 6-1 15,-10 6 0-15,-5 4 0 0,-10 4 1 16,-5-1-1-16,4-1 0 0,1-4 0 0,4-6 0 15,10-6 0-15,6-8 0 0,14-9 0 16,6-8 0-16,7-6 0 0,-4-9 2 16,4-3 0-16,0-4 2 0,-5-9-1 15,5-3 1-15,0-7 0 0,0-1 0 16,0-7-2-16,0-2-1 0,5-4 0 16,3-1-1-16,2 4 0 0,8 1 0 15,9 4 0-15,6 4-2 0,8 3-2 16,4 2 0-16,3 4-1 0,1-1 0 0,0-1-1 15,-1-1 2-15,4-6 0 0,3 3 2 16,4-5 1-16,1-6 1 16,0-5 0-16,0-1 0 0,-4 0 0 0,-11 2 0 15,-6-4 0-15,-12 5 0 0,-9 5 0 16,-6 3 2-16,-12 7 1 0,-3 1 1 16,-10 5 0-16,-6 5 0 0,-3 6 0 15,-10 6 0-15,-4 7-2 0,-6 3 0 0,-5 8-2 16,0 6 1-16,-2 6-1 0,0 3 0 15,8 4 0-15,2 1 0 0,6 4 0 16,6 1 0-16,7-3 1 0,5 0-2 16,3-6 1-16,9-6 0 0,3-5 0 15,11-10 0-15,6-5 0 0,5-14-1 16,6-6 1-16,2-5 0 0,-1-1 0 16,-2-3 1-16,-3 0-1 0,-4 5 0 15,-7 3 1-15,-7 4-1 0,-6 3 1 0,0 0-1 16,-6 6 1-16,-2 3 0 0,-2 2-1 15,0 2 0-15,-1 1 0 0,5 2 0 16,6-3 1-16,0-1-1 0,13-2 0 16,8-5 0-16,10 0 0 0,4-2 0 15,7-3 0-15,0 0 0 0,-2 0 0 16,0 0 0-16,-9 0 0 0,-8 0 0 16,-1 0 0-16,-7 0 0 0,-3 5 0 0,-3 1 0 15,-2-6 0-15,-2 6 0 0,1-1 0 16,2-2 0-16,-1-1 0 0,7-2 0 15,-1 0 0-15,6 0 0 0,8-7 0 16,0 2 0-16,0-5 0 0,5 0 0 16,2-4 0-16,-1 1 0 0,-5 0 0 15,-9 1 0-15,-1-1 0 0,-7-1 0 0,-7 0 1 16,-8 3-1-16,-7-3 1 0,-5 4 1 16,-1-2 0-16,-10-1 1 0,-5-2-1 15,-1 1 1-15,4 0-1 0,2 1 0 16,3 6-1-16,-2 1-1 0,12 6 1 15,-1 0-1-15,4 7 0 0,0 6 0 16,-1 4 0-16,2 3 0 0,-3 6 0 16,6 5 0-16,1-2 0 0,1 0 0 15,5 0 0-15,11 0 0 0,1-5 0 16,6-2 0-16,5-8 0 0,10 2 0 0,6-7 0 16,8-6 0-16,0-3 0 0,5-10 0 15,-3 1 0-15,5-2 0 0,-1-5 0 16,0-2 0-16,-10 3 0 0,4-2 0 15,-1 3 1-15,0 3-1 0,-7 1 0 16,-12 5 0-16,-1 2 0 0,-6 3 0 16,-5 0 0-16,-4 0 0 0,-4 0 0 0,0 3 0 15,0-3 0-15,-1 3 0 0,0-3 0 16,-1 0 0-16,-1 0 0 0,2-3 0 16,0-5 0-16,2 1 0 0,3-6 0 15,-3-2 0-15,3 2 0 0,-4-3 1 16,-1-1-1-16,-6 5 0 0,-6-2 0 15,0 4 0-15,-6 2 1 0,-9 5 0 16,-11 3 0-16,-8 0 0 0,-1 8 1 16,2 4-1-16,-8 3 0 0,-4-1-1 15,10 7 1-15,8-2-1 0,8 0 0 0,4-2 0 16,7-1 0-16,7-6 0 0,7 0 0 16,13-10 0-16,8 0 0 0,2 0 0 15,7-15 0-15,9-2 0 0,7 0 0 16,3-5 0-16,-3-4 1 0,-1-5-1 15,2-3 0-15,1-4-1 0,-4-6 1 0,-11-7-1 16,0-3-1-16,-1-5 1 0,-4 3 0 16,-2 2 0-16,-1 7 0 0,-5 8 0 15,-4 11 1-15,2 6-1 0,-11 11 1 16,-7 7 0-16,-8 9-1 0,-10 8 1 16,-2 10-1-16,-7 9 0 0,-8 13 1 15,-10 7 0-15,1 9-1 0,-2 1 1 0,-4 4 0 16,0-1 0-16,4-3 0 15,12-3 0-15,14-5 0 0,13-6 0 16,15-3 0-16,16-6 1 0,4-8-1 0,11-9 0 16,8-9-4-16,0-5-7 0,-2-8-14 15,-6-15-108-15,9-2-108 0,-2-6-274 16</inkml:trace>
  <inkml:trace contextRef="#ctx0" brushRef="#br0" timeOffset="12603.18">20546 14348 457 0,'0'-5'99'0,"0"2"0"0,0 3-81 16,0 0-6-16,2 0 0 0,4 0-1 0,-6 0-2 15,3 0-1-15,2 0 0 0,1 0 1 16,-1 0-2-16,1-4 1 0,-3 4 1 15,4-6 1-15,-2 6 2 0,-5-2 0 16,0 2 0-16,0 0-1 0,-8 0-2 16,-2 0 0-16,3 6-3 0,-1-1-3 15,-1 1-1-15,0 0 0 0,3 1-1 0,3-1 0 16,3 0 0-16,-5-1-1 0,5-3 0 16,0-2 1-16,6 0-4 0,-4 0-7 15,3-5-13-15,1-2-99 0,3-1-101 16,-3-2-254-16</inkml:trace>
  <inkml:trace contextRef="#ctx0" brushRef="#br0" timeOffset="12959.97">20576 14083 453 0,'0'-6'102'0,"0"6"2"0,0-5-77 16,0 5-8-16,0 0-3 0,0 0-2 15,0 0-4-15,0 4 0 0,0-4 1 16,0 0 0-16,0 0-1 0,6 0-1 16,0 0 0-16,1-4-1 0,0 0-1 15,0 1 0-15,4-1 0 0,-4 0 2 16,-2 4 2-16,-5-6 2 0,2 6-1 15,-2 0 0-15,-2 0-1 0,-4 0-2 0,-1 6-3 16,-4 0-3-16,2-1-1 16,-2 2-1-16,-1-2-1 0,4 1 1 15,2-3-1-15,4 1 0 0,2-4 0 0,0 0 1 16,0 0-4-16,0 0-6 0,3 0-14 16,2-6 7-16,-5 1-116 0,2-1-106 15,-2-2-266-15</inkml:trace>
  <inkml:trace contextRef="#ctx0" brushRef="#br0" timeOffset="13908.19">2120 15263 466 0,'12'-16'106'0,"-1"1"3"16,-11 15-76-16,0 4-10 0,0 7-5 15,-11 6-4-15,3 5-3 0,-5 4-2 16,-1 2-2-16,0 4-2 0,-3-5-1 15,3-1-2-15,0 0 0 0,7-8-1 16,-2-3-6-16,5-5-11 0,4-4 6 16,2-6-106-16,5-14-94 0,4-3-243 15</inkml:trace>
  <inkml:trace contextRef="#ctx0" brushRef="#br0" timeOffset="14146.07">2184 15011 446 0,'-6'0'117'0,"-2"0"2"0,-4-4-30 0,3 8-60 16,-2 1-10-16,2 3-5 0,-2 2-6 15,4-3-2-15,0 3-2 0,2-4-1 16,5-1-1-16,0-5 0 0,8 0-1 16,1 0 0-16,-1-4 0 0,-1 0 2 15,1-2 1-15,-1 2 3 0,-1-1 0 16,-6 0 1-16,0 0-1 0,0 5 0 15,0-4-2-15,-6 4-10 0,0 0-16 16,1 0 68-16,-4 6-178 0,6-1-114 0,-2 0-309 16</inkml:trace>
  <inkml:trace contextRef="#ctx0" brushRef="#br0" timeOffset="15658.8">2347 15429 456 0,'-6'0'104'0,"1"-9"1"15,5 1-77-15,0-4-9 0,7-5-7 16,6-5-3-16,2-11-4 0,11-2-2 15,7-11 1-15,7 1-1 0,7-9 2 16,5-4 1-16,1-6 1 0,0 4 1 16,-2 3 1-16,-9 3 1 0,-5 5 2 15,-10 9 1-15,-6 13 2 0,-8 8-1 16,-7 8-2-16,-6 11 0 0,-12 16-2 16,-5 13-3-16,-11 7-3 0,-2 14-2 0,-9 8-1 15,-7 8 0-15,-5 6 0 0,3 2-1 16,-3 2 1-16,9-3-1 0,2 1 0 15,7-6 1-15,6-6-1 0,8-11 0 16,7-9 0-16,4-14 0 0,6-8 0 16,2-9 1-16,0-6-1 0,0-5 0 15,0-5 0-15,2-8 0 0,-2-1 0 16,0-8 1-16,0-5-2 0,5-1 1 16,-5-3-1-16,0-6 0 0,0 3-1 0,6 2-1 15,-2 1 1-15,6 1 0 0,-2 3 0 16,6 4 1-16,-1 4 0 0,7 6 0 15,4-1 1-15,-1 3 0 0,4 4 0 16,6 5 0-16,3 2-1 0,-2-6 1 16,1 6 0-16,-2 0 0 0,0-5 0 15,-1 5 0-15,-6-6 0 0,-5 2 0 16,0 0 0-16,-4 0 0 0,-4 1 0 0,-5-2 0 16,-2 1 0-16,-4 0 0 0,-2 0 1 15,0 4-1-15,-2-6 1 0,-4 6 0 16,4 0-1-16,-4 0 1 0,-3 0 0 15,4 7-1-15,-4-2 1 0,5 1-1 16,-2 3 1-16,1-2-1 0,1 2 0 16,4 0 0-16,0-4 0 0,0 4 0 0,4-7 1 15,1-2-1-15,-2 5 0 0,3-5 1 16,-1-5-1-16,3 0 0 0,-3-2 1 16,-2-3-1-16,1 1 0 0,-4-2 1 15,5 2-1-15,-5-1 0 0,0 2 0 16,-5 2 0-16,1 1 0 0,2 1 0 15,-3 4 1-15,1 0-1 0,-1 0 0 0,5 0 0 16,-5 0 0-16,5 4 0 16,0-4 0-16,0 6 0 0,0-6 0 15,0 5 0-15,0-5 0 0,0 5 0 0,5-5 1 16,-5 0-1-16,5 0 0 0,-2 0 0 16,2 0 0-16,-3 0 1 0,3 0-1 15,1-5 0-15,-3 3 0 0,3-3 0 16,2-3 0-16,-2 0 0 0,0 0 0 15,-1 0 0-15,-5 0 0 0,0-2 0 16,0 5 1-16,-7-1-1 0,-3 1 0 16,-1 5 1-16,-5 0-1 0,-1 0 1 0,-5 12 0 15,-1-1-1-15,-3 5 1 0,1 3-1 16,3 4 1-16,2 5-1 0,1 5 0 16,7-3 1-16,9 6-1 0,3-3 0 15,9-1 0-15,10-4 0 0,6-6 0 0,5-7 0 16,9-4 0-16,5-11 0 15,5-7 0-15,3-6 0 0,2-5 0 0,-2-4-1 16,0-5 1-16,0-1 0 0,-4-3 0 16,-9 3 0-16,-5-2 0 0,-3 2-1 15,-9 3 2-15,-4 6-1 0,-5 3 0 16,-7 3 1-16,-4 4 0 0,-2 1 0 16,6 8-1-16,-6 0 1 0,6 0-1 15,2 0 1-15,4 7-1 0,2-2 0 16,5 1 0-16,2 0 0 0,5 1 0 0,1 0 0 15,0 0 0-15,3 0 0 0,-2-2 0 16,-1 1 0-16,-1-1 0 0,-9 0 0 16,-4 1 0-16,-4-1 0 0,-9 0 1 15,-9 3 0-15,-6 2 2 0,-10 3 2 16,-4 3 1-16,-3 1 0 0,-1 1 1 16,2 1-1-16,2 4-1 0,7-1-2 15,7 0 0-15,5-4-3 0,10 3 1 0,7-2-2 16,11-3 1-16,6-6 0 0,7-1-1 15,8-3-3-15,8-6-5 0,-1 0-8 16,6-7-14-16,0-1-35 0,-1 0-70 16,1-7-98-16,-6-2-222 0</inkml:trace>
  <inkml:trace contextRef="#ctx0" brushRef="#br0" timeOffset="16689.76">4398 15321 441 0,'0'-16'106'0,"4"-2"4"16,-4 0-70-16,0 1-5 0,0 1-3 15,-6 4-2-15,-1 0-4 0,-4 4-5 16,-2 2-4-16,-6 6-5 0,-1 4-3 15,-2 6-5-15,-2 2-1 0,0 5-3 16,3 1 1-16,3 5-1 0,5 0 0 16,3 3-2-16,6-3 0 0,8-4-1 0,4-2-2 15,7-3 0-15,8-7-2 16,5-7-1-16,5-10-3 0,6-3-1 16,3-3 1-16,1-6-1 0,-4 3 2 0,-5-1 2 15,-7 3 2-15,-4 5 6 0,-9 3 6 16,-5 5 4-16,-9 4 1 0,-7 0 0 15,-3 12 1-15,-3 1-1 0,-1 6-3 16,-2 5-4-16,3-1-2 0,6 0-2 16,7-2 0-16,3-5-1 0,8-5 1 15,11-11-2-15,6 0 1 0,8-9-1 0,6-8 1 16,4-4 0-16,3-5 0 0,2-6 0 16,7-6 1-16,2-5 0 0,0-1 0 15,0-2 0-15,-1-11 0 0,0-5 0 16,-5-1 0-16,-5-6 0 0,-6 4-1 15,-3-3 1-15,-12 6-1 0,-3 12 0 16,-7 11 1-16,-3 8 1 0,-8 13 0 0,-1 7 0 16,-6 11 0-16,0 11-1 0,-7 8 1 15,-2 12 0-15,-8 7-1 0,-3 12 0 16,-5 12 0-16,-3 6 0 0,-3 3-1 16,-2 5-2-16,-2-3 1 0,1 1-2 15,-1-6 1-15,4-10 0 0,-1-5 0 16,5-10 2-16,5-10 2 0,2-8 2 15,2-7 1-15,7-8 1 0,1-8 0 0,2-2 1 16,0-6-1-16,3-5-1 16,1-6-1-16,0-2-1 0,4-3-2 0,0-2 1 15,0-4-1-15,6 1 0 0,0 2 0 16,0 4-1-16,5 2-1 0,-2 3 0 16,3 2-2-16,4 4-2 0,2 5-3 15,2 5-2-15,4 0-1 0,4 0 1 16,0 0 0-16,4 3 1 0,1-3 2 0,1 4 3 15,4-4 2-15,-3-7 2 16,3 1 0-16,-4-1 1 0,-2-4 0 0,-4 0 2 16,-3 0 2-16,-5-1 2 0,-7 1 4 15,-4-1 4-15,-4 1 3 0,-5-1 2 16,-14 0 4-16,0 3 3 0,-6 1 2 16,-4 3 0-16,-3 5-1 0,-5 0-3 15,-1 4-3-15,1 3-4 0,3 4-6 16,3 5-4-16,3 3-4 0,5 4-2 0,7 5-1 15,7 2 0-15,4 0 0 0,9-3-1 16,7 1 1-16,8-5 0 16,4-5-1-16,8-4 1 0,6-7 0 0,4-7-5 15,2-10-12-15,3-1-13 0,-4-7-55 16,1 1-67-16,-7 1-110 0,-10-7-248 16</inkml:trace>
  <inkml:trace contextRef="#ctx0" brushRef="#br0" timeOffset="18372">6465 15116 385 0,'13'-15'94'0,"1"0"3"0,-1-1-57 15,0 3-7-15,-4 0-3 0,1 2-4 16,-4 1-3-16,-4 1-1 0,-2 2-3 16,0 4-1-16,-2-1-4 0,-4 4-2 15,-5 0-3-15,-1 0-3 0,-2 6-1 16,-1 3-2-16,-3 5-1 0,-3 2-1 16,1 2-1-16,0 6 1 0,0-1-1 15,1 3 1-15,3-1-1 0,0 2 0 0,7-1 0 16,1 2 0-16,8-6 1 0,0-2-1 15,10-2 0-15,3-4-1 0,7-7 1 16,4-7 0-16,9 0-2 0,3-10 1 16,3-7-2-16,5 0 0 0,-1-5 1 15,1 1-1-15,-5-2 1 0,-6 5 0 16,-11 3 2-16,-2 6 2 0,-8 0 1 16,-5 4 1-16,-7 5 0 0,-6 0 0 0,-3 4 0 15,-6 5 0-15,-2 1-1 0,-3 5-2 16,2 2-1-16,2-2 0 0,3 1 1 15,2-1-1-15,11 0 0 0,6-5 0 16,7-2 0-16,7-8 0 0,6 0 0 16,7-5-1-16,5-8 1 0,1-6 0 15,-1-1 0-15,-1-5 0 0,-4 2-1 16,-6-3 1-16,-5 3 0 0,-6 2 0 16,-8 0 1-16,-5 2 1 0,-3 2 0 0,-5 3 2 15,-1 2-1-15,-5 3 1 0,4 3 0 16,0 2-1-16,2 4-1 0,5 0-1 15,0 4-1-15,5 1 0 0,2 1 0 16,9 1 0-16,0 1 0 0,10 0 0 16,1 3 0-16,5 2 0 0,2-3 0 0,-1-1 0 15,0 4-1-15,-3-3 1 0,-6 1 0 16,-4-1 0-16,-5 1 0 0,-6 0 0 16,-4 0 0-16,-5 0 0 0,0-1 0 15,-5 1 0-15,0-2-2 0,-1 2-5 16,-1-1-8-16,1-3-12 0,-1-2-98 15,3 0-101-15,4-5-248 0</inkml:trace>
  <inkml:trace contextRef="#ctx0" brushRef="#br0" timeOffset="18576">7377 14889 591 0,'-7'-5'131'0,"-4"1"1"0,4 4-96 16,-3 0-18-16,0 0-5 0,2 7-4 0,1-2-3 16,-4 1-2-16,6 3-1 0,1-5 0 15,4 0-2-15,-5 2-3 0,5-2-8 16,0-4-14-16,7 0 13 0,-1-4-124 16,7-7-110-16,1-4-275 0</inkml:trace>
  <inkml:trace contextRef="#ctx0" brushRef="#br0" timeOffset="19505.93">8008 14690 455 0,'12'-22'103'0,"-4"2"2"16,-1 8-77-16,-7 3-9 0,4 4-5 15,-4 5-3-15,-11 7-3 0,-2 5 0 16,-3 11 1-16,-8 5 1 0,-4 12 0 16,-5 6 1-16,-4 9 0 0,0 1-2 15,-6 3-2-15,1-5-1 0,2 3-3 16,0-6-1-16,4-6 0 0,6-2-1 16,4-10-1-16,10-6 1 0,5-4-1 15,5-8 0-15,6-7 1 0,0-8 0 16,6-10-1-16,7-8 1 0,0-4-1 0,2-7 0 15,2-1 0-15,-1-4-1 0,-3-1 0 16,0 3 0-16,-4 3 1 0,-2 5-1 16,3 2 0-16,-1 5 1 0,2 3-1 15,6 3-2-15,2 4-2 0,10 2-3 16,1 1 0-16,6-3-1 0,4-3 0 16,3-2 1-16,8-5 2 0,2-3 3 0,2-3 1 15,2-2 2-15,4-6 0 0,-3 1 0 16,-3-2 0-16,-8-2 1 0,-4 3 0 15,-10-1 1-15,-9 1 3 0,-9 3 2 16,-10 8 3-16,-5 2 1 0,-9 6 2 16,-7 5 0-16,-7 7 0 0,-8 4-2 15,-2 7-2-15,-11 8-3 0,-5 1-1 16,-6 14-2-16,-6 1-1 0,4 8-1 0,3 5-1 16,-1 4 1-16,11 4-1 0,3-3 0 15,13 0-1-15,8-4-1 0,8-4 0 16,6-10-2-16,12-6 0 0,6-8 0 15,8-8 0-15,2-4 1 0,5-6 1 16,1-3 0-16,0-3 1 0,-4 3 1 16,-3-5 0-16,-2 5 0 0,-3 0 1 15,-5 5-1-15,-2 1 0 0,1 2 0 16,-3 5 1-16,2 2-1 0,-1-3 0 16,2 5 1-16,3-4-1 0,6-2 2 0,5-6-1 15,6-5 1-15,8-4 0 0,3-7 0 16,4-5-3-16,-4-3-9 0,1 0-13 15,-4-2-101-15,-6 4-101 0,-7 3-258 16</inkml:trace>
  <inkml:trace contextRef="#ctx0" brushRef="#br0" timeOffset="22324.03">9404 15112 312 0,'0'0'84'16,"6"-3"6"-16,-6 3-32 0,0-7-17 16,0 7-8-16,0-7-2 0,0 2-4 15,0 1-4-15,0-3-3 0,-7 1-3 16,1-1-2-16,-1 2-2 0,-4 0-2 0,-3 5-2 16,0-4-1-16,-6 4-1 0,0 0-1 15,0 10-2-15,-4 1-2 0,2 3 0 16,-2 1-1-16,1 4 0 0,2 0 0 15,3 1-1-15,4-3 0 0,3-1 0 16,5-2 0-16,6-1 1 0,5-2-1 16,7-6 0-16,4-5 1 0,8-7 0 0,3-6 1 15,6-5-1-15,7-7 1 0,-1-8-1 16,1-5 1-16,-1-5-1 0,3-9 0 16,2-4 0-16,-2-4-1 0,1-2 1 15,-2-1 0-15,1 9 0 0,-4 4 1 16,-7 8 3-16,-9 8 3 0,-4 9 1 15,-9 7 1-15,-9 6 1 0,0 5-1 0,-9 7-1 16,-7 13-3-16,-5 7-3 0,-7 12-2 16,-6 9-1-16,-5 15 0 0,-2 13 0 15,1 3 1-15,1 5-1 16,1 0 0-16,7-2 0 0,7-5 0 0,5-13 0 16,5-11 1-16,4-9-2 0,10-9 1 15,7-6 0-15,9-14 0 0,4-8 1 16,9-8-1-16,4-11 1 0,6-5 0 0,1-3-1 15,0 0 1-15,-2 1 0 0,-4 3-1 16,-8 7 0-16,-5 6 0 0,-8 5 0 16,-6 2 0-16,-1 3-1 0,-6 4-1 15,-5 1-6-15,-2 5-9 0,0 3-11 16,0 2-13-16,-2-3-89 0,0 1-98 16,6-3-230-16</inkml:trace>
  <inkml:trace contextRef="#ctx0" brushRef="#br0" timeOffset="22524.01">9876 14847 550 0,'-10'-13'131'0,"-1"2"3"16,-1 4-86-16,2 2-13 0,-1 5-9 16,3 0-6-16,0 0-6 0,-2 5-3 0,3 2-3 15,4-1-2-15,-2 3-1 0,5 0-2 16,-4 1-1-16,4-1-2 0,0 0-6 15,5-3-8-15,2 0-9 0,4-6-17 16,3-6-102-16,4-2-110 0,4-4-264 16</inkml:trace>
  <inkml:trace contextRef="#ctx0" brushRef="#br0" timeOffset="24992.81">9972 15191 432 0,'0'0'98'16,"0"-5"1"-16,6-2-68 0,3-4-10 15,10-6-6-15,2-6-1 0,10-7-2 16,8-7 1-16,5-9-1 0,4-4-2 16,0-2-1-16,-3-3-3 0,-4 1 0 15,-2 4-1-15,-14 4 3 0,-9 10 2 0,-7 8 3 16,-9 7 1-16,-9 12 0 16,-7 9-1-16,-11 19-1 0,-12 14-3 0,-11 19-4 15,-4 16-2-15,-6 16-1 0,-5 19 0 16,-1 11-1-16,1 4 0 0,10 0 0 15,3-7-1-15,5-4 1 0,7-11-1 16,6-15 1-16,8-16-1 0,9-15 0 16,8-6 0-16,9-14 0 0,8-11 0 15,5-12 0-15,11-14-2 0,3-10-2 0,2-14-5 16,3-10 0-16,2-10-1 0,-2-2 0 16,-5-8 0-16,-2 1 2 0,-6-6 2 15,-4 7 5-15,-7 2 1 0,-2 2 0 16,-1 8 1-16,-5 6 0 0,0 12 0 15,0 10 0-15,-5 9 0 0,5 5-1 16,0 5 0-16,0 8-1 0,6 1 0 16,3-3 0-16,8-6 1 0,9-4-1 15,8-5 1-15,14-6-1 0,10-10 2 0,8-7 0 16,5-5 1-16,3-7 0 0,4-9 0 16,-4-5 0-16,-1-5 1 0,-8-4 1 15,-7 2 0-15,-9 3 1 0,-4 4 1 16,-14 8 4-16,-8 10 2 0,-11 9 0 15,-8 9 1-15,-8 11-2 0,-12 11 0 0,-5 13-3 16,-10 13-3-16,-13 13-2 0,-7 14-2 16,-4 17 0-16,-3 12-1 15,-2 9 1-15,-5 9-1 0,5 8 1 0,5 2-1 16,6-2 0-16,2-12 1 0,6-6-1 16,5-9 0-16,11-12 0 0,6-12 0 15,8-14 0-15,4-10-1 0,4-6 1 0,3-8 0 16,9-6-1-16,2-9-1 0,3-7 0 15,2-9-1-15,3-9-2 0,1-4-1 16,4-9-1-16,-3-5 0 0,-2-8 1 16,2-4-1-16,-7-5 2 0,0-2 2 15,-2-3 1-15,1-3 1 0,-6 4 0 16,-1 5 2-16,-6 9 1 0,0 10 1 16,0 4 0-16,0 14 0 0,-7 5-1 15,7 5 1-15,-3 8-2 0,3 0-1 16,3 0 0-16,4 4-1 0,6 0 1 15,3 0-1-15,7 0 0 0,4-4 1 0,11-5-1 16,3-2 0-16,7 2 1 0,4-6-1 16,-3-1 0-16,0 0 0 0,-6 1 0 15,-6 0 1-15,-8-1-1 0,-5 2 1 16,-9 3 0-16,-3 1 1 0,-6 0 2 16,-1 3 0-16,-5 3 0 0,0 0 1 0,0 0-1 15,0-4 1-15,0 4-2 16,0 0-1-16,0 0 0 0,0 0-1 15,0 0 0-15,0 0 1 0,0 0-1 0,0 0 1 16,0 0 0-16,0 0 0 0,0 0-1 16,0 0 1-16,0 0 0 0,2 0-1 15,-2 0 1-15,0 0-1 0,0 0 1 16,0 0 0-16,0 0 0 0,0 0 0 16,0-4-1-16,0 4 1 0,0-4 0 15,-2 4 0-15,2-7-1 0,0 3 0 0,0 0 1 16,-5 0-1-16,5-2 0 0,-6 1 1 15,2-1-1-15,4 3 1 0,-6-2-1 16,3-1 1-16,-2 2 0 0,5 0-1 16,-6 1 1-16,2 3 0 0,-1-4 0 15,-2 4-1-15,-3 0 1 0,0 0-1 16,0 4 0-16,-2-1 1 0,1 1-2 0,-1 4 1 16,-2 2 0-16,1 4 0 0,-1 4-1 15,4 2 1-15,1 3 0 0,-2 5-1 16,2 1 1-16,5 0 0 0,4-1 0 15,0-4 0-15,9 1 0 0,4-6 0 16,2-7-1-16,8-4 1 0,5-8-1 16,6-7 1-16,3-5 0 0,6-8-1 15,0-5 1-15,0-3 0 0,3-3 0 16,-4-2 1-16,-4 2-1 0,-3 1 0 16,-5-1 0-16,-6 5 1 0,-4 0-1 15,-5 5 1-15,-6 4 0 0,-3 3 0 0,-3 6 0 16,0 4 0-16,3 4-1 0,0 4 1 15,3 3-1-15,5 0 0 0,6 2 0 16,0 2 0-16,4-2 0 0,2 2 0 16,0-4 0-16,2 2-1 0,1-3 1 15,-2 1 0-15,-4-1 0 0,2-2 0 0,-4 3 0 16,-5-3 0-16,-3 0 0 0,-6 0 1 16,-7 2 2-16,0-1 2 0,-9 2 1 15,-3 2 2-15,-3 0-1 0,-3 3 2 16,-3 1-2-16,4 0-2 0,1 2-2 15,2-2-2-15,4-1 0 0,6-1-1 16,4 1-1-16,0-1 0 0,13-3 0 16,2-1 0-16,7-7-1 0,8 0 0 15,9 0 0-15,5-5 0 0,8-4 0 16,-3 0 0-16,4-2 0 0,-2-3 2 16,-3 2-1-16,-5-6 1 0,-10 1 0 0,-9 0 0 15,-7 0 2-15,-5 1 3 0,-12 1 0 16,0 3 2-16,-12 2 1 0,-3 4 1 15,-6 1 1-15,-4 5-2 0,-3 5-2 16,1 2-1-16,1 4-1 0,2 4-1 0,5 0-2 16,6 4-1-16,6 2 0 0,7-5 0 15,0 5-1-15,12-1 0 0,2-3 0 16,6 1-1-16,7-3-1 0,5-6-1 16,5-1 0-16,8-8 0 0,6 0 0 15,8-8 0-15,1-1 0 0,3-5 0 16,0-2 1-16,-3-2 1 0,-2-1 0 15,-5-5 0-15,-12 5 1 0,-9-1 0 16,-6 2 3-16,-8 3 3 0,-9 4 3 0,-9 3 0 16,0 2 0-16,-9 6 0 0,-1 0 0 15,1 0-2-15,-5 6-4 0,0 2-2 16,-2 4-3-16,3 2-3 0,-2 2-4 16,3 1-3-16,2-1-2 0,0-1-2 15,3-1-2-15,7-1 1 0,0-4 3 16,13-3 2-16,1-6 2 0,12 0 2 15,0-4 1-15,8-6 2 0,2 1 2 0,0 0 1 16,-3 1 1-16,-6 1 2 0,-7 4 4 16,-3 3 2-16,-8 0-1 0,-7 0 1 15,-2 6 0-15,-6-2 0 0,1 1-1 16,-1 0-3-16,0 0-1 0,1 1-1 16,5-1 0-16,0-1 0 0,0 0 0 15,12-4 0-15,8 0-1 0,4 0 1 0,6-8 0 16,4 0 1-16,3-8-1 0,2-3 0 15,1-7 0-15,0-8 0 0,5-6 1 16,3-9-1-16,5-6-2 0,6-2 0 16,2-7-2-16,0-4-1 0,2-1 1 15,-9 1 0-15,-1 5 0 0,-13 1 3 16,-2 5 3-16,-8 11 3 0,-5 11 1 16,-5 10 0-16,-8 13 1 0,-6 12 0 15,-11 12-1-15,-3 12-2 0,-11 10-2 16,-2 12-1-16,-10 11 0 0,-3 6 0 0,-6 2-1 15,1 7 1-15,-1 4-1 0,-1-3 0 16,3-2 0-16,6-3 1 0,9-6-1 16,5-5 0-16,4-10 0 0,2-6 0 15,5-11 0-15,-2-6 0 0,-1-5 0 16,3-6 0-16,0-2 0 0,0-3 1 16,0-6 0-16,2-2 0 0,2 0 1 15,-6-5-1-15,0-4 0 0,1-6 0 0,-3-1 0 16,-3-3 1-16,1-2 3 0,-1 0 2 15,1 0 2-15,-1 0 3 0,-3 1 1 16,2 5 1-16,1 0-1 0,1 4-2 16,0 2-3-16,6 4-2 0,1 5-2 15,6 0-2-15,7 0-1 0,7 7-1 16,9-1 0-16,5 1 0 0,10 5 0 16,6-3 0-16,7 2 1 0,2 0-1 15,1 1 0-15,-4-1 0 0,-6-1-10 0,-6-2-13 16,-10 3-18-16,-9-2-113 0,-9-1-120 15,-10 0-298-15</inkml:trace>
  <inkml:trace contextRef="#ctx0" brushRef="#br0" timeOffset="25973.77">12474 15070 312 0,'0'-4'75'0,"0"1"3"16,0-2-49-16,6 1-6 0,-4 1-3 15,4-2 1-15,-4 0-2 0,3 3 0 16,0-3-1-16,-3 5 0 0,3-5-2 16,-3 5-2-16,-2-4-2 0,5 4-3 0,-5 0-2 15,0 0-2-15,0 0-1 0,6 0-1 16,-6 0-1-16,0 0 1 0,0 4 0 16,0 1 0-16,-6-2 1 0,1 4-1 15,2 1 1-15,-5 2-1 0,-1 1 0 16,0 0 0-16,-2 2-1 0,1-1 0 15,-1-1 0-15,-2 0-1 0,2 0 0 16,2-3-1-16,0-1 1 0,2-1 0 0,3-1-1 16,-2-1 0-16,6-4 1 0,0 4 0 15,0-4 1-15,8-5 1 0,1 0-1 16,0-4 1-16,6 0 0 0,3-3 0 16,3-4-1-16,5-2-1 0,0 2 0 15,0-4 1-15,0 4 3 0,1 0 4 16,-3 0 2-16,0 7 2 0,0 4 0 0,-3 1 1 15,-4 4-1-15,-3 0-4 0,-5 7-2 16,1 1-2-16,-5 0-3 0,0-2 1 16,0 5-2-16,-3-3 1 0,5 1-1 15,-1-1-1-15,2 2 1 0,2-4-1 16,3 0 1-16,1 0-1 0,2-2-4 16,2-4-7-16,3 0-9 0,4 0 8 15,-4 0-113-15,4-11-101 0,1-2-253 0</inkml:trace>
  <inkml:trace contextRef="#ctx0" brushRef="#br0" timeOffset="31117.75">13916 15183 251 0,'0'0'79'0,"-5"0"4"0,5 0-7 16,0 0-33-16,0 0-12 0,0 0-7 16,5 0-6-16,-1 0-4 0,5 0-3 15,2-6-1-15,5 0-1 0,5-4 0 16,5-6 0-16,6 0-1 0,2-4 0 0,6-3-2 15,6-4-1-15,0-1 0 0,-1 2-2 16,-5-2 0-16,-6 1 1 0,-6 4 1 16,-9 0 2-16,-7 5 2 0,-12 2 0 15,-5 4 0-15,-9 6 1 0,-5 6-2 16,-7 5-1-16,-2 3-1 0,-6 4-2 16,-3 3 0-16,4 3-1 0,5 2 0 0,2 0 0 15,6 0-1-15,7-1-1 0,7-1 0 16,6 0-1-16,11-3 0 0,3-5 0 15,13-2 0-15,11-3 0 0,3-5 0 16,11-6-1-16,1-4 1 0,1-3-1 16,4-5 0-16,-5-3 1 0,-6-1-1 15,0-1 1-15,-5 0 0 0,-5 6 0 16,-4-1 0-16,-6 6 0 0,-4 1 0 16,-6 1 1-16,-8 6-1 0,-5-3 1 15,-4 4-1-15,0 3 1 0,0-4 0 0,-6 4 0 16,4 0 0-16,2 0-1 0,-5 0 0 15,5 4 1-15,-5-4-1 0,5 6 0 16,0-2 0-16,-3-1 0 0,3-3 0 16,0 6 0-16,0-6 0 0,0 4 0 15,0-4 0-15,0 0 1 0,0 0 0 16,0 0 0-16,0 0 1 0,-6-7 1 0,2 1 0 16,-2-1 1-16,0 2 1 0,-1-2 1 15,2 2 1-15,-1-3 0 0,-1 3-1 16,1 2 1-16,0 3-2 0,0-6 0 15,2 6-2-15,-3-4-1 0,1 4 0 16,1-5-1-16,-1 5 0 0,1 0-1 16,1 0 0-16,1 0 0 0,3 0 1 15,-4 5-1-15,4-5 0 0,0 4 0 16,0 0 0-16,0 1 0 0,0-1 0 16,0 1 0-16,0 1 0 0,0 2 0 0,0-1 0 15,0 3 0-15,0-2 0 0,0-1 0 16,0 1 0-16,0-2 0 0,0-2 1 15,0-4-1-15,0 2 0 0,0-2 0 16,0 0 0-16,0 0 1 0,0 0 0 16,0 0 1-16,-3-2-1 0,3 2 1 0,0-4-1 15,-6 4 0-15,6-4 0 0,-4 4-1 16,4-3 0-16,0 3 0 0,-4 0-3 16,4-4-5-16,-5 4-6 0,1 0-5 15,1 0-6-15,3 0-5 0,-6 0-9 16,6 0-45-16,-2 0-34 0,2 0-74 15,0-7-163-15</inkml:trace>
  <inkml:trace contextRef="#ctx0" brushRef="#br0" timeOffset="31749.68">14672 14847 416 0,'0'0'102'0,"0"0"4"16,-3 0-59-16,-2 0-16 0,5 0-8 15,-6 4-6-15,4 0-4 0,-3 4-5 16,2 2-3-16,0 3-2 0,3 1-1 15,0 2-1-15,0 5 0 0,5-1 0 0,-1 2 0 16,2-1-1-16,0-3 1 0,-2 4-1 16,-4-1 1-16,-4-3-1 0,-4 1 1 15,0-1-1-15,-8-1 1 0,1 0-1 16,-1-2 1-16,-1-1 0 0,2-4 1 16,-3 1 3-16,2-4 2 0,1-2 3 15,-1-3 0-15,5-2 1 0,1 0 0 16,3-6-2-16,7-1-2 0,6-6-3 15,8-2-3-15,3-4-1 0,11-3-1 16,7-6-1-16,6-1-1 0,12-6 1 16,1-5 0-16,8-5 0 0,2-1 1 0,3-8 1 15,3-1 0-15,-1 2 0 0,0 2 0 16,-3 3-1-16,-5 4 1 0,-7 1-1 16,-8 11 1-16,-11 1-1 0,-10 6 1 15,-12 3 0-15,-7 7 0 0,-6 6 1 16,-3 9 0-16,-7 4 0 0,-4 10 0 15,-5 6 0-15,-4 6 0 0,-3 9-1 0,-5 5 0 16,-2 7 1-16,-2 4-1 0,2 6 0 16,3 4 0-16,4-2 0 0,0 0 0 15,8-2-1-15,1-7 1 0,3-7 0 16,0-9 0-16,3-8 0 0,-2-3 0 16,1-7 0-16,-1-5 0 0,-1-3 1 15,1-8-1-15,-2 0 1 0,1-5 1 16,0-3-1-16,0-4 2 0,4-2-1 15,-1-2 2-15,5-2-1 0,6-1 0 0,4-3 0 16,6 2-1-16,7 0 0 0,5 1-1 16,2 0 0-16,9 4-1 0,6 4 0 15,0 6 0-15,8 5 1 0,-1 9 0 16,-1 5-1-16,0 2 1 0,-6 4 0 16,-9 2 0-16,-4 2-1 0,-11-3 1 15,-8 2-1-15,-7-2 0 0,0-3-2 16,-2 1-6-16,-4-3-11 0,-2-4 102 0,-4-3-209 15,-2-1-117-15,1-8-327 0</inkml:trace>
  <inkml:trace contextRef="#ctx0" brushRef="#br0" timeOffset="31997.96">15487 14766 556 0,'-7'0'123'0,"-3"0"1"15,0 5-92-15,3-1-14 0,1 2-3 16,-2-3-1-16,3 1-1 0,5-4-1 16,-4 5 2-16,4-5-1 0,3 0 0 15,3-5-2-15,2 0-1 0,0-3-1 16,1-1-2-16,0-2-1 0,-2 2-1 16,-3-1-1-16,-4-1 0 0,0 4 0 0,-4-2-1 15,-3 7-1-15,-3 2-7 0,0 0-11 16,-4 5-17-16,5 2-66 0,-1 1-46 15,2 1-102-15,2-2-220 0</inkml:trace>
  <inkml:trace contextRef="#ctx0" brushRef="#br0" timeOffset="33595.71">15809 14947 369 0,'0'0'97'0,"-9"0"1"0,1 4-17 16,-6 6-59-16,1 5-12 0,-1 4-4 16,-6 1-3-16,-3 4 0 0,-1 0 1 15,0 0 2-15,2 1 2 0,3-4 2 16,3-2 1-16,2-3 0 0,7-4 0 16,3-3-3-16,4-1-1 0,0-8-2 15,5 0-2-15,5-9-1 0,10-2-1 16,3-4 0-16,9-2 0 0,5 0-1 15,5-1 1-15,2-2-1 0,-1 1 1 0,-6 4-1 16,2 0 1-16,-12 3 1 0,-7 1 1 16,-2 5 1-16,-9 6 2 0,-4 0 1 15,-5 4 2-15,-6 4-1 0,-2 4 0 16,-5 0-2-16,-1 3-1 0,-5 3-1 16,3-1-1-16,-1 0-2 0,4 1 0 15,0-1 0-15,6-1 0 0,2-2-1 16,5-3 0-16,7-1 0 0,5-7 0 15,6-3 1-15,3-3-2 0,7-5 1 16,4-3-1-16,1-3 0 0,1 1-1 0,-2 0 1 16,-2-1-1-16,-6 2 1 0,-5 5 0 15,-4 2 1-15,-4-1 0 0,-6 6 0 16,-5 8 1-16,0-2 0 0,-10 4 0 16,7 4 0-16,-3-1-1 0,0 0 1 0,6 1-1 15,0-1 0-15,7 0 0 0,5-6 1 16,8 0-1-16,8-3 0 0,10-4 0 15,2 0 0-15,4-7 0 0,4 1 1 16,0-3-1-16,-2-3 0 0,0-2 0 16,-1 1 1-16,-2-2-1 0,1 3 0 15,1 0 0-15,-4 1 0 0,-2 0 0 16,-5 6 0-16,-3-1 0 0,-8 3 0 16,-4 0 0-16,-6 3 0 0,-6 0 0 15,0 0 0-15,-7 0 0 0,0 0 0 16,0 3 0-16,0-3 0 0,-6 4 1 15,6-4-1-15,-6 7 0 0,6-7 0 0,-4 0 0 16,4 3 0-16,0-3 0 0,0 0 1 16,0 0-1-16,0 0 0 0,0 0 0 15,0 0 1-15,0 0 0 0,0-3 0 16,0-2 0-16,0-1 1 0,0-2 0 0,-4 0 2 16,-1-2 1-16,-3 0 0 0,-4 1 2 15,-3-1 0-15,-4 5 0 0,-8-1 0 16,-2 6-2-16,-7 0 0 0,1 3-2 15,-3 7 0-15,4 3-2 0,-2 1 0 16,5 6 0-16,7 0-1 0,3-2 1 16,7 4-1-16,7-1 0 0,7-4 0 15,7 0 0-15,7-3 0 0,10-5 0 0,6-5 0 16,7-4 0-16,5-4 0 16,9-1 0-16,-4-5-1 0,0-2 1 0,-2 3 0 15,-6 1 0-15,-10-1 0 0,-5 0 0 16,-9-1 0-16,-3 3 0 0,-6-1 0 15,-6 1 0-15,0 1 1 0,0 0-1 16,-5 2 0-16,2 0 0 0,-2 0 0 16,5 4 0-16,-6-3 0 0,6 3-1 0,0 0 1 15,0 0 0-15,0 0-1 0,0 0 1 16,0 0-1-16,0 0 1 0,0 3 0 16,0-3 0-16,0 0 0 0,0 0 0 15,0 0 0-15,0 0 0 0,0-3 0 16,0 3 0-16,0 0 0 0,0 0 0 15,0 0 1-15,-5-4-1 0,5 4-1 16,0 0 1-16,0 0 0 0,0-4 0 0,6 4 0 16,-2-4 0-16,2-1 0 15,-3-2 0-15,4 1 1 0,-1-1-2 0,1-3 1 16,-1 2 0-16,0-3 0 0,0 1 0 16,-3 3 0-16,2 0 0 0,-5-2 1 15,0 5-1-15,0 4 0 0,-2 0 0 16,-8 0 0-16,1 10 0 0,-4 1 0 15,-5 4 0-15,2 1 0 0,-8 2 0 0,2 4 0 16,-2 0 1-16,8 0-1 0,-1 0 0 16,9-1 0-16,8-3 0 0,0 1 0 15,14-4 0-15,6-4 0 0,6-4 0 16,7-7 0-16,1 0 0 0,4-9 1 16,-2-4-1-16,3-2-7 0,-1-1-13 15,-6 0-112-15,-9 4-109 0,-4 1-280 16</inkml:trace>
  <inkml:trace contextRef="#ctx0" brushRef="#br0" timeOffset="35314.48">17160 15198 404 0,'14'-10'87'16,"12"-2"4"-16,7-5-71 0,8-4-4 0,10-7 1 15,2-6 2-15,6-8-1 0,2-8-1 16,4-9-2-16,2-1-2 0,-1-1-4 16,-4 1-1-16,-4 6-2 0,-6 4 0 15,-8 10 1-15,-11 9 1 0,-15 6 2 0,-7 5 2 16,-7 7 0-16,-4 5-1 0,-11 8-1 16,-4 13-1-16,-9 7-3 0,-4 5-2 15,-11 12-2-15,-7 10 0 0,-4 10 0 16,0 7-1-16,1 4 0 0,2 2 0 15,4-3 0-15,7-2-1 0,6-4 1 16,2-10-1-16,2-10 0 0,1-6 0 16,5-5 1-16,7-8-1 0,0-7 0 0,4-4 1 15,-1-8 0-15,4-3 0 0,3-8 0 16,3-5 0-16,-5-5 0 16,5-1-1-16,0-4 0 0,0 0 1 0,2-2-1 15,4-1 0-15,4 5-1 0,-1 2 1 16,9 0-1-16,3 4-1 0,3-2 0 15,4 4 0-15,5 1 0 0,7-3 0 16,3 3 0-16,7 1 1 0,4 2 1 0,2-1 0 16,-2 3 0-16,-6-2 0 0,-4 2 0 15,-9 3 1-15,-9-3 2 0,-11 1 5 16,-5-1 2-16,-10 2 2 0,0 0 1 16,-11 0 0-16,-4 5 1 0,-10 0-3 15,-3 7-3-15,-9 2-3 16,-3 2-1-16,-3 4-1 0,5 1-1 0,2 3 0 15,8 0-2-15,10-1 1 0,6 1-1 0,12-1 0 16,9 2 0-16,5-8-1 0,12 3 1 16,10-3-1-16,6-4 1 0,6-3 0 15,3-5 0-15,1 0 0 0,1-7 0 16,-5-3 0-16,-1-3 0 0,-3-2 0 16,-2-2 1-16,0 0-1 0,-3 2 0 15,-3-3 0-15,-8 4 1 0,0 2-1 16,-10 0 0-16,-3 4 0 0,-7 1 1 15,-4 2-1-15,-4 5 0 0,5-6 0 16,-5 6 0-16,0 0 0 0,0 0-1 0,0 0 1 16,0 0 0-16,0 7 0 0,-5-3 0 15,5-1 0-15,-6 2 0 0,4 1 0 16,-2-1 0-16,-1-1 0 0,2 2 0 16,-1-1 0-16,4-5 0 0,-4 5 0 15,4-5 1-15,0 0-1 0,-5 3 0 16,5-3 0-16,0 0 1 0,0 0-1 15,0 0 1-15,-2 0-1 0,2 0 0 0,-4 0 0 16,-2 0 0-16,-4 0 0 0,-3 0 0 16,-3 3 0-16,1 2 0 15,0 1 0-15,2 1-1 0,-1-2 1 0,8 2 0 16,6 1 0-16,0-3 0 0,0-1-1 16,0 0 1-16,4-4 0 0,4 0-1 15,4 0 1-15,1 0 0 0,1 0 0 16,1-4 0-16,0 0 0 0,-3-3 0 15,-2 0 0-15,-3-3 0 0,-7-2 0 0,4 1 0 16,-4-1 0-16,-6 2 0 0,-6 2 0 16,-3 1 0-16,-7 7 0 0,-4 0 0 15,-3 7 0-15,-1 3 0 0,0 3 0 16,8 3 0-16,1 1 0 0,4 1-1 16,8-1 1-16,3-5 0 0,2-1 0 15,4-1-1-15,5-5 1 0,7-5-1 0,7 0 1 16,3-3-1-16,11-3 1 0,6-5 0 15,7-4 0-15,3-6-1 0,0-2 1 16,-5-6 0-16,-1-10-2 0,-6-4-1 16,-4-4 1-16,-4-6-2 0,-3 3 1 15,0 1 1-15,-3 2-1 0,-3 10 1 16,-7 2 1-16,-3 12 1 0,-2 6 0 16,-8 7-1-16,-7 6 1 0,-1 9-1 15,-5 8 1-15,-4 8 0 0,-2 5-1 16,-7 10 1-16,0 8 0 0,0 8 0 0,4 4-1 15,0 3 1-15,0-2 0 0,5-1 0 16,7-3-1-16,7-6 1 0,3-11 0 16,6-5 0-16,5-6-1 0,5-7-2 15,6-7-6-15,-2-6-8 0,4-5-11 16,5-9-103-16,5-1-104 0,-1-5-258 16</inkml:trace>
  <inkml:trace contextRef="#ctx0" brushRef="#br0" timeOffset="36020.28">19584 14727 406 0,'0'-8'100'0,"0"2"4"15,0 6-60-15,-8 12-6 0,-6 6-5 16,-2 5-4-16,-4 11-3 0,-4 4-3 16,-5 2-3-16,-2 3-4 0,-1 0-5 15,3-2-3-15,1-5-3 0,1-2-2 16,-1-7-2-16,7-2-1 0,2-7-4 15,7-1-5-15,4-7-9 0,8-3-10 16,0-4-97-16,10-3-96 0,1-5-241 0</inkml:trace>
  <inkml:trace contextRef="#ctx0" brushRef="#br0" timeOffset="36362.98">19550 14647 440 0,'-6'-6'100'0,"6"6"2"16,-4-4-74-16,4 4-9 0,0 0-6 15,0 0-3-15,0 4-4 0,0 2-3 16,0-2 0-16,9-4-1 0,-2 4-1 16,7-4 0-16,0 0 1 0,4-3 0 15,-3-2 3-15,3-1 2 0,-5 1 3 16,-5-1 2-16,0 1 2 0,-8-2 2 15,0 3-1-15,-2-1-1 0,-11 0-2 0,0 5-2 16,-1-4-2-16,-5 4-2 0,-1 0-1 16,1 0-1-16,4 4 0 0,-1-4-2 15,5 0 1-15,2 3-1 0,5-3-1 16,-2 0-1-16,6 6 1 0,0-6-1 16,0 5 0-16,0-1 0 0,7 0-4 15,-7 0-7-15,5 3-8 0,-5-3-9 0,3 0-18 16,2-4-81-16,5 7-91 0,6-7-212 15</inkml:trace>
  <inkml:trace contextRef="#ctx0" brushRef="#br0" timeOffset="37359.45">20125 14604 418 0,'-6'0'95'0,"-1"0"3"0,-2 7-61 16,-9 4-16-16,-1 7-4 0,-9 8-2 16,-4 9 0-16,-7 8 0 0,-8 3 1 15,-6 8-2-15,2 0-2 0,8-2-1 0,6-7-2 16,4-4-1-16,11-11-2 0,10-3-1 16,12-10-2-16,0-5 0 0,0-3-1 15,0-9 0-15,0 0 0 0,0-9 0 16,0-3-1-16,0-3 1 0,5-9-1 15,2-3 0-15,7-5 0 0,6-7-1 16,11-1 1-16,3-2-1 0,1-5 0 16,4 1 0-16,5 4 0 0,-2 6 0 15,-3 6 1-15,-6 4-1 0,-1 10 0 0,1 5 0 16,-6 7 0-16,-6 4 0 16,-8 5 0-16,-5 5 0 0,-2 5 0 0,-6 4 0 15,0 6 0-15,-7 0 0 0,-2 2 0 16,-3 3 0-16,-5-3 0 0,-1 1 1 15,-6-7-1-15,-7-3 0 0,3-3 0 16,-3-2 0-16,-4-4 0 0,0-9 0 16,-2 0 1-16,6 0-1 0,7-5 3 15,0 3 1-15,6 2 0 0,9 0 0 0,9 3 1 16,13 7 0-16,11 2-1 0,-2 5-1 16,4 1-1-16,1 1-1 0,6 0 1 15,-6-2-1-15,5-1 0 0,-9-2 0 16,1-3-1-16,3-1 0 0,-1-5 1 15,-2-5-1-15,-1 0 0 0,7-9 0 16,-1-4 1-16,3-4-1 0,3-4 0 16,5-5 0-16,2-2 1 0,-6-8-1 15,-3-1 0-15,-1-5 0 0,0 0 0 0,-9-2 0 16,-3 7 0-16,-4 2 0 0,-5 10 0 16,0 8-1-16,-6 9 1 0,-5 8 0 15,0 12 0-15,-10 8 0 0,-4 8 0 16,-2 11 0-16,-9 9 0 0,-7 8 0 15,-1 1 0-15,-1 0 0 0,-7-3 1 16,3-2-1-16,0-12 0 0,10-6 0 0,3-7 0 16,8-7 0-16,0-7 1 0,14-8-1 15,3-5 0-15,7-9 0 0,8-8 1 16,-1-4-1-16,6-5 0 0,5-4 0 16,3-6 1-16,5-5-1 0,0-4 0 15,-5-2 0-15,5 1 0 0,3-2 0 16,-2 3 0-16,-2 6 0 0,-4 11-1 15,0 5 1-15,-3 12 0 0,-5 7 0 0,-6 12 0 16,-2 4 0-16,-7 7 0 16,-5 5 0-16,-5 8-1 0,-2 2 1 15,-6 2 0-15,0-2 0 0,-6-3 0 0,0 0 0 16,-2-4 0-16,0-8 0 0,2-7 0 16,-1-8 0-16,1-4 0 0,4 0 1 15,-2-11-1-15,6-2 0 0,-1-3 0 16,0 1 0-16,4-1 1 0,2 2 3 15,1 3 1-15,5 5-1 0,-5 6 1 0,5 6 1 16,6 5-1-16,3 6 0 0,-1 6-3 16,2 1-1-16,2 4 1 0,5-1-1 15,-2-1-1-15,0 2 1 0,3-4 0 16,1-2 0-16,1-1 0 0,5-4 0 16,-3-3 1-16,5-3-1 0,4-3 0 15,-1-2-1-15,1-1-9 0,-3-1-16 16,2-4-108-16,-9 6-110 0,-2-2-278 0</inkml:trace>
  <inkml:trace contextRef="#ctx0" brushRef="#br0" timeOffset="39127.13">21449 14926 444 0,'12'-16'102'15,"-5"3"2"-15,-1 2-73 0,-2 6-8 16,-4 5-5-16,0 0-1 0,-5 8-2 16,-7 5-1-16,-7 1-1 0,-1 7-1 15,-1 3-1-15,-4 1-2 0,-2 0-2 16,6-2-1-16,9 0-2 0,8-2-2 16,4-2 0-16,16-6-1 0,3-2 0 0,14-1 0 15,5-4 0-15,-2-6 0 0,3-4 0 16,1-4 0-16,-4-7-1 0,-2-1 1 15,-4-3-1-15,-4-4 1 0,-3 0 2 16,-5 1 4-16,-7 1 4 0,-5 4 2 16,-6 3 1-16,0 4 0 0,-11 3 1 15,1 5-3-15,0 2-4 0,0 5-3 16,5 1-3-16,1 1-1 0,4 3 0 16,0-1-1-16,6 2 0 0,7-1 0 0,10-3 0 15,9-1-1-15,8-1 1 0,7-5 0 16,5 0-1-16,-2 0 1 0,0-6-1 15,-1 1 1-15,-8-5 0 0,-5 2 0 16,-6-4-1-16,-4 2 1 0,-8-1 0 16,-6-3 0-16,-7 0 1 0,-5 0-1 0,-9-1 0 15,-4 3 0-15,-4 0 0 0,-5 4 0 16,-3 2 0-16,-4 6 1 0,-3 0 0 16,1 9-1-16,-4 0 1 0,2 5-1 15,6-1 1-15,1 2-1 0,9 3 0 16,5-1 0-16,8-1-2 0,10 1-1 15,8-5 0-15,7 0 0 0,8-4 0 0,2-4 0 16,7-4 0-16,-2 0 2 0,-1-6 0 16,-4-1 1-16,-5-1 0 0,-4-1 0 15,-5 4 0-15,-7-2 0 0,-5 3 2 16,-5 4-1-16,-3 0 1 0,-3 0 0 16,-4 0 0-16,-1 8-1 0,0-3 1 15,2 4-2-15,4-2 1 0,-1 2-1 16,6-2 0-16,0 0 0 0,6-1 1 15,5-1-1-15,3-5 0 0,7 0 0 16,6-5 0-16,7-1 0 0,11-5 0 0,1-2-1 16,4-4 1-16,0-8-1 0,2-3-2 15,1-6-4-15,-7-11 0 0,-1 0-1 16,-3-4-1-16,5-1 1 0,-5-1 1 16,-3-2 2-16,-3 5 3 0,-6 4 1 15,-7 1 1-15,-8 6 2 0,-9 5 1 0,-6 7 1 16,-6 8 1-16,-11 6 0 0,-6 11 0 15,-3 5 0-15,-4 14-2 0,-1 7-1 16,-3 7 0-16,-3 8-2 0,6 6 0 16,1 6 1-16,4 2-1 0,4 2 0 15,3 4 0-15,4-1 0 0,5-5 0 16,10-3 1-16,0-6-1 0,11-7 0 16,3-7 0-16,4-10 1 0,4-7-1 15,2-4 1-15,6-8-1 0,3-3 0 16,10-4 1-16,0-5-1 0,5-3 0 15,-2-3 0-15,3-6 1 0,-7-2-1 0,-2-3 0 16,-4-6 1-16,-7 2 0 0,-5 0 2 16,-6 3 2-16,-3 4 5 0,-5 4 2 15,-4 6 1-15,-6 7 2 0,-10 6-1 16,0 0-2-16,-2 9-2 0,-5 2-4 16,0 8-3-16,-3 1-1 0,1 2-1 0,5 3-1 15,-2 0 1-15,6-2-1 16,7 0 0-16,3-5 0 0,8-2 0 0,6-5 0 15,6-4 0-15,6-7 0 0,7 0 0 16,8-11 0-16,10 2 1 0,5-5-1 16,2-1 0-16,-3 0 0 0,-4-2 0 15,-5 2 0-15,-14 3 0 0,-11-1 4 16,-14 0 1-16,-7 5 3 0,-2 2-1 16,-10 6 1-16,-5 0 0 0,1 7 0 15,-4 2-4-15,0 2-2 0,1 2-1 16,6 0-1-16,6 0 1 0,7-1-1 0,8-1 0 15,11-1 0-15,2-2 0 0,10-1-1 16,3-3 1-16,6-4-1 0,-2 0-2 16,-3-5 0-16,4-5-3 0,0-2 1 15,0-5-1-15,-4-4 0 0,-3-4 0 16,-1-3 2-16,-4 1 2 0,-12-3 0 16,-6 3 2-16,-9 0 0 0,-11 7 1 0,-11 5 0 15,-6 7 1-15,-5 8 1 0,0 5-1 16,-2 10 0-16,2 4 1 0,5 8-2 15,6 4 1-15,7 3-2 0,3-1 1 16,6 0-1-16,6-3 0 0,9 0 0 16,1-8 0-16,9-6 0 0,8-6 0 15,5-3 0-15,8-7 0 0,8-4 0 16,3-5 0-16,1-2 0 0,-3-6 1 16,-3-4-2-16,0-4 1 0,-7-6-1 15,-8-3 0-15,-3-2 0 0,-6 0 0 0,-3 3 0 16,0 5 0-16,-11 6 1 0,2 9 0 15,-3 10 0-15,-7 10 0 0,3 5 0 16,-3 8 0-16,0 6 0 0,-3 8 0 16,-3 2 0-16,-1 4 0 0,0-1 1 0,-4-1 0 15,2-1 1-15,-3-6 1 0,-3-2 2 16,-1-2 1-16,1-6 1 0,-4-3 0 16,-2-5 0-16,-1-2-1 0,-4-1-1 15,-6-4-2-15,-1-3-6 0,-2-3-10 16,-2-3-13-16,4-3-13 0,4-3-90 15,3 2-30-15,9-2-106 0,4-2-212 16</inkml:trace>
  <inkml:trace contextRef="#ctx0" brushRef="#br0" timeOffset="43990.38">2527 16562 249 0,'6'-10'76'0,"-4"-1"6"0,4-1-29 15,0-2-3-15,0 1-3 0,0-3-3 16,1 3-8-16,0 1-6 0,0 0-4 0,0 3-3 15,0-1-2-15,0 4-2 0,-1 1-3 16,-6 2-1-16,5 3-2 0,-5 0-1 16,-6 8-2-16,-2 5-1 0,-3 1-1 15,-3 8-2-15,-5 5-2 0,-1 2 0 16,1-1-1-16,3 3-1 0,1-2-1 16,7-3 1-16,8-6-1 0,5-3 0 15,8-6-1-15,8-2 1 0,6-9-1 16,6-5 1-16,6-6 0 0,6-5-1 15,2-6 1-15,-2-1-1 0,-2-5 0 0,0-4 1 16,-2 0-1-16,-8 1 0 0,-8 3 0 16,-5 1 0-16,-5 6 3 0,-8 6 2 15,-7 8 0-15,0 7 0 0,-8 5 0 16,-5 7 1-16,0 3-1 0,-1 6-2 16,1 1-2-16,0 0 0 0,5-1-1 0,3-1 1 15,5-4-1-15,12-3 0 0,3-5 0 16,7-4 0-16,9-4 0 0,3 0 0 15,8-8 0-15,1-3 1 0,5-3-1 16,2-3 0-16,-9 3 0 0,-1-3 0 16,-8 1 0-16,-5 4 0 0,-7 2 0 15,-10 4 0-15,-6 6 0 0,-4 0 1 0,-7 5-1 16,-1 4 1-16,-8 1 0 0,-1 2 0 16,-4 1 0-16,-2 2 0 0,4-2 0 15,3 2-1-15,2-2 1 0,3-4-1 16,9 1 0-16,2-4 0 0,13-1 0 15,1-5 1-15,7 0-1 0,6 0 0 16,5-7-1-16,2-1-1 0,5-4 0 16,-1-3-3-16,-2-3 0 0,1-1 0 15,-6 4 0-15,-2 0 0 0,-9 1 2 0,-1 1 1 16,-10 3 1-16,-3 5 0 16,-6-1 2-16,0 0-1 0,-2 6 0 0,-4 0 1 15,-5 5 0-15,2 3-1 0,-4 7 1 16,1 2 0-16,3 3-1 0,4 2 0 15,5-1 0-15,0-3-2 0,9 1-2 16,8-6 0-16,4-5-2 0,6-8-2 16,6 0 0-16,5-7-1 0,2-7 1 15,4-8 2-15,-1-9 1 0,3-3 2 0,1-8 1 16,-1-5 1-16,-2-3 1 16,-2 0 1-16,1-3-1 0,-7 4 1 0,-4 2 0 15,-6-5 0-15,-4 8 1 0,-6 4 3 16,-7 3 2-16,1 4 3 0,-4 7 0 15,-2 10 0-15,-4 11 1 0,0 11-2 16,0 11-3-16,-7 10-2 0,1 9-2 16,-5 9-2-16,-1 12 1 0,-6 8-1 0,-4 5 1 15,-1 3-1-15,-3 1 1 0,-2 1-1 16,-4-5 0-16,5-8 0 0,-2-9 1 16,4-6-1-16,1-9 0 0,3-11 0 15,2-8 1-15,5-6 1 0,0-6 1 16,3-13 0-16,7-5 0 0,4-8 0 15,0-6 0-15,9-2-1 0,5-5-1 0,2-2-1 16,7 0 0-16,3 5 0 0,2 1 0 16,4 7 0-16,2 4 0 0,-1 5 1 15,0 4-1-15,0 8 0 0,0 4 0 16,-3 5 0-16,-1 2 0 0,-5 2 0 16,-2 2 0-16,-8 0 0 0,-4-1 0 15,-1 2 1-15,-9-2-1 0,0-1-6 16,-10-2-13-16,3-1-114 0,-1 0-109 15,1-4-285-15</inkml:trace>
  <inkml:trace contextRef="#ctx0" brushRef="#br0" timeOffset="44255">4414 16272 598 0,'-8'0'133'0,"0"0"1"15,3 0-74-15,-1 3-49 0,2-3-6 16,4 4-1-16,0 0 0 0,0-4 1 16,0 4 1-16,0-4 3 0,7 0 1 15,1-11 3-15,0 2 1 0,0-6 1 16,3 0 1-16,-3-2 1 0,0-1-2 16,-1 3-2-16,-3 6-1 0,-4 3-3 15,0-1-2-15,0 7-3 0,-4-4-10 16,-2 4-17-16,0 0-15 0,1 6-94 15,-1 0-28-15,1 1-108 0,0-1-219 0</inkml:trace>
  <inkml:trace contextRef="#ctx0" brushRef="#br0" timeOffset="44957.99">4697 16570 447 0,'-5'0'105'0,"5"-5"1"15,0 5-72-15,0-6-11 16,9-1-4-16,2-3-4 0,3-5-4 0,5-5-3 15,6-6-1-15,5-7 1 0,5-4 0 16,4-8 2-16,8-3 1 0,-1-2 0 16,-1 2 0-16,0 3 0 0,-4-1 0 0,-4 3-1 15,-9 7 0-15,-12 4-1 16,-5 3 0-16,-11 5-1 0,-7 6-1 0,-7 4 0 16,-9 14-2-16,-8 7-2 0,-4 14-2 15,-5 10 0-15,-4 11 0 0,-1 12-1 16,-1 9 1-16,6 8 0 0,6-2-1 15,7-1 1-15,7-2 0 0,6-7-1 16,14-9 1-16,17-7 0 0,7-9 0 16,9-12 0-16,14-12 0 0,8-7 0 0,9-3 1 15,2-13-1-15,4-3 0 0,-1-6-2 16,-1-3-5-16,-10-1-15 16,-10-1-49-16,-4-4-65 0,-11-4-101 0,-13 4-236 15</inkml:trace>
  <inkml:trace contextRef="#ctx0" brushRef="#br0" timeOffset="54271.03">5908 16495 246 0,'0'0'76'16,"0"-3"4"-16,0 3 0 0,0-6-44 16,0 3-7-16,0 3-5 0,0-6-5 15,0 6-4-15,0-5-3 0,0 5-1 16,0-6-3-16,0 6 0 0,0-4-1 0,0 4-1 15,0-3 0-15,2 3-1 0,-2-4 1 16,0 4-1-16,0-4 1 0,0 4 0 16,0-6-1-16,0 6 2 0,0-5-2 15,5 5 1-15,-5-4-2 0,0 4 1 16,0 0-2-16,0-5 1 0,0 5-2 16,0 0 1-16,0 0-2 0,0 0 1 15,0 0-1-15,0 0-1 0,0 0 1 16,0 0-1-16,0 0 1 0,0 0-1 15,0 0 1-15,0 0 0 0,0 0 0 0,0 0 0 16,0 0 1-16,0 0 0 0,0 0 1 16,0 0 1-16,0 0 0 0,0 0 1 15,0 0 0-15,0 0-1 0,0 0 0 16,0 0-1-16,0 0-1 0,0 0 0 0,-6 0-1 16,6-3-1-16,0 3 1 0,0 0-1 15,0 0 0-15,0 0 1 0,0 0-1 16,0 0 0-16,0 0 0 0,0 0 1 15,0-4-1-15,0 4 0 0,0 0 0 16,-5-5 0-16,5 5 1 0,0 0-1 16,0 0 0-16,-2 0 0 0,2 0 0 15,0 0 1-15,0 6-1 0,0 0 0 16,-5 3 0-16,5 2 1 0,0 3-1 0,-2-1 0 16,2 3 1-16,0-1-1 0,0-1 1 15,0 0-1-15,0-2 1 0,4-4-1 16,0 0 1-16,1-1-1 0,-2-4 1 15,4-3 0-15,3-3 0 0,-1-5 0 16,4-4 0-16,6-7 0 0,2-5 0 16,4-8 0-16,3-4 0 0,5-3-1 15,5-4 1-15,-3-1-1 0,3 1 0 0,1 1 1 16,-5 7-1-16,-2 5 0 0,-5 5-1 16,-7 8 1-16,-6 9 0 0,-1 8 0 15,-11 7 0-15,-2 11 0 0,-7 7 0 16,-2 8 0-16,-3 10 0 0,-1 3 1 15,-1 3-1-15,2-2 0 0,3-3 0 16,2-6 1-16,7-6-1 0,0-7 0 16,0-7 0-16,10-6 1 0,1-2 2 15,2-7 2-15,1-3 2 0,4-9 1 0,2-5 0 16,1-8 1-16,1-10-1 0,8-7-1 16,3-11-2-16,3-5-3 0,2-3 0 15,5 1-1-15,1-3 0 0,-3 4 0 16,-2 4 1-16,-6 6-1 0,-3 10 0 15,-8 4-2-15,-9 11-5 0,-3 10-10 16,-10 11-10-16,0 8-100 0,-10 9-101 16,3 4-251-16</inkml:trace>
  <inkml:trace contextRef="#ctx0" brushRef="#br0" timeOffset="54750.13">6914 16106 433 0,'-11'7'103'15,"0"8"1"-15,-5 5-29 0,2 8-68 16,0 2-5-16,0 7-1 0,-3 4 1 16,4 2-1-16,4-2 1 0,-2-4 0 15,4-2 2-15,5-6-1 0,2-5 1 16,0-7 1-16,0-7-1 0,0-1 4 15,2-9 4-15,3 0 0 0,-5-9-1 0,7-7 0 16,-3-10 0-16,4-5 0 0,1-14-4 16,7-7-5-16,1-7-2 0,7-2-1 15,-2-4 0-15,3 4 0 0,0-1 0 16,0 7 0-16,4 10 0 0,-1 4 0 16,1 12 1-16,1 9 1 0,-3 15-1 15,0 10 1-15,-1 12 0 0,-8 8 0 16,-4 8 0-16,-6 3-1 0,-5 5 1 0,-3-3 0 15,-4 1 1-15,-7-2 2 0,-3-3 2 16,0 0 1-16,-6-3 2 0,-1-5 1 16,-4-1 2-16,5-6-1 0,-4-4 0 15,1-5-2-15,2-5-1 0,2-5-1 16,1-4-1-16,4-7-2 0,1-8-1 16,4-4-1-16,3-5-1 0,1-2 0 15,5 0-1-15,0-4 0 0,5 3-2 16,-1 5-5-16,1 6-9 0,2 2-16 0,0 5-104 15,4 5-108-15,-3 8-269 0</inkml:trace>
  <inkml:trace contextRef="#ctx0" brushRef="#br0" timeOffset="55668.01">7498 15965 374 0,'0'-10'96'0,"0"2"5"0,0-1-30 15,0 0-39-15,0 3-6 0,0 1-2 16,0 2-3-16,0 3-3 0,0-5-4 16,-2 5-4-16,2 0-2 0,0 8-1 15,0 2-2-15,0 7 0 0,0 7 0 16,-6 5 1-16,0 7 0 0,0 5 1 15,-2 4 0-15,-4 2-1 0,4-4-2 16,-3-1 0-16,5-3-1 0,2-3 0 16,4-5-1-16,0-6-1 0,6-6 2 0,2-2 0 15,2-6 3-15,5-7 1 0,4-8 0 16,5-9 1-16,8-8 0 0,6-9-1 16,4-9-2-16,6-5-1 0,2-3-2 15,-1-2-1-15,-1-1 0 0,-5-3 0 16,-6 5 0-16,-5 0 0 0,-6 5-1 15,-4 3 1-15,-5 5 0 0,-4 9-1 0,-1 8-2 16,-4 6-6-16,-4 5-10 0,-4 7-12 16,0 0-90-16,0 7-13 0,0-1-89 15,-7 4-178-15</inkml:trace>
  <inkml:trace contextRef="#ctx0" brushRef="#br0" timeOffset="56844.88">8328 16233 392 0,'0'0'94'0,"-3"-3"4"16,3 3-58-16,-5-4-9 0,5 4-3 15,0 0-3-15,0-4-4 0,0 0-4 16,0-2-3-16,5-1-5 0,4-1-2 16,2-5-3-16,3 1-3 0,-1-1 0 0,1-1 0 15,2 3 0-15,-3 3 0 0,-2 0 0 16,-1 3 0-16,-2 5 1 0,1 0-1 16,0 0 1-16,-2 4 0 0,2 1-1 15,4 0 0-15,-5 2 1 0,6 0-2 16,-3 1 1-16,2-5 0 0,4 2 1 15,-1-5 0-15,2 0 1 0,5 0 0 16,-1 0 1-16,7-7-1 0,-1-2 1 0,-1-2 0 16,0 1-2-16,-2-3 0 0,-4-1 0 15,-4-3-1-15,-9 2 0 0,-2-3-1 16,-6 1-2-16,0 2-3 0,-6-1-6 16,-1 2-5-16,1 2-8 0,-1 2-56 15,-6 5-39-15,2 5-80 0,2 0-178 16</inkml:trace>
  <inkml:trace contextRef="#ctx0" brushRef="#br0" timeOffset="57283.74">8369 16522 381 0,'-6'7'88'0,"2"-7"6"16,-2 2-50-16,6-2-18 0,-2 0-1 15,2 0 0-15,2-5 1 0,4-3-3 16,0-5-5-16,3-2-4 0,1-5-2 16,4-1-3-16,-5 0 0 0,2 4 0 15,-2 2-1-15,0 3 0 0,-3 7-1 16,3 5-1-16,-4 5-1 0,3 5-1 16,-1 1-1-16,6 3 0 0,-4 1 0 15,3 0-1-15,4-2 1 0,1-3 2 0,4-5 0 16,4-1 2-16,3-4 0 0,9-11 0 15,-2-4-1-15,4-6 0 0,1-4-6 16,-2 2-9-16,-4-4-11 0,-7 2-10 16,-6 3-99-16,-6 3-102 0,-4 5-248 15</inkml:trace>
  <inkml:trace contextRef="#ctx0" brushRef="#br0" timeOffset="57895.58">9192 16180 526 0,'-10'0'112'15,"0"0"-1"-15,-3 7-88 0,1 3-16 16,-1 3-4-16,-1 4 0 0,1 0 0 16,2 4 1-16,3-2 0 0,3 2 0 0,2-1-1 15,3 0 0-15,6-3 0 0,2-1-1 16,4-3 0-16,-2 1 0 0,4-3 1 16,2-4 2-16,3-3 0 0,0-4 2 15,2-4 0-15,0-3-1 0,3-5 1 16,-1-6-2-16,2-1-1 0,1-4-2 15,-2-6 0-15,-1-3 0 0,2 0-1 16,-3-2 0-16,-1-4 0 0,-3-1 0 16,-3-5 0-16,-4 6 0 0,-5 3 1 0,-6 1 2 15,0 2 2-15,-4 8 0 0,-4 6 1 16,-6 8-1-16,-1 10 1 0,-9 0-1 16,-4 15-2-16,-4 7-1 0,-3 6-1 15,-3 4-1-15,-1 3 0 0,-1 1-1 16,7 4 1-16,6-1-1 0,5 0 0 15,8-1-3-15,6-2-6 0,8 1-11 16,5-3 54-16,7-3-167 0,2-7-114 0,0-10-307 16</inkml:trace>
  <inkml:trace contextRef="#ctx0" brushRef="#br0" timeOffset="58301.18">9621 16483 623 0,'-10'7'132'0,"3"-4"-1"15,-1 1-106-15,3 1-18 0,5 2-6 16,0 1-1-16,0-3 1 0,7 2-2 16,-1-2-4-16,0-1-11 0,1-4-15 15,3 0-100-15,-6 0-106 0,0-12-262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09:49:31.613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14522 7396 233 0,'-7'0'66'0,"3"-3"3"15,-1-2-14-15,5 2-29 0,-4 0-8 16,4-2-4-16,0 0-2 0,0-1-1 16,4 1 0-16,-4 0 2 0,4-2 1 15,-2 3 2-15,-2-2 1 0,7 2 0 0,-7 0-1 16,0 4-1-16,5 0-2 0,-5 0 0 16,0 5 0-16,0 4-1 0,-6 0-1 15,0 5 1-15,0 1-1 0,-1 3-1 16,1-1-1-16,-2 3 0 0,2-2-1 15,-1-2-1-15,1-2-1 0,6-3-1 16,-2-1-1-16,2-5 0 0,2-5-1 16,5 0-1-16,1 0 0 0,4-11 0 0,3-2-1 15,5-7 0-15,4-3 0 0,9-7 0 16,1-4-1-16,8-4 0 0,6-2 1 16,0-4-1-16,5 2 0 0,-3 1 0 15,-5 1 1-15,-1 2-1 0,-9 4 0 16,-4 5 1-16,-7 3 0 0,-7 5 2 15,-4 3 1-15,-4 6 2 0,-4 3 3 16,-5 5 0-16,0 4 1 0,0 4 0 0,-5 5 0 16,0 6 0-16,-5 4-2 0,-2 4-1 15,-2 9 0-15,-2 4-1 0,-2 1 0 16,-1 2-2-16,0-1 0 0,3-1-2 16,1-3 0-16,3-5-1 0,2-2 0 15,7-6-1-15,3-5 1 0,0-1-1 16,6-5 0-16,2-3 1 0,3-7-1 15,2 0 0-15,1 0 0 0,-1-11 1 0,2-3-1 16,-1-2 0-16,-3-2 0 0,-2-1 0 16,-4 1 1-16,-2 0-1 0,-3-2 0 15,0 6 0-15,-8 2 1 0,-4 3-1 16,-4-1 2-16,-6 10 0 0,-7 6 1 16,-3 4 1-16,-2 5 0 0,-1 7 0 15,1 0 0-15,4 0 0 0,6-5-2 16,7 3 0-16,6-3-1 0,11 0-1 15,5-4 1-15,10-2-1 0,9-3 0 0,7-4 0 16,6-4 0-16,5 0 0 0,3-10 0 16,2 0 0-16,0-2-1 0,-3 2 1 15,-1 0 0-15,-7 4 0 0,-3 0 0 16,-4 1 0-16,-8 5 0 0,-6-3 0 16,-5 3 0-16,-7 0 0 0,-3 0 1 0,0-5-1 15,-8 5 0-15,1-5 1 0,0 5-1 16,1-4 0-16,-2 0 0 0,0 2 0 15,1 2 0-15,1-4 0 0,-1 4 0 16,3 0 0-16,0-5 0 0,4 5 0 16,-6 0 0-16,6 0 0 0,0 0 0 15,0-4 0-15,4 4 0 0,1-2 0 16,-1 2 0-16,3-7 0 0,-1 7 0 16,0-7 0-16,1 4 0 0,-1 0 0 15,0 3 0-15,-1-3 0 0,1-2 0 16,-2 5 0-16,2-5 0 0,-2 5 0 0,-1-6 0 15,2 2 0-15,-5 1 0 0,6 3 0 16,-6-4 0-16,0 4 0 0,0-4 0 16,0 4 1-16,0-3-1 0,0 3 0 15,0 0 0-15,0-4 0 0,0 4 1 0,0 0-1 16,0 0 1-16,0 0 0 0,0 0-1 16,-4 0 1-16,4 0 0 0,0 0 0 15,0 0 0-15,-3 0-1 0,3 7 0 16,-5-2 1-16,5 4-1 0,0 3 0 15,-5 5 0-15,5-2 0 0,0 4 0 16,0 0 0-16,6 0 0 0,-6 4 0 16,7-4 1-16,-7-1-1 0,0 4 0 15,0-1 0-15,0 1 0 0,-7-6 0 16,3 3 1-16,-1-6-1 0,0 0 1 0,-3-1-1 16,1-3 1-16,-3 1-1 15,2 0 1-15,-7-5-1 0,4 2 1 0,-4-7-1 16,-2 3-1-16,1-3-2 0,-1-3-1 15,3-2-5-15,0 0-3 0,0-2-6 16,0 2-9-16,3-1-10 0,3 1-98 16,2 2-99-16,6-2-246 0</inkml:trace>
  <inkml:trace contextRef="#ctx0" brushRef="#br0" timeOffset="2948.81">16003 7365 231 0,'6'-7'69'0,"-1"-2"6"15,-5 1-27-15,5 1-3 0,-2-1-2 16,3-1-4-16,-4-1-3 0,-2 0-6 16,6 2-4-16,-6 0-3 0,6 1-2 15,-6 1-3-15,0-1-2 0,-7 2-1 0,1-2-2 16,-4 3 0-16,-6-1 0 0,-4 5 0 16,-4 0 0-16,-5 0 0 15,0 11 0-15,-7 6-1 0,1 3-1 0,2 3-2 16,0 2-2-16,1 3-1 0,4 3-3 15,5-4 0-15,7-1-2 0,2-6 0 16,7 1-1-16,7-7 0 0,5-5 1 16,8-9-1-16,6 0 1 0,10-9-1 0,5-8 1 15,6-5-1-15,3-2 1 16,-1-8-1-16,0 0 0 0,-5 2 0 0,-9 4 0 16,-8 7 0-16,-7 7 0 0,-6 2 0 15,-7 10 1-15,0 6 2 0,-8 6-1 16,-2 4 2-16,1 5-1 0,-4 2 1 15,5 2-1-15,-3 0 0 0,3-3-2 0,3-2 0 16,5-4 0-16,0-2-1 0,11-4 1 16,-1-7-1-16,7-3 1 0,4-13 0 15,11-5 0-15,5-7 0 0,7-7-1 16,9-7 1-16,7-6-2 0,4-4 0 16,2-2-1-16,-2-1-1 0,-8-2 0 15,-3 3-1-15,-9-2 1 0,-10 11 1 16,-8 8 0-16,-10 4 2 0,-4 11 1 15,-5 11 0-15,-7 8 0 0,0 14 1 16,-8 8 0-16,-4 6 0 0,-4 10-1 0,-3 8 0 16,-6 6 0-16,-2 2-1 0,0 1 1 15,-1-1-1-15,-1-3 0 0,5-3 0 16,0-5 1-16,5-7-1 0,4-3 0 16,2-10 0-16,2-2 0 0,4-7 0 15,0-2 0-15,5-4 1 0,-4-8-1 16,1 4 0-16,-1-4 0 0,3-8 0 0,-7 3 0 15,2-7 1-15,1 0 1 0,-1-2 3 16,-3-3 2-16,5 4 4 0,3 1 1 16,-2 1 2-16,5 0 0 0,0 1-2 15,10 3-2-15,0 1-3 0,5-3-3 16,3 4-2-16,8-1-3 0,1 1-7 16,5-1-8-16,1 0-9 0,0 0-13 15,1-3-101-15,5-2-6 0,-3-1-88 16,1-2-172-16</inkml:trace>
  <inkml:trace contextRef="#ctx0" brushRef="#br0" timeOffset="3264.62">17095 7354 563 0,'12'-18'115'0,"2"-11"1"15,10-4-108-15,3-1-6 0,8-4-2 16,4-1 1-16,2-3-1 0,3-3 1 16,-4 2-1-16,-5 5 0 0,-3 3 2 15,-7 5 0-15,-6 8 2 0,-9 6 2 16,-2 12 3-16,-8 4 5 0,0 14 2 16,-8 5 3-16,-1 2 0 0,-9 7-1 15,-1 6-2-15,-2 1-3 0,-3 3-4 16,-4 3-3-16,4-1-2 0,0 0-5 15,1 0-5-15,1-4-7 0,8-2-9 0,0-3-8 16,12-7-9-16,2-2-22 0,4-8-75 16,9-6-88-16,5-8-207 0</inkml:trace>
  <inkml:trace contextRef="#ctx0" brushRef="#br0" timeOffset="3534.36">17619 7256 552 0,'-10'12'130'16,"-5"5"3"-16,-4 5-90 0,-3 2-14 15,2-2-7-15,4 1-8 0,2 0-8 16,3-4-3-16,8-2-2 0,3-7 0 16,11-3 0-16,6-7 0 0,10 0 0 15,4-10-1-15,4-3-1 0,7-2-1 16,5-9-1-16,0-3-1 0,-2-1 0 16,-7-4 0-16,-1-4 0 0,-11-3 1 15,-10-3 2-15,-10 8 3 0,-6 0 2 16,-13 2 5-16,-4 11 5 0,-8 6 3 0,-6 6 4 15,-3 9 0-15,0 8-2 0,-3 4-2 16,2 5-5-16,3 4-4 0,7 9-5 16,4 2-7-16,2-3-10 0,6 1-8 0,6 1-7 15,7-1-14-15,0 0-12 0,10-10-97 16,3-2-99-16,4-4-237 0</inkml:trace>
  <inkml:trace contextRef="#ctx0" brushRef="#br0" timeOffset="3744.56">18587 6861 575 0,'0'0'132'0,"0"0"2"0,-12 12-98 0,-4 10-12 16,-5 4-6-16,-2 5-4 0,-7 9-7 16,-4 7-3-16,-10 0 0 0,-1 7 1 15,1-1-1-15,4 0 0 0,0 1 0 16,11-5-1-16,4-3-6 0,7-6-7 15,7-4-10-15,1-7-12 0,6-5 15 16,4-7-122-16,0-4-106 0,0-9-257 16</inkml:trace>
  <inkml:trace contextRef="#ctx0" brushRef="#br0" timeOffset="4012.43">18237 6981 606 0,'-30'0'126'0,"1"0"-1"0,13 4-111 16,6 3-9-16,5 3-4 0,5-3 0 15,8-2-1-15,3-2-1 0,8-3 1 16,1 0-1-16,5-4 1 0,1-2-1 16,-1 1 2-16,-2-1-1 0,-3 1 1 15,-7 0 0-15,-7 2 3 0,-6 0 4 16,-16-2 2-16,0 5 1 0,-8 0 1 15,1 8-1-15,-1 1-1 0,3 3-2 0,1 1-9 16,9 6-9-16,1-1-13 0,6 2-13 16,4-4-89-16,0 3-12 0,0-1-88 15,4 0-170-15</inkml:trace>
  <inkml:trace contextRef="#ctx0" brushRef="#br0" timeOffset="4297.48">18482 7399 514 0,'-9'10'107'0,"2"1"1"16,4 0-94-16,3 1-9 0,5-2-2 16,3 0 0-16,1-2-2 0,4-2 0 15,-2-6-1-15,3 0 1 0,1 0 0 16,1-9 0-16,-3 1 0 0,-5-3 1 0,1-2 3 15,-5 2 8-15,-4 1 5 0,-4 1 5 16,-5 4 1-16,1 1 1 0,-4 4-1 16,-2 6-4-16,1-1-6 0,-1 5-6 15,3-2-6-15,4 1-6 0,0 2-11 16,7-1-15-16,0-1-104 0,9-2-109 16,-4-7-269-16</inkml:trace>
  <inkml:trace contextRef="#ctx0" brushRef="#br0" timeOffset="5332.36">18872 7363 365 0,'-4'-3'90'16,"4"-3"2"-16,0 3-27 0,0 0-47 16,6-5 0-16,-2 2 2 0,0-2 2 15,1-1 2-15,1-1 2 0,-3 3 2 16,2-2-2-16,-1 3-1 0,-1 3-5 15,1 0-3-15,-4 3-4 0,5 0-2 16,-5 0-4-16,0 5-1 0,0 2-1 0,-3 5 0 16,-2 2 1-16,-1 1 0 0,1 4 1 15,-4 0 0-15,5-1-1 0,0-2-1 16,4-2-1-16,0-3-1 0,0-2 0 16,6-5-2-16,6-4 0 0,3-4 0 15,3-5 0-15,4-5 0 0,4-8 0 16,4-6-1-16,8-1 1 0,-2-6-1 0,7-8 1 15,3 3-1-15,-3-2 0 0,6 1 0 16,-2 3 0-16,-2 4 0 0,-5 6 0 16,-6 8 0-16,-3 8 0 0,-8 6 0 15,-8 13 0-15,-5 7 0 0,-10 9 0 16,0 10 0-16,-10 3 0 0,-6 8 0 16,-5 5 1-16,-5 1-1 0,-2-2 0 15,0-1 1-15,4-5 2 0,-1-10 1 16,7-2 2-16,8-10 1 0,3-2 1 15,7-7 1-15,0-6 0 0,2-10 0 0,13-6-2 16,9-7-2-16,3-6-1 0,9-13 0 16,1-3-1-16,9-7-1 0,6-7-1 15,-6-2 0-15,-6 1-1 0,2 2 1 16,-1 1 0-16,-4 2 0 0,-4 14-1 16,-6 6 0-16,-2 7-5 0,-10 9-11 0,0 4-12 15,-7 7-14-15,-8 3-19 0,-6 13-88 16,-5 0-107-16,-3 9-232 0</inkml:trace>
  <inkml:trace contextRef="#ctx0" brushRef="#br0" timeOffset="5743.53">19892 7267 594 0,'-13'15'129'0,"-7"0"0"0,-5 6-106 0,0 2-9 16,3 4-2-16,-2 0-3 0,4-4-2 16,5-1 0-16,1-1 2 0,3-3 0 15,5-2 0-15,6-8 0 0,0 0-2 16,0-8-1-16,0-3-2 0,6-8-2 0,4-4-1 16,0-7 0-16,8-7 0 0,4-7 0 15,3-7 0-15,2-9-1 0,6-3 1 16,4-4 0-16,-2 0-1 0,-1-3 0 15,-2 6 0-15,1 8 0 0,-1 10 0 16,0 8 0-16,4 7 0 0,2 10 0 16,-4 5 0-16,4 8 0 0,-3 10 0 15,-2 2 0-15,-5 6-1 0,-11 6 1 16,-8 3 0-16,-9 3-1 0,-3-3 1 0,-11 1 0 16,-15-1 0-16,-1-3 0 15,-8-2 1-15,0-4-1 0,2-5 0 16,-3-2 1-16,-1-5-4 0,6-6-4 0,3-5-8 15,4-3-8-15,6-5-11 0,2 0-11 16,7-1-96-16,5-2-100 0,13 2-236 16</inkml:trace>
  <inkml:trace contextRef="#ctx0" brushRef="#br0" timeOffset="6048.25">20455 6953 537 0,'12'7'128'16,"-8"1"3"-16,-4 3-85 0,0 5-10 15,-4 4-4-15,-7 6-3 0,-1 4-5 16,-4 5-2-16,-7 0-1 0,0 0-1 16,-3 2-2-16,4 0-3 0,3-4-2 0,0-4-4 15,7-6-2-15,6-5-2 0,6-1-2 16,0-8 0-16,10-3 0 16,4-6-1-16,7 0 1 0,4-11 0 0,4-5 0 15,8-4-1-15,3-6 0 0,2-9 0 16,-1-7-1-16,-2-3-1 0,-1 0 1 15,-3-3-1-15,1-2 0 0,-3 4 1 16,-4 3-1-16,-1 6 1 0,2 2 0 0,-3 7 1 16,-7 6 0-16,1 6 0 0,-7 2 0 15,0 4 1-15,-3 0-2 0,-5 6-10 16,1 4-18-16,-1-4-19 0,-2 4-117 16,-4 0-127-16,0 4-311 0</inkml:trace>
  <inkml:trace contextRef="#ctx0" brushRef="#br0" timeOffset="6767.59">21194 6947 553 0,'-8'-11'120'0,"5"0"2"16,-3 3-97-16,4 4-8 0,2 4-7 0,-5-5 1 15,5 5 0-15,0 0-2 16,0 0 0-16,0 0 1 0,5 6-1 15,2-2 0-15,6 3-1 0,5 4-2 0,11 0-1 16,5 5-1-16,8 0-1 0,2 0-1 16,3 2-1-16,-1-3 0 0,-1 1 0 15,-9 0-1-15,-6-2 1 16,-7-4-1-16,-5 3 1 0,-6-3 0 0,-9 3 0 16,-3 2 0-16,-13 1 2 0,-9-2 1 15,-7 6 3-15,-10-1 0 0,-12 4 1 0,-8 1 0 16,6 2-1-16,0 0-1 0,4-3-2 15,8 2-1-15,8-5-2 0,10 2-1 16,10-6-7-16,5 0-7 0,1-5-10 16,7-1-13-16,0-3 2 0,2-3-109 15,4-4-107-15,2-6-246 0</inkml:trace>
  <inkml:trace contextRef="#ctx0" brushRef="#br0" timeOffset="7564.44">22015 7113 536 0,'-29'9'120'0,"-1"5"1"15,-3 8-91-15,1 1-10 0,4 5-11 0,3-1-2 16,6 2-3-16,5-3-1 0,8-4 0 16,6-4 1-16,19-1 0 0,1-7 1 15,12-5 0-15,5-5-1 0,7-6 0 16,3-5-2-16,3-6-1 0,-2-1 0 16,-6-9-1-16,-3-3 0 0,-5 0 1 15,-5-8-1-15,-6 4 0 0,-10-4 0 16,-9 1 1-16,-4 5 3 0,-14 2 4 15,-2 7 5-15,-7 5 4 0,-7 7 2 0,-3 8 1 16,0 3 1-16,-9 10-4 0,3 5-4 16,1 4-3-16,-1 2-5 15,3 4-3-15,6 0-2 0,7-1-6 0,6 4-5 16,8-2-7-16,9 0-6 0,5-2-10 16,8-3-10-16,9-3 34 0,3-3-132 15,3-5-100-15,7-5-261 0</inkml:trace>
  <inkml:trace contextRef="#ctx0" brushRef="#br0" timeOffset="7931.46">22495 7371 623 0,'-14'-5'152'15,"1"0"5"-15,-3 5-101 0,3 0-13 16,2 7-8-16,-1 4-5 0,-1 6-10 16,2 5-7-16,-2 2-3 0,-6 2-3 15,0 5-1-15,-6 0-2 0,2-3-2 16,0 2-10-16,-3-5-21 0,1-2-15 16,3 2-51-16,3-3-71 0,5-3-117 0,-5-7-250 15</inkml:trace>
  <inkml:trace contextRef="#ctx0" brushRef="#br0" timeOffset="30301.37">15143 8171 306 0,'7'-18'85'0,"3"0"7"0,-1 4-38 0,-1 1-4 0,0 2-6 0,-3 4-6 0,1 1-6 0,-6 6-6 0,4 0-3 0,-8 0-4 0,-2 12-2 0,-2 3-4 0,-1 7-3 0,-7 8-2 0,1 2 0 16,-5 5-2-16,1 5-2 16,-1-2-2-16,0 0 0 0,4-2-1 15,-1-4 0-15,5-2-3 0,5-9-5 0,0-6-10 16,7-4-10-16,0-6-71 0,4-7-22 16,6-10-82-16,3-3-166 0</inkml:trace>
  <inkml:trace contextRef="#ctx0" brushRef="#br0" timeOffset="30701.62">15315 7876 436 0,'-3'-2'110'0,"-2"-3"2"0,-3 1-47 16,1 4-37-16,3 0-7 0,-3 0-5 16,1 0-4-16,3 0-5 0,-1 4-3 15,4-4-1-15,0 7-1 0,0-7 0 16,7 5 0-16,6-5-2 0,-2 0 1 15,4 0-1-15,2-4 1 0,-1 1-1 0,-2-2 0 16,-2 1 0-16,-4 2 1 0,-4 2 0 16,-4-6 1-16,0 6 1 0,-10 0 3 15,2-3 0-15,-7 3 0 0,-3 0 1 16,-1 3-1-16,-1-3-1 0,1 6-2 16,3-6-1-16,1 0-7 0,5 2-11 15,5-2-13-15,5 9-96 0,0-7-99 16,6 3-247-16</inkml:trace>
  <inkml:trace contextRef="#ctx0" brushRef="#br0" timeOffset="31356.55">15527 8083 433 0,'-6'-11'109'16,"1"1"3"-16,-3 1-46 0,2 5-39 0,0 4-7 16,-3 0-1-16,1 12-3 0,-5 8-2 15,-3 3-2-15,-4 11 1 0,-3 3 2 16,-6 8-1-16,-2 4 0 0,3-1-2 15,-2-1-2-15,3-4-3 0,0-3-2 16,4-6-1-16,4-7-2 0,8-6-1 16,-2-5 0-16,4-7 0 0,2-1 0 15,3-8 0-15,4-6 0 0,4-5 1 16,3-5-1-16,2-10-1 0,5-5 1 16,5-5 0-16,6-8-1 0,3-4 0 0,5-7-1 15,2 1 0-15,4 4 1 0,2-4-1 16,2 7 0-16,-5 3 0 0,1 8 1 15,-4 9 0-15,-1 7 0 0,-2 6 0 16,-5 6-1-16,-5 8 1 0,-2 5-1 0,-5 6 0 16,-6 6 1-16,-4 1-1 0,-10 5 1 15,-6 3 0-15,-3 1 0 0,-7 3 1 16,-5-5-1-16,-1 1 1 0,-2-2-1 16,2-5 0-16,-1-5 1 0,1-6-1 15,4-5 1-15,-1-3-1 0,6 0 1 16,0-4-1-16,6-2 1 0,3 3-1 15,4 3 1-15,5 3 0 0,0 6 0 16,5 1 0-16,0 2 1 0,5 8 0 16,-2 2 0-16,0 3 0 0,2 0 1 15,-1 1-1-15,-1 1 0 0,4 0 0 16,-2 0 0-16,1-1 0 0,3-6-1 0,3 1-1 16,-2-1 1-16,1-7-1 0,0-1 1 15,1-3-2-15,-1-4-4 0,1-5-5 16,-1 0-7-16,-1-5-9 0,0 2-9 15,-1-6 5-15,-1 0-106 0,-3-3-96 0,0-1-236 16</inkml:trace>
  <inkml:trace contextRef="#ctx0" brushRef="#br0" timeOffset="31872.02">16075 8082 511 0,'-8'12'116'16,"-9"3"0"-16,1 11-69 0,-8 3-34 0,0 8-9 16,-3 4 0-16,-1 5-1 0,-1-4 0 15,-2 0 2-15,4 0 3 0,2-7 3 16,3-7 1-16,9-2 0 0,-1-10 0 16,7-4-1-16,7-4-3 0,-5-8-3 15,5 0-3-15,6-12 0 0,0-5-1 16,2-8 0-16,5-7 0 0,1-6 0 0,4-8 0 15,3-9 0-15,4-1 0 0,2 2-1 16,1 0 0-16,3 1 0 0,0 6 1 16,5 4-1-16,-3 7 0 0,2 8 0 15,-2 6 0-15,0 4 0 0,-1 13-1 16,-5 5 1-16,-4 11-1 0,-7 2 1 16,-8 10-1-16,-8-1 1 0,-2 3 0 15,-12 2 0-15,-10 4 1 0,-3 1-1 0,-5-6 1 16,-2 1-1-16,-3-1 1 15,0-4-1-15,1-8 1 0,1-4 0 16,4-10-1-16,4 2 1 0,3-2 2 0,6-8 1 16,4 8 1-16,7 0-1 0,2 6 2 15,5 4-1-15,5 2 1 0,3 4-1 16,4 6-1-16,1 3 0 0,7 3 0 16,0-3 0-16,1-1-1 0,4 2 0 15,-3 3-1-15,4-6 0 0,0-3-1 0,0-1-1 16,0-2 1-16,0-3-1 0,1-2-6 15,-2-3-6-15,-4-2-13 0,-1 0 125 16,-3-3-241-16,-6 3-128 0,-1-3-360 16</inkml:trace>
  <inkml:trace contextRef="#ctx0" brushRef="#br0" timeOffset="40694.2">16909 8254 378 0,'0'-11'92'0,"0"6"3"16,0-1-56-16,0 6-9 0,0-2-7 16,0 2-4-16,0 0-4 0,-6 3-3 15,3 6-2-15,-6-3-1 0,-1 7-2 16,-8 3 0-16,-2 7-1 0,-1 1 0 15,-3-2-1-15,2 1 0 0,-3 0-2 16,5-4 0-16,6-5 0 0,5-4 1 0,-1-5 0 16,7 2-1-16,3-7 1 0,2-5 0 15,9-6-1-15,-1 0 0 0,10-6-1 16,5-7-1-16,7-1 1 0,2-4-1 16,4 4 0-16,-2-1-1 0,2-1 1 15,-5 9-1-15,-5 2 1 0,-2 4 1 16,-5 8 0-16,-4 4 0 0,-7 2 2 0,-1 8 2 15,-9 1-1-15,0 2 1 0,-4 6 0 16,-3-1-1-16,-1 4 0 16,-2-2-2-16,3-2-1 0,1-2 0 0,2-1-1 15,4-4-1-15,0-2 0 0,7-9 1 16,1 0-1-16,6-9 1 0,7-2 0 16,4-4 0-16,3-4 0 0,4 1 0 15,1-1 0-15,1 3 0 0,-2 1 0 16,-3 8-1-16,-4 1 0 0,-3 6 1 15,-6 0 0-15,-5 0 2 0,-4 8 0 0,-7-1 1 16,0 2 0-16,0 2 1 0,0 4-1 16,-7 1 0-16,2-4-2 0,2 4 0 15,3-2-1-15,0 1 0 0,0-5-1 16,11-4 0-16,7-1 1 0,3-5-1 16,6 0 0-16,5-9 1 0,7-3-1 0,2-3 1 15,2-5-1-15,0-1 1 0,1 0-1 16,-2-1 0-16,-2 4 0 0,-5-1 1 15,-8 6-1-15,-5 3 4 0,-11 1 3 16,-5 6 2-16,-9 3 1 16,-7 3 0-16,-3 5 0 0,-3 3 1 0,-2 0-5 15,2 5-2-15,-2 2-2 0,7 5 0 16,2-3-2-16,7-2 0 0,2 2-1 16,8 3-1-16,10-8-1 0,4-3-1 15,10-4 0-15,2-5 0 0,10-3 1 0,-2-7 0 16,5-8 1-16,-2-1 1 0,-5-4 0 15,0 1 0-15,-5 0 1 0,-6-2 0 16,-8 5 2-16,-5 3 4 0,-6 4 3 16,-10 2 2-16,0 7 0 0,-7 0 1 15,-2 0-1-15,-3 9-1 0,0 2-4 0,0 3-4 16,-1 4 0-16,7 0-2 0,2 1 0 16,4 1-2-16,0-4-1 0,14-2-1 15,2-6 0-15,11-4 0 0,12-4 0 16,2-4 1-16,9-7 1 0,1-6 2 15,0-1 0-15,3-1 1 0,-9 3-1 16,-6-2 1-16,-6 7-1 0,-4 4 0 16,-6 2 0-16,-1 5 0 0,-7 6-1 15,-2 6 1-15,0 0-1 0,-4 5 0 16,-5 3 1-16,-4 2-1 0,0 3 1 16,-3 2 0-16,-7-1 0 0,-4-3 0 0,-1-1 0 15,-2-4 0-15,0 0 1 0,0-5 0 16,1-2 0-16,3-3 0 0,2-6 0 15,2-2-1-15,6-2 0 0,3-6 1 16,5-7-1-16,7-4-1 0,11-4-3 16,6-3-3-16,11-7-1 0,5-4-1 0,11-5 0 15,4-3-1-15,9-5 2 0,-5-4 3 16,8-1 2-16,-6-4 2 0,6-1 1 16,-8 0 0-16,-7 6 0 0,-10 9 0 15,-4 7 0-15,-15 6 2 0,-7 11 3 16,-12 8 1-16,-9 8 1 0,0 5 1 15,-10 11 0-15,-4 7 1 0,-9 9-3 16,0 10-2-16,-6 7-2 0,-9 8-2 16,-1 5-1-16,0 8-3 0,-1-1-1 15,3 1-1-15,1-5 0 0,3-3 1 16,8-1 0-16,5-11 1 0,0-11 3 0,9-7 2 16,0-7-1-16,2-7 1 0,5-3-1 15,-2-8 1-15,1-2-1 0,0-9 1 16,-1-2 0-16,0-4-1 0,-1-5 1 15,-3 1-1-15,2-5 2 0,2 2 0 16,0 3 1-16,6 2 0 0,0 4 0 0,0 7 0 16,10 0 0-16,0 6-1 0,7 0-1 15,5 5-1-15,5-2 1 0,3 4-1 16,1-7 0-16,8 0-1 0,1 3-5 16,-1-3-8-16,4 0-12 0,-4-7-32 15,-4 1-84-15,-6 0-106 0,-16 0-248 16</inkml:trace>
  <inkml:trace contextRef="#ctx0" brushRef="#br0" timeOffset="41680.38">19948 8349 461 0,'-3'-4'107'16,"-2"-4"2"-16,5 1-80 0,0 1-4 15,6-5-6-15,2 0-1 0,5-1-2 16,6-6-1-16,1-7 0 0,7-2 2 16,5-8 0-16,6-7 0 0,3-5-3 0,6-2-2 15,5-3-3-15,2-3-2 16,-1 1-2-16,-6 1-2 0,-3 1-1 15,-9 2 0-15,-8 5 0 0,-9 7 3 0,-6 7 2 16,-12 4 2-16,0 9 1 0,-13 5 0 16,-5 10 0-16,-9 8-1 0,-7 6-3 15,-6 10-2-15,-11 10-2 0,-2 5 0 16,2 8-1-16,3 5 0 0,6 6 0 16,4 3-1-16,6 0 1 0,12-2-1 0,6 0 1 15,2-7-1-15,5-2-1 0,7-5 1 16,5-8-2-16,2-9 0 0,1-4 0 15,6-5 0-15,2-5 0 0,0-4 0 16,3-7 1-16,1 0 0 0,1-9 1 16,3-2 1-16,-3-4 0 0,0-6 0 15,-3 0 0-15,-4-4 0 0,-3 3 1 16,-8-2 0-16,-3 4 1 0,0 4 0 0,0 0 0 16,0 7 0-16,0 1-1 0,0 4-1 15,0 4 0-15,0 0-1 0,8 4-1 16,1 6 1-16,7 1-1 15,8 1 0-15,4 3 1 0,5-2 0 0,7 0 0 16,7-2-1-16,4-4 1 0,-9-7-2 16,2 0 1-16,-2-7 0 0,-2 2-1 15,-4-4 1-15,-8-1 1 0,-7-1 0 16,-4-1 2-16,-7-1 0 0,-10-1 4 0,-5-1 2 16,-11-2 4-16,-4 3 0 0,-1 4 1 15,-10 8 0-15,2 2-1 0,-2 2-3 16,-2 10-3-16,7 3-3 0,-1 4-1 15,1 3-1-15,8 1-1 0,3 4 0 16,8 1 0-16,7-3 0 0,6 0 0 16,6-1-1-16,8-3 0 0,8-1 1 15,3-7-1-15,6-9-1 0,8 4-8 0,5-8-8 16,3 0-10-16,-4-6-12 0,-4-1 105 16,-4 0-222-16,-9 2-127 0,-11-6-339 15</inkml:trace>
  <inkml:trace contextRef="#ctx0" brushRef="#br0" timeOffset="43986.68">21567 8032 259 0,'0'-6'73'0,"0"6"7"16,-6-7-32-16,4 3-1 0,2 2-2 0,-7-2-3 15,7 4-3-15,-6-7-4 0,1 3-4 16,2 4-5-16,3-6-3 0,-5 6-4 16,5-2-2-16,-6 2-3 0,6 0-3 15,0 0-1-15,0-5-1 0,0 5-1 16,0 0-1-16,0 0 1 0,0 0 0 0,-2 0-1 15,2 0-1-15,0 0 0 0,0-5 0 16,0 5-2-16,0 0 0 0,0 0-1 16,0 0-1-16,0 0 0 0,0 0 0 15,0 0 0-15,0 0 0 0,0 0 0 16,0-3 0-16,0 3 0 0,0 0 1 16,0 0 0-16,-4-5 0 0,4 5 0 15,0 0 1-15,-4-3-1 0,4 3 0 16,0 0 0-16,0-2 0 0,-3 2-1 0,3 0 0 15,0 0-1-15,0 0 0 0,0 0 0 16,0 0-1-16,0 0 0 0,0 0 1 16,0 0-1-16,-4 0 0 0,4 0 1 15,0 0-1-15,-5 0 0 0,1 0 1 16,4 0 0-16,-6 0 0 0,6 0 1 16,-2 0 0-16,2 0 0 0,-5 0 0 15,5 0 0-15,0-6-1 0,-2 6 0 0,2 0 0 16,0 0-1-16,-4 0 1 0,4 0-1 15,0 0 0-15,-7 0 0 0,7 0 0 16,0 0 1-16,-3 0-1 0,3 0 1 16,0-3-1-16,-4 3 1 0,4 0 0 15,0 0-1-15,-4 0 1 0,4 0-1 0,0 0 1 16,0 0-1-16,0 0 0 0,0 0 0 16,0 0 0-16,0 0 0 0,0 0 0 15,0 0 0-15,0 0 0 0,0 0 0 16,0 0 0-16,0 0-1 0,0 0 1 15,4 0-1-15,1 0 1 0,2 6-1 16,0-6 1-16,0 4 0 0,2-4 0 16,3 3 0-16,0-3 0 0,2 8 0 15,-1-6 0-15,5 3 0 0,2 1 0 16,2-2 0-16,4 2 0 0,6 2 0 16,2 1 0-16,4 1 0 0,2 3 0 0,0 1 0 15,-3 1 0-15,0-3 0 0,-6 4 0 16,-5-1 0-16,-5-3 0 0,-9-2 0 15,-4 2 0-15,-8-6 0 0,0 4 0 16,-12 0 0-16,-6-1 1 0,-5 3 1 16,-10 1 2-16,-8-1 0 0,0 4 0 0,-1 2 1 15,-2 2 0-15,2 3 0 0,5 0-2 16,3-3 0-16,6 6-1 0,0-4 0 16,3-2-1-16,4-1-1 0,4-6 1 15,4 0-2-15,4-3-3 0,5-2-5 16,1-4-6-16,3 1-7 0,0-5-9 15,6 3-9-15,0-3-12 0,0-6-88 16,2 1-95-16,4-2-226 0</inkml:trace>
  <inkml:trace contextRef="#ctx0" brushRef="#br0" timeOffset="44760.86">22197 8345 494 0,'-5'0'107'15,"5"0"1"-15,0 2-84 0,0-2-9 16,5-4-2-16,3-5 0 0,8-1-1 16,6-10 2-16,4 1 1 0,8-8-2 15,7 1 0-15,4-2-3 0,1-2-2 0,1 0-2 16,0 0-2-16,-2-2-1 0,-5-1-2 15,-3-2 1-15,-8 3-1 0,-6 4 2 16,-6 0 2-16,-5 8 3 0,-5 2 1 16,-3 7 2-16,-4 4 0 0,0 7 0 15,0 0-1-15,-7 6-2 0,-3 8-2 16,-3 9-1-16,-7 7-1 0,-7 6 1 16,0 9-1-16,-6 0 0 0,0 2 0 15,0-3-1-15,2 0 0 0,4-2-1 0,4 0 0 16,6-6 0-16,3-3-1 0,5-2-1 15,9-4-1-15,0-5-6 0,0-6-6 16,9-2-6-16,3-6-8 0,2-3-12 16,2-5 7-16,2-9-108 0,2-2-99 15,3-2-241-15</inkml:trace>
  <inkml:trace contextRef="#ctx0" brushRef="#br0" timeOffset="45099.54">22799 8163 565 0,'-20'11'131'0,"-3"1"3"0,-1 6-87 16,2 2-20-16,2 2-9 0,4 2-3 16,5 2-6-16,1-8 0 0,1 2-1 15,5-7-1-15,4-1 1 0,0-1 0 16,9-7 0-16,5-4-1 0,4 0-1 16,8-12 0-16,8-1-1 0,8-4 0 0,0-9-2 15,2-3 0-15,-2-2 0 0,-5-2-1 16,-6-2 1-16,-7 1 0 0,-9-1-1 15,-9 5 4-15,-6 2 3 0,-6 4 1 16,-8 9 0-16,-7 5 1 0,-8 10-1 16,-6 0 0-16,-6 12-3 0,-1 8-3 15,-2 5-2-15,4 2-1 0,3 7 0 0,6-1 0 16,5 0-1-16,8 0 0 0,5-5-2 16,4-1-5-16,9-1-6 0,0-5-7 15,4-7-6-15,9 0-8 0,7-6-8 16,5-8-11-16,9-3-18 0,5-11-76 15,6-2-96-15,2-5-223 0</inkml:trace>
  <inkml:trace contextRef="#ctx0" brushRef="#br0" timeOffset="45330.57">23716 7800 552 0,'14'-14'134'0,"-7"3"0"0,-4 3-78 16,-3 8-25-16,-3 7-13 0,-8 5-3 15,-4 9-4-15,-9 4 1 0,-3 8 3 0,-3 4 4 16,-8 4 1-16,-1-2 0 0,-1 3-3 16,0-3-3-16,0 2-4 15,2-6-4-15,5 0-2 0,5-2-3 0,2-7-2 16,6 0-5-16,7-5-5 0,4-1-6 16,4-8-6-16,0 0-5 0,5-4-6 15,0-8-7-15,0 0-9 0,5-8-95 16,2-3-99-16,0-3-245 0</inkml:trace>
  <inkml:trace contextRef="#ctx0" brushRef="#br0" timeOffset="45656.53">23461 7759 556 0,'-9'-8'120'0,"-1"3"1"0,3 5-97 0,0 0-11 16,-3 4-3-16,0 0-5 0,3 4-1 16,-1 0 0-16,1 2-1 0,2-1 0 15,5 2 0-15,7-4 0 0,5 0-2 16,2-2 0-16,1-5 0 0,2 0 0 16,2-8 0-16,-3 0 1 0,-3-1 0 15,-4-4 1-15,-5 1 2 0,-4-1 3 16,0 3 2-16,-7 0-1 0,-6 1 1 15,-6 6 0-15,-3 3-2 0,-4 3-2 0,-5 5-2 16,-4 4-3-16,3 4-3 0,5 5-5 16,4-4-5-16,-1 22-32 15,24-21 6-15,13 0-98 0,6-5-99 16,3-3-243-16</inkml:trace>
  <inkml:trace contextRef="#ctx0" brushRef="#br0" timeOffset="46175.61">23569 8374 569 0,'-14'0'129'0,"-1"0"2"0,2 7-96 16,-1-4-12-16,0 6-6 0,2 1-8 16,-1 1-4-16,5 0-1 0,1 1-1 15,2 0-1-15,5 0 0 0,0 1-1 16,7-2-1-16,0-1 0 0,6-5 1 16,5 2-1-16,1-7 1 0,-1 0 0 0,4-4 0 15,-2-4 1-15,-4-2 0 0,1-3 0 16,-8 0 1-16,2-4 0 0,-5 0 1 15,-6-2 3-15,0 3 2 0,-11 3 2 16,2 0 0-16,-8 3-1 0,-2 6 0 16,-1 4-1-16,-2 0-3 0,3 11-3 15,0-2-5-15,5 4-8 0,2 0-5 0,7 4-6 16,5-3-10-16,0 1-12 0,3 1-104 16,9-7-104-16,2-4-255 0</inkml:trace>
  <inkml:trace contextRef="#ctx0" brushRef="#br0" timeOffset="46737.76">23432 7910 385 0,'0'0'83'0,"0"0"2"0,0 0-62 15,2 0-6-15,-2 0 3 0,0 0 3 16,0 0 3-16,0 0 3 0,-6 0 1 16,-1 0 0-16,-1 0-1 0,-3 0-2 15,-1 0-2-15,-4 0-2 0,0 0-2 16,-4 0-3-16,-2 4-3 0,2-4-3 16,0 0-3-16,2 0-3 0,3 0-2 15,1 0-2-15,4 0-1 0,5 0-5 16,0-7-6-16,5-1-7 0,0-1-9 15,0-2-8-15,7-1-5 0,-1-2-95 16,8-1-94-16,0-1-223 0</inkml:trace>
  <inkml:trace contextRef="#ctx0" brushRef="#br0" timeOffset="49021.28">23434 7850 246 0,'0'0'48'15,"0"0"0"-15,0 0-41 0,0 0-10 16,0 0 0-16,0 0 5 0,5 0 8 16,-5 0 10-16,0 0 5 0,3 0 3 15,-3-5 3-15,5 5 0 0,-5 0-3 16,5 0-5-16,-5 0-4 0,2 0-2 15,-2 0 0-15,0 0 0 0,0 0 0 0,0 0 0 16,0 0 0-16,5 0 0 16,-5 5-2-16,0-2-2 0,3 1-2 0,-3 3-1 15,5-4-1-15,-5 6-1 0,5-4-1 16,-5 2 0-16,2 2 0 0,-2-4-1 16,0 3 1-16,0-3 1 0,0 1 0 15,-6-1 0-15,4 2 0 0,-5-4-1 16,-5 3-1-16,0-3-1 0,-1-3-1 15,-2 0 0-15,2 0-1 0,-6 0 0 0,5-3 0 16,-1-3-1-16,4 3-3 0,4-1-7 16,0 0-8-16,1 0-13 15,11 4-93-15,3-7-96 0,-1 0-236 0</inkml:trace>
  <inkml:trace contextRef="#ctx0" brushRef="#br0" timeOffset="89764.51">19041 9105 239 0,'0'-12'82'0,"6"2"6"0,-6 3-19 0,6-1-8 16,-6-2-9-16,0 4-11 0,0-2-10 16,4 6-8-16,-4-5-3 0,0 4-4 15,0 3-2-15,-4 0-1 0,-2 11 0 16,-2 3 1-16,-7 6 0 0,-3 10-1 16,-4 8-1-16,-7 2 0 0,-3 7-1 0,-2-1-2 15,1-3-2-15,5 0-2 0,3-6-1 16,4-4-1-16,2-7-1 0,8-3-1 15,0-2-1-15,7-5-3 0,4-1-6 16,-5-8-5-16,5 0-8 0,0-5-9 16,0-2-6-16,3 0-87 0,2-2-86 15,-2-8-209-15</inkml:trace>
  <inkml:trace contextRef="#ctx0" brushRef="#br0" timeOffset="90070.21">19404 9010 506 0,'17'-10'105'0,"-14"8"0"0,-3-3-94 15,0 5-5-15,0 0 1 0,0 0 4 16,-6 0 4-16,-5 0 3 0,-4 0 3 15,0 0 2-15,-4 0 0 0,-8 6 0 16,-6-4-4-16,-2 5-5 0,0 3-3 16,-4-2-3-16,-3 2-2 0,-6 1-3 0,6 2-1 15,-1-2-1-15,-4 1-1 0,5-2-1 16,-1-2-3-16,7-4-4 0,9-4-5 16,3 5-7-16,11-10-9 0,10 0-13 15,7-3-91-15,12-1-95 0,3 5-232 16</inkml:trace>
  <inkml:trace contextRef="#ctx0" brushRef="#br0" timeOffset="91284.51">19191 9328 508 0,'-6'4'116'16,"3"-4"0"-16,3-3-55 0,-4-4-57 15,4 3-4-15,4-6-1 0,0-8-1 16,11-2 0-16,2-6 1 0,4-1 1 0,2-6 1 16,1-1 2-16,8-2-1 0,1-1 1 15,-4-2 0-15,-5 2 0 0,2 2-1 16,-6 3 1-16,-5 5 3 0,-4 4 3 16,-7 6 3-16,-4 4 0 0,-4 6 2 15,-5 2-1-15,-1 5 0 0,-7 5-4 16,-4 2-2-16,-1 10-3 0,-3 4-1 15,1 2-2-15,-7 4 1 0,-2 7-1 16,6 3-1-16,2 3 1 0,-1 1-1 16,3 2 0-16,0-2 0 0,12-3-1 15,2-4-1-15,2-6 1 0,7 0-2 0,0-10 0 16,10-3 0-16,-1-3-2 0,-2-6 1 16,7-1 0-16,5-5 0 0,5-7 1 15,-2-4 0-15,-2 2 2 0,8-2 0 16,3 2 0-16,-1-1 1 0,-7 2 0 0,-3 0 0 15,-6 8 1-15,0-3 1 0,-8 3 2 16,-6 11 2-16,-11 0 2 0,-4 3 1 16,1 3 1-16,-6-1 0 0,3 3-1 15,2-3-2-15,1 1-2 0,7-5-3 16,7-5 0-16,0 1-2 0,13-8-1 16,4 0 0-16,6-9 1 0,5-2-1 15,5-4 2-15,6-6 0 0,7-2 0 16,-3-4 0-16,-4-2-1 0,3 2 1 15,-6 2-1-15,1 5 1 0,-9 3-2 16,-8 4 1-16,-7 8 0 0,-5 5 1 16,-8 0-1-16,0 2 1 0,-7 7 0 0,-1-2 1 15,-6 1 0-15,2 2-1 0,5 1 0 16,-1 0 0-16,2-4 0 0,6-1 0 16,-6-2-1-16,6 1 1 0,0-5-1 15,0 3 0-15,0-3 0 0,0 0-1 0,0 0 0 16,0 0 1-16,0 0-1 0,0-3 1 15,0 3-1-15,0-6 2 0,0 6-1 16,5-5 1-16,-5 1 0 0,0 4 0 16,3-6 0-16,-3 6 0 0,0 0 0 15,0 0-1-15,0 0 0 0,0 0 0 16,0 0 0-16,0 0-1 0,0 0 1 16,-2 0-1-16,2 6 1 0,0-2-1 15,0 0 1-15,0 5 1 0,-6-1-1 16,3 0 1-16,-5 7-1 0,-1-1 0 0,-3 2 1 15,-2 2-1-15,0-1 0 0,2 3 0 16,1 0 0-16,5-5 0 0,6 2-1 16,0-5 1-16,11-3-2 0,2-3 1 15,2-3 0-15,4-3-1 0,11 0 1 16,4-6 0-16,5-5 0 0,3-5 0 16,8-2 1-16,3-4-1 0,-4-3 0 0,-4-2 0 15,-6 2 0-15,-4 2 0 0,-4 5-1 16,-12 2 1-16,-5 6 1 0,-7 5 1 15,-7 5 1-15,-6 4 0 0,-6 5 0 16,-2 6 1-16,-7 4-1 0,-1 4 0 16,-2 1 0-16,-2 1-1 0,0 2-1 15,5-2 0-15,4-4-1 0,8-6 0 16,9-1-2-16,7-4-1 0,9-7-1 0,7-3-1 16,4-6-2-16,6-6 0 0,8-5 0 15,4-1 1-15,3-2 0 0,4-1 2 16,0 3 1-16,-6 2 1 0,0 3 2 15,-13 2 0-15,-5 7 1 0,-10 4-1 16,-4 0 1-16,-5 3 1 0,-3 6-1 16,-1 3 1-16,-5 1-1 0,6 2 1 15,-6 4 1-15,0-4-1 0,-6 4-1 16,0-2 1-16,-1 1 0 0,-5-2 0 0,-1 1 0 16,-1-3 1-16,-1-1 1 0,-4-1 0 15,-2-2 1-15,0 0 1 0,-2-9 1 16,4-1-1-16,3 0 1 0,-1 0-1 15,3-3-1-15,7-5-1 0,1 3-1 16,6 0-1-16,-2 3-1 0,2-1 0 16,0-3-1-16,5 6-1 0,-1-1-4 0,5 1-6 15,1 0-9-15,1 0-13 0,1 0-104 16,-2 1-106-16,2-1-262 0</inkml:trace>
  <inkml:trace contextRef="#ctx0" brushRef="#br0" timeOffset="91618.73">20826 9478 613 0,'-14'3'131'0,"-5"0"1"15,0 6-110-15,-1 3-12 0,1 7-2 16,5 0-3-16,-1 7-3 0,-2-2-3 15,2 1-4-15,3 0-6 0,2 3-9 0,-1-5-13 16,3-2-100-16,3-3-101 0,5-3-252 16</inkml:trace>
  <inkml:trace contextRef="#ctx0" brushRef="#br0" timeOffset="92919.23">21197 9397 502 0,'0'-5'106'0,"7"-2"1"0,0-3-90 16,11-2-10-16,3-6-4 0,10-2-1 16,4-7-1-16,10-6 1 0,-2-4 1 15,4-1 1-15,-4-5 2 0,4-3 1 16,-7 1 2-16,-3 0 1 0,-8 9 1 0,-3 3 0 16,-7 6 2-16,-5 6 3 0,-7 8 1 15,-2 4 0-15,-5 9-3 0,-5 10 0 16,-2 4-2-16,-4 8-4 0,-4 6-3 15,-6 11-4-15,0 3 0 0,-5 10 0 16,-3-4 0-16,0 6-2 0,1-7 1 16,2 0 0-16,6-9-1 0,1-7 0 15,9-7-1-15,3-7 0 0,7-8 0 16,5-9 1-16,3-5 0 0,2-10-1 0,1-4 2 16,-1-4 0-16,1-3 0 0,-5-6 1 15,-6-3-1-15,2 2 1 0,-2 6 0 16,-2-3-1-16,2 3 1 0,0 7 0 15,0 5-1-15,9-1 0 0,0 9 0 16,6 0 0-16,3 3 0 0,6 4-1 16,3 0 1-16,6 0 0 0,3 0 0 15,6 4 0-15,5 3-1 0,1-1 1 0,-3 5 0 16,0 1 1-16,-7 2-1 0,-3 1 1 16,-12 0 2-16,-7-2 1 0,-9 5 2 15,-7 1 2-15,-13 0 1 0,-7 4 1 16,-9 3 0-16,-7 2 0 0,-3 0-1 15,-2 1-2-15,2-4-2 0,6 0-2 16,7-1-1-16,11-4-2 0,9-5 0 16,12-1-1-16,11-5 0 0,13 1 0 0,10-10 0 15,6 0 0-15,8-6 0 0,8-7-1 16,3-4 0-16,1-7-1 0,0-1 1 16,-2-3-1-16,-3 2 1 0,-7 3 1 15,-11 2 1-15,-7 5 1 0,-16 3 3 16,-9 4 1-16,-18 5 2 0,-10 4 1 15,-10 0 0-15,-6 10 0 0,-6 5-1 16,-2 2-1-16,3 5-2 0,4 2-1 16,6 5-2-16,7-2-1 0,9-2 0 0,7 0-1 15,5-4-1-15,5 0 1 0,7-7-1 16,9-3 0-16,7-1 0 0,8-10-2 16,5 0 0-16,5-4 0 0,-1-7 0 15,0-5 1-15,-5 0-1 0,-7-2 2 16,-8 1 1-16,-5 4 2 0,-12 2 3 15,-2 1 1-15,-6 8 2 0,0 2-1 0,-7 12 1 16,0 3 0-16,-7 6-1 0,-1 10-2 16,-5 8-2-16,-4 5 0 0,-5 9-2 15,-2 3-2-15,-4 3-2 0,-1 2-3 16,0 3-1-16,0-1 0 0,2-5-1 16,4-1 1-16,4-3 3 0,0-7 1 15,2-5 3-15,4-7 1 0,0-7 2 0,3-8 3 16,1-5 2-16,0-7 2 15,3-8 1-15,3-11 0 0,2-9 0 16,8-8-2-16,4-11-2 0,10-13-3 0,8-12-3 16,11-7-1-16,14-8-1 0,16-1-1 15,12 1-4-15,1 5-8 0,5 5-10 16,-1 8-16-16,-3 11-111 0,-10 6-119 16,-11 7-288-16</inkml:trace>
  <inkml:trace contextRef="#ctx0" brushRef="#br0" timeOffset="93948.67">21634 9114 335 0,'6'-8'74'0,"1"-4"2"16,4-1-59-16,0-1-3 0,0-8 1 0,1 1 3 15,4-4 0-15,-1-6-1 0,1 2 1 16,4-3-2-16,0-3-1 0,4 2-2 16,-2-2 0-16,-1 1-2 0,-2 4 1 15,-1 3 0-15,-7 1 2 0,-1 5 2 16,-1 0 2-16,-6 9 1 0,-3 1 0 15,0 6-1-15,2-1-2 0,-2 6-3 16,0 0-2-16,-5 9-2 0,-5 6 0 16,-6 8-1-16,-6 11 0 0,-5 9 0 15,-4 5 0-15,1 8-1 0,-1 4-3 0,0-2-1 16,6 4-3-16,2-5-3 0,3-3-4 16,2-2-6-16,3-6-9 0,4 0-11 15,1-10-96-15,6-3-99 0,4-8-239 16</inkml:trace>
  <inkml:trace contextRef="#ctx0" brushRef="#br0" timeOffset="95220.4">19107 9412 203 0,'0'-9'64'0,"-4"5"6"0,4-5-25 0,0 0-1 16,7 4-5-16,-4-3-5 0,1 2-9 16,2-1-7-16,-2 1-5 0,2 0-2 15,1 3-1-15,-1 3 1 0,-6 0 2 16,3 3 2-16,-3 6 1 0,0 2 0 0,-9 4-1 15,3 1 1-15,-1 2-3 16,0 3-2-16,1-4-1 0,-1 2-2 0,0-2 0 16,1-2 0-16,0-3 0 0,1 1 1 15,-1-3 2-15,-3-4 0 0,4 1 3 16,-1-1 0-16,2-6-1 0,-1 0 0 16,5 0-3-16,5-13-2 0,2-1-2 15,5-9-2-15,6-3-7 0,5-4-5 16,10-5-10-16,0 1-13 0,0 1-92 15,0 4-96-15,-3 1-236 0</inkml:trace>
  <inkml:trace contextRef="#ctx0" brushRef="#br0" timeOffset="96700.76">21606 9251 203 0,'3'-9'43'0,"2"-1"2"0,0 0-33 15,0 4 4-15,-3-2 10 0,-2 4 7 16,7-1 4-16,-7 5 1 0,0 0 0 0,0 0-3 16,-6 6-7-16,4 2-8 0,-3-2-6 15,-1 7-3-15,-1 4 0 0,1-1 1 16,-2 5 0-16,1 0 0 0,0 0-2 16,2-5-1-16,-2 4 0 0,5-6 0 15,2-2-2-15,-5-1 0 0,5-4-1 16,0-2 1-16,5-1-2 0,-3-4-1 0,5 0 0 15,0-4-1-15,4-1 0 0,0-2-2 16,0-4 0-16,1 1-1 0,1-2-1 16,-5 0 0-16,-2 0-1 0,0 4 1 15,-6 2-1-15,0 0 1 0,0 6 0 16,-6 0 1-16,2 7 0 0,-3 2 0 16,-1 3 1-16,-1 0 0 0,0 2 1 15,-1 0 0-15,0 1 0 0,0-5 1 16,0 1 0-16,0-2 0 0,2-1 1 0,-2-3 0 15,3 2-1-15,-2-7 1 0,3 4-1 16,-1-4 0-16,2 0 0 0,1-4-1 16,4-3-1-16,-4-1 1 0,4-2-1 15,5-5 0-15,-1-1 0 0,6-6-1 16,-2 3 0-16,3-1 0 0,1-2-1 16,1-1-3-16,1 2-3 0,-3 1-4 0,2 6-8 15,-2 1-39-15,-3 2-53 0,0 2-77 16,0 7-184-16</inkml:trace>
  <inkml:trace contextRef="#ctx0" brushRef="#br0" timeOffset="98586.61">23250 9213 351 0,'0'-10'90'0,"8"-5"-1"15,10 1-2-15,8-2-82 0,7-2-3 0,6-3 0 16,1 1-1-16,2-7 1 0,2 3 0 16,-5-2 1-16,-5 1 1 0,-8 0 1 15,-4 4 0-15,-3 3 2 0,-7 4 4 16,-5 3 4-16,-1 7 2 0,-6 4 3 15,-8 4 2-15,-3 9 2 0,-4 5 1 0,-5 6-5 16,-5 3-3-16,-3 8-3 16,-4 4-3-16,-2 3-4 0,2-1-3 0,1-3-2 15,9 2-1-15,1-4 0 0,6-3-1 16,6-5 0-16,5-5-2 0,4-3-3 16,4-6-4-16,3-3-4 0,6-7-6 15,6-4-5-15,2-6-9 0,4-8-14 16,3-5-71-16,4-4-82 0,3-4-196 15</inkml:trace>
  <inkml:trace contextRef="#ctx0" brushRef="#br0" timeOffset="98909.38">24001 8887 446 0,'-6'0'106'16,"-5"0"4"-16,-4 0-70 0,-4 5-9 15,-1 2-5-15,-6 2-4 0,-1 2-4 0,1 4-4 16,-5 2-3-16,8-2-4 15,-1 2-2-15,8-2-1 0,3 0-2 0,2 2-1 16,11-2 0-16,0 1-1 0,5 3 0 16,6 0 0-16,-1-1 0 0,4 3 0 15,5 1 0-15,0 1 1 0,0-1-1 16,-5 1 0-16,-1 0-1 0,-6 4 2 16,-7-4-1-16,-11 1 0 0,-5-2 1 0,-4 1 0 15,0-1 1-15,-6-1 2 0,-1-2 1 16,1-5 3-16,0 0 1 0,5-5 2 15,-4 0 1-15,4-6 0 0,1-3-2 16,1 0-3-16,5-9-3 0,2 2-5 16,5-7-6-16,7-2-7 0,0-4-9 15,8-3-7-15,3 0-11 0,-2 1-92 16,3-3-94-16,2 3-228 0</inkml:trace>
  <inkml:trace contextRef="#ctx0" brushRef="#br0" timeOffset="99087.41">23835 8931 515 0,'9'-19'120'16,"6"4"2"-16,3 3-82 0,7 3-11 15,-3 0-7-15,4 3-7 0,5-3-6 16,2 3-2-16,0-1-2 0,-3-3-2 0,3 5-1 16,-1-1-2-16,-4 2-3 0,1 4-5 15,-2-6-8-15,-3 6-9 0,0 0-9 16,0 0-93-16,-3 5-97 0,-2-5-228 15</inkml:trace>
  <inkml:trace contextRef="#ctx0" brushRef="#br0" timeOffset="99366.33">24905 8656 566 0,'-3'-7'119'0,"-5"3"1"16,1 4-103-16,-4 0-9 0,-4 9-1 16,-4 6 0-16,-2 4 2 0,-5 6 3 0,-5 7 2 15,-2 6 2-15,0 6-1 0,-1 1 0 16,-2 2-3-16,-1 1-4 0,-2 0-3 16,-1-3-2-16,5 1-2 0,-3-3 0 15,4-7 0-15,3-2-1 0,3-2 0 16,3-2-2-16,6-6-5 0,5-9-3 15,7-2-7-15,-1-3-8 0,8-4-11 16,-5-6-100-16,5-9-102 0,6-1-247 16</inkml:trace>
  <inkml:trace contextRef="#ctx0" brushRef="#br0" timeOffset="99672.85">24477 8728 572 0,'-19'0'118'0,"-1"0"0"15,1 8-107-15,-1 3-7 0,1 0-2 16,5 1-1-16,2-1 0 0,7 1-1 16,5-1 0-16,10-2 0 0,5-3 0 15,8 1 0-15,0-7 1 0,3 3-1 16,1-3 0-16,-3-9 0 0,-8 3 0 15,-2-2 1-15,-4-1 0 0,-10 2 1 16,0-3 1-16,-12 1 2 0,0 2 0 16,-3 3 1-16,-6 4 0 0,-3-3-1 0,3 6-1 15,-3 5-1-15,3-1-2 0,1 7-4 16,6 0-9-16,6 1-13 0,-2 5-100 16,8-6-100-16,7 6-255 0</inkml:trace>
  <inkml:trace contextRef="#ctx0" brushRef="#br0" timeOffset="100067.62">24741 9172 530 0,'-10'10'119'16,"2"1"2"-16,-5 2-91 0,5 3-7 16,-3 4-8-16,4 1-2 0,-1 2-4 15,2-1-2-15,1-1-2 0,5-1-1 16,0-1 0-16,0 0-2 0,11-6 0 16,-1-3-1-16,4-8 1 0,3-2 0 15,3 0 0-15,3-10 0 0,3-2 1 0,-2 0 1 16,-4-4 3-16,-1-4 2 0,-6-2 2 15,-13-3 2-15,0 1 4 0,-12 2 2 16,-2 1 2-16,-6 8-2 0,-1 3-2 16,-4 10-2-16,6 3-2 0,-1 8-4 15,-1 6-4-15,7 0-4 0,1 5-4 16,0 1-6-16,6-1-7 0,2 1-6 16,5-2-8-16,12-5-11 0,1 0 84 0,2-9-193 15,11-2-116-15,0-10-316 0</inkml:trace>
  <inkml:trace contextRef="#ctx0" brushRef="#br0" timeOffset="101098.55">24493 8884 239 0,'0'-3'70'0,"0"3"7"0,0-7-29 0,0 7-3 16,0-5-1-16,0 5-2 0,0-7-6 16,0 5-3-16,-2-5-3 0,2 4-3 15,-5-5-3-15,5 5-2 0,-7-6-4 16,2 5-2-16,-1-2-3 0,-2 3-2 15,0 3-2-15,-5 0-2 0,0 0 0 0,-1 3-1 16,-5 3 1-16,5 0-1 16,-5 4-1-16,6-2 1 0,-1 3-1 0,3-1-1 15,3 1-1-15,1 0 0 0,5 0-1 16,2 0 0-16,2-4-1 0,7 5 0 16,3-3-1-16,2 1 0 0,4-6 1 15,2 3-1-15,5-7 0 0,-4 2 1 16,1-2-1-16,1-5 1 0,-3-2 0 0,-4-2-1 15,-3 2 2-15,-1-4-1 0,-6 0 0 16,-4-1 1-16,-2 2-1 0,-2-1 1 16,-5-1 0-16,-5-1 0 0,0 2 1 15,-3 1 0-15,0-1 2 0,-5 2 1 16,-2 2 1-16,0 1 0 0,0 6-2 16,-2 0 0-16,4 0-1 0,0 8-2 0,5 0-2 15,-3 3-3-15,6 1-6 0,3 5-6 16,1-2-10-16,-1 4-13 0,9-5-95 15,0 2-101-15,6-1-242 0</inkml:trace>
  <inkml:trace contextRef="#ctx0" brushRef="#br0" timeOffset="106996.7">25091 9600 284 0,'0'0'75'0,"4"-5"4"0,-4 5-39 16,0-6-4-16,0 2-2 0,0 4-4 16,0-4-3-16,0 4-5 0,-2-5-4 15,2 5-3-15,0-4-3 0,0 4-2 16,0 0 0-16,0 0 1 0,0 0 0 15,0 0 1-15,0 0 1 0,0 0-1 16,0 0 0-16,0 0-2 0,-5 4-1 0,5-4-2 16,-4 6-1-16,4-6-2 0,-7 5 0 15,7 0-1-15,-3-5-1 0,3 5 0 16,0-5-1-16,0 0 0 0,0 5 0 16,0-5 0-16,0 0 0 0,0 0 1 15,3-5-1-15,-3 5 1 0,0-3 1 0,0 3 1 16,0-5 2-16,0 5 1 0,0 0 0 15,-5 0 1-15,0 0-1 0,-1 0-1 16,-2 0 0-16,-1 6-2 0,0 2-1 16,-3-3 0-16,2 4 1 0,-1-4-1 15,1 3 0-15,0-1-1 0,3-4 1 16,1 0-2-16,2-3 0 0,4 0-1 16,0 6 0-16,0-6-1 0,0 0 1 15,4-9 0-15,2 8 0 0,1-6 1 0,-2 4 0 16,0-4 0-16,-1 4-1 0,0 3-2 15,0-2-4-15,-4 2-4 0,7 0-10 16,-1 0-11-16,2 0-98 0,1 4-101 16,1-4-245-16</inkml:trace>
  <inkml:trace contextRef="#ctx0" brushRef="#br0" timeOffset="127886.46">25106 9662 216 0,'0'0'61'0,"0"0"6"16,0 0-28-16,0-5-4 0,0 5-4 16,-5 0-4-16,5 0-4 0,0 0-6 15,0 0-4-15,0 0-4 0,-2 0-3 16,2 5-1-16,-5-5 0 0,1 0-1 15,0 2 0-15,0-2 0 0,-4 0 1 0,2 4 0 16,0-4 1-16,1 0-1 0,1 4 1 16,-2-4 0-16,1 0-1 0,3 0 0 15,2 3-2-15,-5-3 1 0,5 0-1 16,0 0-1-16,0 0 0 0,0 0 0 16,6 0-1-16,-3 0 1 0,1 0 0 15,1 0-1-15,-5 0 0 0,5-3 1 16,-5 3 0-16,0 0 1 0,4-4 0 15,-4 4 2-15,0 0 1 0,-5 0-1 0,2 0 1 16,-3 0 0-16,0 0-1 0,1 4-2 16,-3-4 1-16,2 4-2 0,0-4 1 15,3 8-1-15,-2-8-1 0,5 3 0 16,-2-3 0-16,2 8 0 0,0-8-1 16,6 4 0-16,-2-4 0 0,4 2 1 15,0-2-1-15,1 0 0 0,4 0 0 16,-1 0 0-16,0-2 1 0,-1-2-1 0,-1-1 0 15,-3 5 1-15,0-4 1 0,-2 4 2 16,-5-3 2-16,0 3 1 0,0 0 1 16,-5-5 0-16,-1 5 1 0,3 0-3 15,-5 0-1-15,1 0-2 0,-1 0-1 16,0 0-1-16,4 0 0 0,-2 0 0 16,3 0-1-16,3 0 0 0,-4 0-2 15,4 0 0-15,4 0 1 0,-1 0-1 0,3-4 0 16,1-2 0-16,4 2 1 0,-4 1 0 15,3-3 1-15,-2 3 0 0,-2 3 0 16,-6-3 0-16,4 3-2 0,-4 0-7 16,0 0-10-16,0 0-88 0,-6 0-86 15,-1 3-223-15</inkml:trace>
  <inkml:trace contextRef="#ctx0" brushRef="#br0" timeOffset="129406.7">25082 9656 170 0,'0'0'49'0,"0"-4"5"15,0 4-21-15,0-2 1 0,0 2 0 16,0 0-1-16,0 0-5 0,0 0-4 16,0-5-4-16,0 5-4 0,0 0-6 15,0 0-4-15,0 0-2 0,0 0-2 16,0 0 0-16,0 0 1 0,0 0 3 16,0 0 1-16,0 0 1 0,-5 0 0 15,5 0 2-15,-4 0 0 0,-2 5-1 0,0-5 0 16,0 2-2-16,-1-2 0 0,1 8 0 15,3-8-1-15,-2 4-2 0,0-1-1 16,5-3 0-16,-6 7-2 0,6-7 1 16,0 4 0-16,0-4-1 0,0 5 1 15,5-5 0-15,-2 0-1 0,1 3 1 16,2-3-1-16,4 0 0 0,-1 0 0 16,-1-5 0-16,1 5 0 0,1-6 0 15,-2 6-1-15,0-4 0 0,-3 4 1 16,2-7 0-16,-2 4 0 0,-2 3 2 15,-3-8 1-15,0 8 2 0,0-4 1 0,-4 4 0 16,-1-7 1-16,-4 7 0 0,-1 0-1 16,-1-2 0-16,-1 2-2 0,0 2-1 15,-2-2 0-15,1 7-1 0,1-4-1 0,0 0 0 16,4 3 0-16,1-6-1 0,2 6 0 16,0-1 0-16,2-2-1 0,3 0 1 15,0 3-1-15,3-3 1 0,2 2-1 16,0 0 1-16,3-5-1 0,-1 6 1 15,5-6-1-15,-2 0 1 0,1 0-1 16,5 0 1-16,-2-6-1 0,0 1 1 16,-1 0-1-16,-2-1 1 0,0 0-1 15,-2 2 0-15,-3-3 1 0,-2 5 0 0,-4-4 1 16,0 2 1-16,0 4 1 16,-6-3 0-16,0 3 0 0,-3-6 0 15,-5 6 0-15,-1 0-1 0,-1 0 0 0,0 8-1 16,-1-6-1-16,4 5 0 0,0-3 0 15,6 3 0-15,0-2-1 0,2 3 0 16,5-2-1-16,0 3 1 0,6-1 0 16,0-2-1-16,3 3 1 0,2-3 0 15,2-6 0-15,1 4-1 0,1-4 1 0,1-6 0 16,-2 2 0-16,1-3-1 0,-3 0 1 16,-3-1 0-16,-1 2 0 0,-4-2 1 15,1 0 0-15,-5 2 0 0,0 1 2 16,-6 1-1-16,-2 4 1 0,-1-6 0 15,-1 6 0-15,-3 0-1 0,1 0 0 16,-1 0-1-16,1 0 0 0,2 5 0 16,1-5-1-16,0 2 1 0,6-2-4 0,3 4-5 15,-4-4-11-15,4 4-95 0,0-4-94 16,0 3-238-16</inkml:trace>
  <inkml:trace contextRef="#ctx0" brushRef="#br0" timeOffset="135574.27">18231 6990 284 0,'-4'0'70'0,"4"0"1"0,-3 0-43 0,3 0-9 16,0 0-4-16,0 0-2 0,3 0-4 15,-3 0-3-15,5 0 0 0,-5 0 0 16,5 0 1-16,-5 0-1 0,7 2 1 15,-4-2-1-15,1 4 0 0,-4-4 0 16,6 0-2-16,-6 0 0 0,6 5 0 16,1-5-1-16,0 3 0 0,-1-3 0 15,0 5 1-15,-1-5 1 0,1 4 2 0,-2-4 0 16,-4 0 1-16,6-7 0 0,-6 4-1 16,3-3-1-16,-3 1-1 0,0-1-2 15,0 1 1-15,4-1-1 0,-4 1 1 16,0-1 1-16,-6 2 0 0,6 0 0 15,-8-3 0-15,1-1 0 0,0 3 0 16,-2-1-1-16,-1 1-1 0,0 1 1 0,0 4-1 16,-2-4 0-16,4 4-1 0,-3 4 1 15,2-2-2-15,-2 4 1 0,3 0 0 16,-3-2-1-16,3 3 1 0,0-2-1 16,-1 2 0-16,1 2 1 0,0-4-1 15,2 3 0-15,2-2 0 0,1 2-1 16,3-1 1-16,0-1 0 0,0 1-1 15,0 0 1-15,3-1 0 0,3-1 1 16,2 2-1-16,1-3 0 0,1 0 0 0,0-1 1 16,6-3-1-16,0 0-1 0,1 4 1 15,4-4-1-15,0 0 1 0,1 0-1 16,4-4 0-16,-5 4 1 0,0-5-1 16,-1 0 0-16,-4 0 0 0,-2-3 1 15,-5 1-1-15,-3 0 0 0,-2-3 1 16,-4-1-1-16,0 2 1 0,0-2-1 15,0-1 2-15,-9 2 0 0,2 0 2 16,-6 3 1-16,-1-1 1 0,0 1 0 0,-7 3 1 16,1 1 0-16,0 3-2 0,1 0-1 15,1 0-1-15,3 6-1 0,0-1-1 16,3 3-1-16,5 2-2 0,-1 0-4 16,3 1-5-16,5 0-6 0,-4-2-8 15,4 2-46-15,0-1-43 0,4-2-76 0,2 2-170 16</inkml:trace>
  <inkml:trace contextRef="#ctx0" brushRef="#br0" timeOffset="136499.89">18587 7417 160 0,'0'0'35'0,"0"0"1"0,0-7-21 0,0 7-2 16,0-4 4-16,0 4 7 0,0-3 5 16,0 3 4-16,-3 0 2 0,3-5 1 15,-6 5-3-15,3 0-2 0,3 0-5 16,-5 0-2-16,0 0-4 0,1 0-2 15,-1 0-3-15,-1 0-2 0,-2 6-1 16,2-3-1-16,-2 1-1 0,-3 3 0 16,2 1-1-16,-1-2 0 0,-3 2 0 0,4 1-1 15,2-1 0-15,0 0-2 0,0 2 0 16,3 0-2-16,4-4-1 0,0 3-1 16,0-1 0-16,5-2-2 0,4 1 1 15,-1-4 0-15,4-3-1 0,2 6 1 16,1-6-1-16,-1 0 0 0,0-6 0 15,0 3 0-15,-2-4 0 0,0 1 0 0,0-5-1 16,-1 0 1-16,-4-1-1 0,0-1 1 16,-2-2 0-16,-5 0 0 0,0 2 0 15,0 1 0-15,-5 1 1 0,-4 2 4 16,-1 5 3-16,-1 4 3 0,-6 0 0 16,2 4 1-16,-5 6 0 0,2 0-1 15,-1 2-3-15,0 1-3 0,5 1-3 16,1 2-2-16,4-3-1 0,2-1-4 15,3-1-3-15,4 0-4 0,0-5-5 16,0 1-8-16,5-4-6 0,1-3-83 0,3 0-82 16,4 0-204-16</inkml:trace>
  <inkml:trace contextRef="#ctx0" brushRef="#br0" timeOffset="145999.62">15086 10671 283 0,'0'0'60'0,"-3"-8"0"0,3 3-50 0,0-1 2 0,0 3 4 0,0-2 3 0,0-1 5 0,0-1 4 0,0 1 2 0,0-1 1 16,0 0-2-16,0 0-5 0,3-1-3 16,-3 1-5-16,3-2-4 0,-3 3-3 0,0-1-3 15,5 1 0-15,-5 1 0 0,0 2 2 16,3 3 1-16,-3-5 1 0,0 5 1 16,0 0 1-16,0 5-1 0,0 0-1 15,-6 5-2-15,2 2-2 0,0 4-2 16,-1 1 0-16,1 1-1 0,-1 0 0 15,5-3-1-15,-3 2 0 0,3-5-1 16,8-3 1-16,1-4 0 0,-1-5-1 16,8-7 1-16,4-4 0 0,6-5 0 15,9-6-1-15,4-6 1 0,3-9-1 0,4-3-1 16,4-6 1-16,-1-3-1 0,-6-4 1 16,-3-1-1-16,-3 6 1 0,-5 2 0 15,-7 8 1-15,-4 7 2 0,-2 8 2 16,-6 7 0-16,-6 7 1 0,-7 9 1 15,0 0 1-15,-9 17-1 0,-1 3 0 0,-7 6-2 16,0 9-1-16,-7 6 0 0,2 2-1 16,0 0-2-16,2-1 0 0,2-2-1 15,3-2 0-15,4-6 0 0,6-7 0 16,5-2-1-16,5-7 0 0,3-4 0 16,4-4 0-16,2-3 0 0,2-5-1 15,0-5-1-15,2-1 0 0,-2-4-1 16,-3-6 0-16,-1 2 0 0,-4-3 0 15,-5-1 1-15,-3 4-1 0,-9 1 1 16,1 5 1-16,-5 8 0 0,-3 0 2 16,-4 12 0-16,-3 5 0 0,-4 4 2 0,0 4-1 15,1 1 1-15,0 2-1 0,6-2 0 16,6 1-1-16,6-4-1 0,8-2 1 16,8-4-1-16,10-8 0 0,8-9 0 15,7-4-1-15,7-11 0 0,7-5 0 16,2-10-1-16,7 5-1 0,-1-6 1 0,-5 6-1 15,0 2 1-15,-9 4 0 0,-2 7 1 16,-7 5 0-16,-12 1 1 0,0 6-1 16,-8 9 1-16,-3 2 0 0,-2 4 0 15,-1 4 0-15,-6 2 1 0,0 2-1 16,0 1 1-16,-4 2-1 0,-4-1 2 16,-2 0 0-16,-2-3 1 0,-7 0 1 15,2-1 0-15,-6 2 0 0,0-7 1 16,0-2-1-16,-3 0-1 0,4-8-1 15,-3 0 0-15,6-6-4 0,2-8-3 16,6-2-9-16,-2-2-13 0,3-2-105 0,6 2-105 16,-1-1-265-16</inkml:trace>
  <inkml:trace contextRef="#ctx0" brushRef="#br0" timeOffset="147339.53">16816 10637 347 0,'-5'0'88'16,"2"0"3"-16,3 0-30 0,-5 0-39 15,5 0 0-15,0-7 0 0,0 3 1 16,4-4-2-16,-2 1 0 0,4-4 0 16,-1-1 0-16,-1-2-1 0,2-2 0 0,-6 1-3 15,0-4-1-15,-6 2-1 0,-2 0-2 16,-6 1-2-16,-6 4-1 0,-6 3-1 16,0 9-2-16,-1 0-1 0,1 14-1 15,-5 3-2-15,7 4 0 0,-2 8-2 16,1-1 0-16,6 3 0 0,-1-1 0 15,6-2 0-15,5-3-1 0,5-1 0 16,8-6 0-16,5-7 1 0,9-9-1 0,5-7-1 16,9-10 1-16,7-5-2 0,7-6 1 15,1-2-1-15,4-2 1 0,-5 2-1 16,-5 5 1-16,-7 2 0 0,-8 5 0 16,-12 5 1-16,-8 4 0 0,-6 7 0 15,-2 6 1-15,-8 3-1 0,-3 5 0 16,-1 2 1-16,-2 0 0 0,-1 4-1 15,2 1 1-15,1-5 0 0,3 1-1 16,4-5 0-16,7-3 0 0,7-5 0 0,7-4 0 16,6-9 0-16,8-3-1 0,9-9 0 15,3-5 1-15,6-9 0 0,2-5 0 16,8-5-1-16,1-4 0 0,2-1 0 16,-1-4-1-16,-5-1 0 0,-1 3 0 15,-7-1-1-15,-5 1 1 0,-11 7 1 16,-3 6 0-16,-6 8 1 0,-7 7 0 0,-2 6 0 15,-6 14 1-15,-5 12 0 0,0 10 0 16,-10 8 0-16,-5 14 0 0,-8 8 0 16,-5 14 0-16,-12 4 0 0,0 8-1 15,-6-2 0-15,-6-3 1 0,4-5-1 16,4-4 0-16,9-11 1 0,4-6-1 16,8-10 1-16,5-7-1 0,7-5 0 15,8-8-1-15,3-5 0 0,-5-8-1 16,5-6 1-16,6-5-1 0,-6-2 1 0,0-5-1 15,0-1 3-15,0-3 0 0,-7 4 2 16,0 4 3-16,-1 1 2 0,-3 4 2 16,5 5 0-16,-3 4 0 0,2 0-1 15,2 10-1-15,5-3-4 0,0 4-1 16,6-2-2-16,7 1 0 0,2-4-1 16,6-1 1-16,6-2-1 0,4-3 1 0,2 7-2 15,1-7-8-15,0 0-9 0,-2 0-11 16,-6 0-110-16,-6 5-112 0,-7-5-276 15</inkml:trace>
  <inkml:trace contextRef="#ctx0" brushRef="#br0" timeOffset="148880.36">18024 10505 381 0,'-12'0'88'0,"5"0"3"0,1 0-64 0,0 5 0 0,6-5 0 0,0 0-2 0,0 0-1 0,0 0 0 16,0-6-3-16,10 1-2 0,0-7-3 0,3-4-2 0,7-4-4 0,9-10-1 0,6-1-3 0,2-8-2 0,10-2-1 0,3 3-1 0,-3 1-1 0,-1 3 0 16,-10 6 0-16,-6 8 3 0,-10 4 2 15,-11 10 1-15,-12 6 1 0,-11 6-1 16,-13 14 2-16,-8 3 0 0,-5 12-3 0,-4 10-2 16,-2 5-1-16,1 3 0 0,6 4 0 15,5-6-1-15,7 0-1 0,2-8 0 16,6-4 0-16,4-5 0 0,2-3-1 15,3-7-1-15,6-4-4 0,4-4-6 16,0-8-7-16,11-8-9 0,2-6-12 16,5-6-89-16,1-8-94 0,7-4-223 15</inkml:trace>
  <inkml:trace contextRef="#ctx0" brushRef="#br0" timeOffset="149240.49">18589 10203 518 0,'-12'10'112'16,"-1"1"1"-16,-1 2-93 0,-1 6-7 0,-2 1-1 16,2 3-3-16,0-1-2 0,3 0-2 15,1-3-2-15,2 0 0 0,9-2-1 16,0-7 0-16,7 2-1 0,0 0-1 15,5-1 1-15,2 6 0 0,-1 1-1 0,1-2 1 16,1 3-1-16,-3 3 1 16,-4 0 1-16,-2 0 1 0,-6 3 3 0,0-1 1 15,-6 5 3-15,-4-3 1 0,-3-1 3 16,-4 1-1-16,-2 1 1 0,-4-4-2 16,-5-1-2-16,-1-4-1 0,0-3-3 15,-2-5-1-15,2-2-2 0,-1-8-4 16,6 0-5-16,4-13-7 0,8-3-7 15,4-11-11-15,10-1-12 0,11-5-42 16,5-4-49-16,7-2-83 0,5 0-182 16</inkml:trace>
  <inkml:trace contextRef="#ctx0" brushRef="#br0" timeOffset="149399.65">18536 10249 482 0,'6'-5'116'0,"2"-2"4"0,-2 5-74 16,3-4-13-16,7 2-7 0,7-3-7 0,7 1-6 15,6-1-4-15,10 3-4 0,0-1-1 16,4-1-3-16,0 6-2 0,-5-4-5 16,-7 4-6-16,-3 0-9 0,-7 0-11 15,-3 0-93-15,-5 0-97 0,0 4-233 16</inkml:trace>
  <inkml:trace contextRef="#ctx0" brushRef="#br0" timeOffset="150014.83">19516 10121 521 0,'0'0'117'0,"-6"0"1"16,-1 9-90-16,-1 1-5 0,-7 8-4 16,-13 7-5-16,-3 9-2 0,-13 5-1 0,-5 4 0 15,-1 5-1-15,-3 1-2 0,4-2-2 16,7-1-1-16,7-5-2 0,13-2-1 15,4-4-3-15,4-2-3 0,6-6-3 16,2-2-4-16,6-4-5 0,-4-2-9 16,4-5-8-16,0-3 11 0,-5-5-104 15,5-6-92-15,0 0-227 0</inkml:trace>
  <inkml:trace contextRef="#ctx0" brushRef="#br0" timeOffset="150335.82">19078 10153 481 0,'-8'-7'107'16,"2"7"2"-16,-1-6-83 0,3 6-11 15,-2 0-4-15,0 6-2 0,4 1-4 16,-3-2-2-16,5 2-1 0,0 0 0 15,0 1 0-15,0-2 0 0,5-2 1 16,-1 2 0-16,1-6 0 0,1 4 0 16,0-4 2-16,0-6 1 0,1 2 3 15,-2 1 2-15,-5-3 3 0,3 4 1 0,-3-2 1 16,0 4-1-16,0-5-3 0,-4 5-2 16,-3 0-4-16,3 6-4 0,-5 1-7 15,-1 2-9-15,-2 4-10 0,4 3-14 16,-1-2-92-16,5 0-99 0,4-1-238 15</inkml:trace>
  <inkml:trace contextRef="#ctx0" brushRef="#br0" timeOffset="150958.36">19363 10604 490 0,'-6'0'117'0,"-6"0"1"0,5 4-70 16,0 3-25-16,-2 1-6 0,2 2-4 16,2 3-5-16,-3-1-2 0,1 3-1 15,-6 3 0-15,9-2-1 0,-1-1 0 16,5-1-2-16,0 0 0 0,0-2-1 0,11-2-1 15,3-6 1-15,-1-4-1 0,7 0 0 16,-1 0 0-16,3-9 0 0,2-1-1 16,-5 0 1-16,0-3 0 0,-9 1 1 15,-3 0 0-15,-7 2 0 0,0 2 1 16,-9 2 0-16,-9 6-1 0,-2 0 0 0,0 8-1 16,0 2-3-16,-3 3-6 0,6 0-9 15,-2-2-8-15,12 2 3 0,2-3-102 16,5-2-94-16,0-5-230 0</inkml:trace>
  <inkml:trace contextRef="#ctx0" brushRef="#br0" timeOffset="151690.43">19066 10297 353 0,'-9'0'87'0,"2"0"5"16,-2 6-55-16,2-6-1 0,3 3-2 15,-2-3-2-15,2 4-3 0,4-4-4 16,-5 0-4-16,5 0-3 0,0 5-5 0,0-5-1 16,0 0-3-16,0 0-1 0,0 0 1 15,0-5 1-15,0 5 1 0,5 0 1 16,-5-4 12-16,0 4-13 16,2-2-1-16,-2 2-1 0,0 0-2 15,0 0 0-15,0 0-2 0,5-5-1 16,-5 5-1-16,4 0 0 0,-1-5-2 15,-3 3 0-15,7 2-1 0,0-8 0 16,-2 5 1-16,2-2-1 0,-1 0 0 16,2-1 0-16,1 1 1 0,0-5-1 0,-4 4 1 15,-1-1-1-15,2 3 1 0,-6-3 0 16,4 4 1-16,-4 3 1 0,0-6 0 16,0 3 1-16,-4 0 1 0,0 3 0 15,4-8 1-15,-4 8 0 0,-1-4 0 16,3 4 1-16,2-5-1 0,-6 5 0 15,6-5 0-15,0 5-2 0,-3-6-1 0,3 6-1 16,-3-5 0-16,3 5-1 0,0-6-1 16,-7 6 0-16,4 0 0 0,-1 0-1 15,-1 0-1-15,-2 0-1 0,0 6-3 16,-5-3-4-16,4 3-4 0,-4-1-6 16,3 3-8-16,1-3-13 0,4 1-101 15,4-3-104-15,0-3-256 0</inkml:trace>
  <inkml:trace contextRef="#ctx0" brushRef="#br0" timeOffset="152855.85">19908 10717 323 0,'0'-10'92'15,"5"0"6"-15,-5 0-28 0,0 5-22 16,0-1-9-16,0 6-5 0,2-3-8 16,-2 3-7-16,0 0-4 0,0 2-5 15,0 3-4-15,0 0-3 0,0 3 0 0,0 1 0 16,0 0 0-16,0 1 1 0,0-1 1 16,0 0 0-16,0-4 0 0,0 0 0 15,0-5 0-15,11-5-1 0,2-3 0 16,2-6-1-16,10-3-1 0,1-6 1 15,2-7-2-15,3-4 1 0,-2-5-2 16,5-2 1-16,3 0-1 0,-5-2 1 0,-4 2-1 16,0 7-1-16,-2 6 1 0,-7 10 0 15,-6 9 0-15,-7 9 1 0,-6 5 1 16,0 14 1-16,-6 6 0 0,-3 4 1 16,-2 9 1-16,-8 0-1 0,-1 5 1 15,0-3 1-15,0 2 0 0,0-4 1 16,1-4 1-16,5-4 0 0,7-6 0 15,5-6-1-15,2-8 0 0,10-5-1 16,8-15-1-16,3-8 0 0,10-3-2 0,4-10 1 16,10-7-1-16,1-9-1 0,1-4 0 15,-2-5-1-15,-2 0 1 0,0-3-1 16,-8 1-1-16,-4 3 1 0,-8 14 0 16,-4 1-1-16,-4 15 0 0,-4 2 0 15,-5 10 0-15,-6 4-3 0,0 6-2 16,0 3-5-16,0 0-7 0,-5 6-9 0,3 4-13 15,-3 2-98-15,-1 2-102 0,3 3-246 16</inkml:trace>
  <inkml:trace contextRef="#ctx0" brushRef="#br0" timeOffset="153575.94">20734 10417 526 0,'-7'13'111'0,"-6"4"1"0,-2 9-90 16,-3 5-16-16,2 7-3 0,-1 0-1 0,-2 7 1 15,-1-6 2-15,1-1 2 16,2-4 2-16,-1-6 2 0,5-3 0 0,5-4 1 15,2-10-1-15,6-8-2 0,0-3-3 16,8-9-1-16,4-7-2 0,3-10-1 16,3-7 0-16,2-7 0 0,-1-6-1 15,-3-5 0-15,7-9 0 0,-1-3 0 16,-2 1-1-16,7-1 1 0,5 5-1 16,1 7 1-16,7 7 1 0,0 9 0 0,-1 10 1 15,0 12 1-15,-5 7 0 0,-7 6-1 16,-2 8 1-16,-6 5-2 0,-8 8 0 15,-7 4-1-15,-4 2 0 0,-6 3-1 16,-2 2 1-16,-6-1-1 0,-4-1 1 16,-3-5 0-16,-4 0 0 0,3-3 0 15,-5-5 1-15,1-6-1 0,1-5 0 16,5-6 0-16,1 0-1 0,5-7 0 0,6-7-2 16,3-3 0-16,5-2 0 0,7-3-1 15,8-1 0-15,4 3 0 0,7-1 1 16,5 1 1-16,1 6 0 0,3 3 1 15,-1 2-1-15,-1 0 1 0,-2 6 0 16,-4 3 0-16,-5 0 1 0,-3 10 1 16,-6 6 0-16,-7 11 1 0,-6 7 0 15,0 3 0-15,-6 9 0 0,-1 1 0 0,-6 4-1 16,4-2 1-16,-2 0-1 0,3-5 0 16,-1-6 1-16,5-6 0 0,4-8 1 15,0-4 0-15,9-8-1 0,4-12 1 16,4-10 0-16,11-7-1 0,8-7 0 15,11-6-1-15,8-9 0 0,0-6-1 16,2-5 0-16,2-1-1 0,-8-5 2 16,-7-5 0-16,-6 4 3 0,-9 5 1 15,-6 4 0-15,-1 5 0 0,-1 10 1 0,-3 6-1 16,-3 5-2-16,0 4-2 0,1 4-7 16,3 3-7-16,1 1-6 0,0 4-9 15,1 0-15-15,2 1-103 0,0 5-109 16,-2-5-259-16</inkml:trace>
  <inkml:trace contextRef="#ctx0" brushRef="#br0" timeOffset="157534.34">22591 10107 453 0,'0'-10'107'0,"0"1"2"0,0 6-66 16,-4-2-19-16,-2 5-9 0,2 0-4 15,1 0-4-15,-4 0 0 0,1 6 1 16,-6-4 2-16,1 6 3 0,-6-3 2 15,-2 5 0-15,-5 2 1 0,-6 2-2 16,-5 4-3-16,-5 2-2 0,-4 4-3 0,-2 0-2 16,-2 0-1-16,4 3-1 0,-2 2 0 15,4-3 2-15,5-4 1 0,4 1 0 16,4-4 1-16,4-1 1 0,6-4-1 16,10 1 0-16,9-3-1 0,6 1-2 15,8 0 0-15,8-1-2 0,7-2 1 16,5 0-1-16,6-2 0 0,0-3 0 15,8 2 0-15,-1-2 0 0,2-1 0 16,-6 3-1-16,-3-4-1 0,-4 3-4 16,-7 0-3-16,-9 0-6 0,-6-2-5 0,-4 3-7 15,-6-2-8-15,1 1-11 0,-5-2-87 16,0 2-94-16,-5-1-227 0</inkml:trace>
  <inkml:trace contextRef="#ctx0" brushRef="#br0" timeOffset="158816.81">22977 10196 335 0,'-3'-6'88'0,"-1"2"4"0,-2-2-16 0,-1 2-44 15,-4-2 1-15,3 4 4 0,-1-4 1 16,-1 1 3-16,2 0 0 16,-3-1-2-16,2 2-5 0,3-1-5 15,0 1-5-15,0 4-6 0,4-7-6 0,-3 7-5 16,1 0-2-16,4-3-1 0,-5 3-3 15,5 0 0-15,-11 0 0 0,5-4 0 16,-1 4-1-16,-1 0 0 0,2 0 1 16,-1 0-1-16,1 0 0 0,6 0 0 15,-8 0 0-15,8 4 0 0,-5-4 1 0,5 3-1 16,-2-3 0-16,2 6 0 0,-5-3 1 16,0 2-1-16,3-1 0 0,-4 1 0 15,-1 1 0-15,0-1 0 0,1 2 1 16,-1-4-1-16,-1 3 0 0,2-1 0 15,0 3 0-15,3-7 0 0,3 5 0 16,-3-6-1-16,3 5 1 0,0-5-1 16,0 0 1-16,0 0 0 0,3 0 0 0,0 0 0 15,-3 0 0-15,4-5 1 0,-4 5-1 16,0-6 0-16,0 6 1 0,0 0-2 16,0 0 1-16,0 0 0 0,0 0-1 15,-4 0 0-15,4 0 1 0,-3 0-1 16,3 6 0-16,-3-6 1 0,3 0-1 15,0 6 1-15,0-3-1 16,0-3 1-16,0 0 0 0,-5 0 0 16,5 5 0-16,0-5 0 0,0 0 0 0,0 0 0 15,0 0 0-15,0 3 0 0,-2-3 0 16,2 0 0-16,0 5 0 0,0 2 0 16,-7 1 0-16,2 3 0 0,1 3 0 15,-1 9 0-15,-5 1 0 0,0 7 0 0,-2 1 0 16,0 4 0-16,3 0 0 0,1-2 0 15,4-5 0-15,4-4-1 0,7-7 1 16,5-3-1-16,3-7 1 0,8-3-1 16,3-5 1-16,7-6 0 0,3-4 0 15,7-2 0-15,0-4 0 0,3-2 0 16,-6-4 0-16,-1 1 0 0,-8-5 0 16,-5-2 0-16,-8-4 0 0,-2-1 0 15,-7-5 0-15,-3-2 0 0,-6-4 0 16,-6 2 0-16,-3 3 0 0,-8 3 0 0,-4 3 2 15,-10 9 1-15,-2 6 2 16,-5 6 0-16,-7 7 0 0,-2 5 0 0,1 12 0 16,1 3-1-16,1 5-2 0,3 6-1 15,3 7-2-15,9 3-2 0,1 3-3 16,6 1-4-16,6 1-5 0,4 2-5 16,9-4-8-16,3-1-8 0,10-4-8 0,2-2-95 15,2-6-100-15,2-6-240 0</inkml:trace>
  <inkml:trace contextRef="#ctx0" brushRef="#br0" timeOffset="160793.73">23239 10594 396 0,'0'-2'91'15,"-3"2"0"-15,-4 0-53 0,5 2-25 16,-4 3-2-16,1 0 0 0,3-2 1 15,-3 1 2-15,5 0 3 0,-5-4 2 16,5 3 0-16,0-3 0 0,-5 0-2 16,5 0-3-16,0 0-4 0,0 0-2 0,0 0-4 15,0 0-1-15,5 0-1 0,0-5 0 16,-3-1-1-16,4 0 0 0,-1-2 1 16,2 0 2-16,0 1 2 0,-1 2 2 15,0 1 2-15,-4 4 1 0,-2-3 2 16,0 3 2-16,0 3-2 0,-6 6 0 15,-1-1-3-15,-2 3 0 0,-2 4-1 0,-2 1-3 16,-2 4-1-16,-5 3-2 16,1-1-1-16,-5 0-4 0,0 0-5 0,-2 1-7 15,1 0-9-15,-2 0-11 0,0-4-9 16,1 0-93-16,0-3-96 0,5-1-230 16</inkml:trace>
  <inkml:trace contextRef="#ctx0" brushRef="#br0" timeOffset="162247.15">15556 10629 303 0,'0'-3'39'141,"0"3"-35"-141,0-6-65 0,0 3-43 0,0-1-77 0</inkml:trace>
  <inkml:trace contextRef="#ctx0" brushRef="#br0" timeOffset="162655.65">15502 10546 349 0,'-3'3'85'0,"3"2"3"0,-6-5-51 0,6 4-10 0,0-4-5 0,0 4-4 16,0-4-2-16,0 0-2 0,0 0-1 16,0 0 0-16,0 0 0 0,0-4 0 0,4 4 0 15,-4-5 0-15,0 0-1 0,-5 3 0 16,5-5-1-16,-6 3-1 0,0 2 0 15,-1-3-2-15,0 5 0 0,0-4-1 16,1 4-1-16,-3 0-1 0,-1 0-1 16,2 0-1-16,-1 7-1 0,0-1 0 15,1 1-1-15,-3 3 1 0,0-2 0 16,0 6 1-16,-2-2-1 0,-4 3 1 16,2-1-1-16,0 2 1 0,3 0-1 0,2-1-1 15,6 2 1-15,4-2-1 0,11 2 0 16,-1-2 0-16,5-3-1 0,5 0 1 15,1-2-1-15,2-4 0 0,0-1 1 16,1-5-1-16,1 0 1 0,-1-6-1 16,-2 0 1-16,0-5-1 0,-2-2 1 15,1-3-1-15,-1 0 1 0,-3-3-1 16,-4 2 1-16,-1-3-1 0,-4 2 0 16,-8 2 1-16,0-2-1 0,-10 1 1 0,-1 4 1 15,-7 1 2-15,-3 1 3 0,-1 2 1 16,-5 7 0-16,-3 2 1 0,1 0-1 15,-1 5-1-15,2 5-2 0,0 3-3 16,1 4-1-16,3 2 0 0,4 2-4 16,7 1-5-16,7 1-5 0,6-1-11 15,13-2-11-15,7-4-98 0,4-4-102 16,9-4-245-16</inkml:trace>
  <inkml:trace contextRef="#ctx0" brushRef="#br0" timeOffset="169626.44">15387 11567 381 0,'-6'-8'87'0,"2"4"2"0,4-2-65 0,0 1-6 0,0 2-1 0,5-3 0 0,0 2-2 0,1-3 0 0,1 4 2 0,0-3 2 16,1 1 0-16,-1 0 0 0,-1 1-1 16,-1 4-2-16,-1-3-2 0,-4 3-3 15,5 0-1-15,-5 0-2 0,0 0-2 16,0 3-1-16,0-3-1 0,0 6 0 0,0-3-1 16,0 1 0-16,0 0 0 0,0 0-1 15,-3-2 0-15,3-2-1 0,0 6 0 16,0-6 0-16,0 0 0 0,0 3 0 15,0-3-1-15,5 0 1 0,-5 0-1 16,0 0 1-16,0 3-1 0,3-3 0 16,-3 0 1-16,0 0 0 0,0 0-1 15,0 0 1-15,0 0 0 0,0 0 1 16,0 0-1-16,0 5 0 0,0-5 0 0,0 0 0 16,0-5 0-16,4 5-1 0,-4-3 1 15,3 3 0-15,-3-5-1 0,5 5 1 16,-5-6 0-16,2 2-1 0,3 0 1 15,-5 0 1-15,4-2-1 0,-4 0 2 16,4 4 1-16,-4-4 1 0,0 3 1 16,0 3 2-16,0-5 0 0,0 5 0 0,-7 0-1 15,1 0 0-15,0 0-2 0,-2 0 0 16,-6 5-2-16,1 1-1 0,-3 2 0 16,-4 2 0-16,-2 3-1 0,0 4 1 15,-1 1-1-15,1 1 0 0,2 1 0 16,5 4 0-16,9-2-1 0,6 1 0 15,11-2-1-15,5-4 0 0,8 0 0 16,8-6 0-16,2-5 1 0,6-6-1 0,-1-6 1 16,1-5 0-16,-1-1 0 15,-2-1 1-15,-4 3-1 0,-5 1 0 0,-6 2 1 16,-5 7-1-16,-5 5 0 0,-5 2 1 16,-7 4-1-16,0 2 0 0,0 1 1 15,-3 1-1-15,3-3 1 0,0 1-1 16,0-2 0-16,7-8 0 0,2 2 0 15,5-5 0-15,8 0 0 0,3-9 0 0,4-4 0 16,1-5 0-16,2-1 1 16,2-5 0-16,-2-2-1 0,-8 3 1 0,-5-2 0 15,-3 3 0-15,-9 0 0 0,-7 7 2 16,-6-2 0-16,-7 6 1 0,-6 5 1 16,-5 6 1-16,-7 0-1 0,-7 3 1 15,1 7-2-15,-5 2-1 0,5 2-1 0,1 6 0 16,8-2-2-16,5 0 1 15,10 4-1-15,7-4-1 0,9-1 0 0,11-6 0 16,11-1 0-16,12-6 0 0,7-4 0 16,9-4 0-16,7-6 0 0,5-5 1 15,6-4 0-15,-4 2 0 0,-1 0 0 16,-5 1 0-16,-4 1 0 0,-11 6 1 16,-9 3-1-16,-11 6 1 0,-8 0 0 15,-10 0 0-15,-8 6 2 0,-8 1-1 16,-5 4 0-16,-6 5 1 0,-5 1 0 0,-5 0-2 15,1 3 1-15,-3 3-1 0,6-2-1 16,6 2 0-16,2-6-2 0,14-1-1 16,6-5-2-16,16-5-2 0,8-6-1 15,7-6-2-15,6-4 1 0,7-4 1 16,2-5 2-16,-2 3 1 0,-6-2 2 16,-8 4 1-16,-2 4 1 0,-8 5 1 0,-4 5-1 15,-7 0 1-15,-5 10-1 0,-5 1 1 16,3 1 0-16,-5 0 0 0,0 2 0 15,0-2 1-15,0 1-1 0,0-4 0 16,7-6-1-16,1-3 1 0,11-3 0 16,6-10-1-16,14-5 1 0,7-7 0 15,9-7 0-15,9-3 0 0,3-12 0 16,7-2 0-16,-1-6 1 0,1-10-1 16,-1-1-1-16,-3-4 1 0,-9 0 0 15,-5 8-1-15,-12 6 1 0,-9 10 1 0,-12 10 2 16,-9 12 0-16,-9 12 1 0,-5 12-1 15,-11 4 1-15,-4 16-1 0,-10 7-1 16,-8 8-1-16,-12 12 0 0,-8 11 0 16,-2 7-1-16,-4 4-1 0,1-1 0 15,3-2 1-15,7-5-1 0,3-4 0 16,10-10 0-16,2-8 2 0,4-10-1 0,9-6 0 16,5-5 1-16,3-6-2 0,7-7 1 15,3-9 1-15,2-6-1 0,2-8 1 16,3-1 0-16,2-3 0 0,3-2 0 15,1-3 0-15,5 5-1 0,0 3 1 16,3 1-1-16,5 4 0 0,0-1 0 16,6 4 1-16,4-1-1 0,4 5 1 15,5 3 1-15,7 4 0 0,-1 0 0 16,2 7 0-16,-4 2 1 0,-7 0-2 16,0 3 0-16,-15 1 0 0,-4-1-1 0,-9 3 1 15,-5 2 0-15,-7 0-1 0,0 4 1 16,-13 2 0-16,3 4 1 0,0-4-2 15,-3 0-3-15,3-4-7 0,2 1-8 16,6-9-12-16,2-9 45 0,6-7-157 16,2-6-116-16,5-7-291 0</inkml:trace>
  <inkml:trace contextRef="#ctx0" brushRef="#br0" timeOffset="169805.6">17617 11267 591 0,'-6'0'150'0,"-1"0"0"16,-1 0-41-16,2 0-86 0,0 2-6 16,4 2 0-16,-3 3-5 0,3-4-4 15,2 4-1-15,-5-3 0 0,5-4-1 0,0 7-4 16,0-4-11-16,0-3-18 0,0 0-18 16,0 3-113-16,0-3-122 0,0-6-300 15</inkml:trace>
  <inkml:trace contextRef="#ctx0" brushRef="#br0" timeOffset="171005.23">18032 11472 460 0,'0'-8'118'0,"0"4"3"16,0-1-66-16,0 5-19 0,-7 9-8 15,1-1-6-15,-4 7-10 0,-4 7-4 16,-2 0-2-16,-5 6 2 0,-7 4 1 0,-2 2 1 15,-3-1 1-15,0-2 1 0,1-3-1 16,5-5 1-16,6-5-2 16,3-4-2-16,11-12 0 0,7-2-2 0,12-12-2 15,7-6-1-15,8-3-1 0,2-3-1 16,8-5 0-16,2 2 0 0,2-2 0 16,-1 6 0-16,-6 1 0 0,-1 5 0 15,-4 4-1-15,-5 4 1 0,-6 2-1 0,-4 7 2 16,-6 0 0-16,-2 10 1 0,-2 1 1 15,-4 1-1-15,0 0 2 0,-5 5-1 16,0-1-1-16,5 2 0 0,-2-4-1 16,2 0-1-16,4-3-1 0,2-3 1 15,8-4-1-15,5-4 0 0,11 0 0 16,4 0-1-16,11-9 0 0,-2 1 0 16,2-3-2-16,0-3 1 0,-5 1-1 15,-8-1 1-15,-3 2 0 0,-8-1 1 0,-3 3 0 16,-4 0 2-16,-3 1-1 0,-4 5 0 15,-1 0 0-15,-6 4 0 0,0-5-1 16,0 5 0-16,3 5 0 0,-3-1 1 16,0 2-1-16,0 1 1 0,0 1 1 15,0-1-1-15,0 2 1 0,4 0-1 16,-1-1-1-16,8-2 0 0,2-2 0 16,7-4-1-16,3 0 0 0,8-6 0 0,4-1 1 15,2-2 0-15,4-2 0 0,-5 1 1 16,-5-2 1-16,-5 3-1 0,-6-1 1 15,-7 1 1-15,-6 6 0 0,-7-1 1 16,0 4 0-16,-4 0-1 0,0 5 1 16,-4 1-1-16,-2-1 0 0,0 6-1 15,0 0 0-15,3 1-1 0,-1 0 0 0,2 1 0 16,6-1-1-16,0 2-1 0,6-6 0 16,2 3-1-16,4-4-1 0,3-7 0 15,4 4 0-15,4-8 1 0,4-3 1 16,2-2 0-16,4-1 1 0,-2-1 1 15,1-4-1-15,4 1 1 0,-2 0 0 16,-1-1 0-16,-4-1 0 0,-5 1 1 16,2-5-1-16,-2 4 1 0,-9-1 0 15,-4 0 0-15,-1 0 2 0,-4 5 1 16,-6 1 0-16,0 4 1 0,-5 0 0 0,-1 2 0 16,-3 5-1-16,0-6 0 0,4 6-2 15,-1 0-1-15,-1 0 0 0,1 0-1 16,1 0 1-16,3 0-1 0,-3 0 0 15,3 0 1-15,-3 0-1 0,-1 3 0 16,2-3-1-16,-6 6 1 0,-5-6 0 16,-2 6 0-16,2 3-1 0,-3 3 1 0,0 1 0 15,2 6 0-15,1 1 0 0,3 3 1 16,-2 4-1-16,2-2 1 0,2 2-1 16,3-2 1-16,0 0-1 0,7-1 0 15,0-5 0-15,0 0 0 0,11-3 0 16,1-5 0-16,-1-6 0 0,17-5 1 15,1 0-1-15,9-6 0 0,9-4-5 16,-2-3-9-16,2-3-13 0,2 3-16 0,-6-3-104 16,-1-2-115-16,-11-6-271 15</inkml:trace>
  <inkml:trace contextRef="#ctx0" brushRef="#br0" timeOffset="173263.69">20116 11485 443 0,'11'-17'98'0,"7"0"4"15,7-4-78-15,2-1-3 0,0 1 3 0,5 3 2 16,-3 2-1-16,1 2 0 0,-8 6-1 15,-3 3-1-15,-4 5-2 0,-3 11-4 16,-6 1-4-16,-6 6-3 0,0 6-3 16,-12 2-3-16,-2 0-1 0,-1 3-1 15,-5-3-1-15,-5 4 0 0,-1-4 0 16,-5-2 0-16,4-5 0 0,5 0 0 16,-2-2 0-16,7-4 0 0,1-5 0 15,8-3-1-15,3-5 1 0,5 0-1 0,-2-6 0 16,4-1 1-16,4-3-1 0,10-1 0 15,6-3 0-15,5 0 0 0,7 1 0 16,11-2 0-16,2 2 1 0,6 0-1 16,-1-4 1-16,0 1 0 0,0-1-1 15,-9-2 2-15,2-2-1 0,-5 1 1 16,-1 2 0-16,-6-3 1 0,-6 0 1 0,-6 3 3 16,-3 1 3-16,-10 2 2 0,-8 3 2 15,-13 4 1-15,-7 3-2 0,-3 5 0 16,-6 9-4-16,-1 7-2 0,-7 3-3 15,4 6-3-15,-1 4 0 0,7 0-1 16,0 1 0-16,2 1 0 0,6-5 0 16,11-2-1-16,8-1-1 0,5-4 0 15,10-5-1-15,10-5 0 0,3-6-1 16,12-3 0-16,10 0 0 0,6-10 1 16,9 0-1-16,1-5 2 0,-1 1 0 0,-5-1 1 15,-8-3 0-15,-10 0 1 0,-12 1 0 16,-11 1 1-16,-7 0 1 0,-7 4 3 15,-5 2 0-15,0 3 1 0,-6 2 0 16,-1 3 0-16,-2 2-1 0,-2 0-1 16,-1 0-2-16,3 4-1 0,-3 2-1 15,3-2 0-15,1 4 1 0,3 2-2 0,1-1 1 16,4 1-2-16,4 1-3 0,1 0-2 16,5-2-5-16,3 0-1 0,1-4-3 15,0-5 1-15,4 0 0 0,-3 0 2 16,4-10 3-16,1 1 3 0,0-4 3 15,-1 0 1-15,1-3 1 0,-3 3 2 16,-6-2 1-16,0 4 3 0,-11 0 1 16,-5 3 3-16,-8 1 0 0,-1 3 0 15,-3 4 1-15,-1 0-2 0,-2 0-2 16,-1 9-2-16,-1-2-1 0,2 4 0 0,-1 2-2 16,0 2 1-16,-4-1-1 0,1 6 0 15,3-2 1-15,4 0-1 0,1 2 0 16,6-4 0-16,5 2-1 0,5-3 0 15,5-3-1-15,5-2-2 0,8-1 0 16,3-5-1-16,5-4-1 0,0 0-1 16,-1-9 0-16,1 1 1 0,1-1-1 0,-3-4 2 15,-1 2 1-15,-5-1 1 0,-3 3 1 16,-5 1 5-16,-6 3 2 0,-8 5 3 16,-5-4 0-16,-6 8 2 0,-2 0-1 15,2 3-1-15,-1 1-2 0,2 4-2 16,5 0-3-16,2 0-1 0,1 0 0 15,6 0-1-15,0-3-1 0,0-2 1 16,9-6-1-16,2-1 1 0,13-3-3 0,9-5 0 16,8-3 1-16,6-1-1 0,6-2 0 15,0-3 0-15,0-1 1 16,-6-1 2-16,-10 2 2 0,-8-1 0 0,-10 3 2 16,0 0 0-16,-7 3 0 0,-3 3 1 15,-2 1 0-15,-1-1 0 0,-2 5-1 16,-2-3 0-16,4 4-2 0,-4 3 0 15,4 0 0-15,-3-3-1 0,1 3-1 0,2 4 1 16,0 0 0-16,4 1 0 0,1-1 0 16,1 4 0-16,5-4 0 0,3 4 0 15,3-2-1-15,2 0 0 0,2 0-1 16,1-1 1-16,0-4-1 0,-3-1 1 16,-4 5-1-16,-4-5 1 0,-4 0 1 15,-3 0 0-15,-10 0 0 0,0 0 0 0,0 0 2 16,-9 0-1-16,-4 0 1 15,0 4 0-15,-8-4 0 0,-4 5 0 0,-2 3-1 16,-1 1 0-16,-3 4 0 0,4 0-1 16,4 0 0-16,3 6 0 0,6-4-2 15,3 2-1-15,5-2 0 0,6-2 0 16,0-1-1-16,6-2 0 0,2 0 1 16,8-6-1-16,2 3 1 0,4-7-1 15,8 0-1-15,3 0-2 0,8 0 0 16,0-9-2-16,6 3 0 0,3-4 0 0,3-4 2 15,3-1 2-15,3 1 1 0,2 0 3 16,3-2 3-16,-10 1 1 0,-2 4 3 16,-6 0 1-16,-12 4 3 0,-8 2 1 15,-13-1 2-15,-7 6-1 0,-6 0 0 16,0 0-2-16,-6 0-2 0,-1 7-2 16,-3-1-2-16,0-1-2 0,-2 2-1 15,1-1 0-15,1 3-1 0,4-4 0 0,-1 1 0 16,1-2 0-16,6 1-2 0,0-2 0 15,0-3-1-15,6 0 1 0,-6 0 0 16,4 0 0-16,-4 0 0 0,0-3 1 16,-4 3 1-16,-6-5 0 0,-2 5 1 15,-6 0-1-15,-3 5 1 0,-7-1 0 16,-4 3 0-16,1 2 0 0,2 3 0 16,3 1-1-16,3 0 1 0,7 2-1 15,10 2-1-15,6-1 0 0,6-3-1 0,7 0 0 16,9-4-1-16,9 0 0 0,8-9 0 15,8 0 0-15,2-4 1 0,9-7 1 16,-1-5 0-16,2-1 1 0,1-5 0 16,0-4 1-16,3-4 1 0,2-11-1 15,-6-2 1-15,-6-7 0 0,-5-3 0 16,-8-2 0-16,-9-5 1 0,-10 6 5 0,-9 7 2 16,-4 6 4-16,-8 13 1 0,0 8 0 15,-9 8 0-15,-3 12-2 0,-6 3-4 16,-3 9-4-16,-11 9-3 0,-9 9-4 15,-5 6-3-15,-6 9-5 0,-1 5-5 16,0 7-3-16,0 2-4 0,7-2-1 16,11-1-1-16,10-5 2 0,8-7 4 15,10-5 4-15,12-12 3 0,14-9 2 16,6-10 4-16,11-8 2 0,12 0 1 16,7-12 3-16,2-3 2 0,-1 0 4 15,-3 3 3-15,-3 1 3 0,-8 2 4 0,-14 0 7 16,-9 4 3-16,-7-1 0 0,-6 6-3 15,-6-3-2-15,0 3-4 0,-5 0-5 16,2 5-6-16,-1 1-5 0,-2 1-1 16,1 1-1-16,3 3 0 0,-4 0-3 15,6 1-3-15,6 0-2 0,2-1 0 0,7-1-2 16,5-4-1-16,4-6 2 0,4 0 2 16,8 0 2-16,-3 0 3 0,1-6 0 15,-1 6 2-15,-5 0-1 0,1 0-1 16,-5 0-2-16,-6 6 0 0,-3 0-3 15,-8 1 0-15,-1 0-3 0,-6 2 0 16,0 0-4-16,0 0-3 0,-4-3-7 16,1 2-8-16,-3-4 100 0,1-4-207 15,1 0-116-15,4 0-322 0</inkml:trace>
  <inkml:trace contextRef="#ctx0" brushRef="#br0" timeOffset="173455.87">23672 11361 667 0,'0'-11'167'0,"-9"2"-1"16,0-1-76-16,1 10-53 0,1 0-14 15,-1 0-9-15,-3 7-9 0,3-1-1 16,-4 1-1-16,3 2 0 0,-2-2 0 16,4-1 0-16,-1 1-4 0,2-7-9 15,-1 5-19-15,2-5-15 0,5-6-126 16,0-2-133-16,0-6-325 0</inkml:trace>
  <inkml:trace contextRef="#ctx0" brushRef="#br0" timeOffset="174414.34">23864 11474 422 0,'26'-9'106'15,"-5"4"4"-15,-2 5-66 0,-6 0-4 0,-7 0-1 16,-6 10-5-16,-13 2-7 0,-6 3-4 15,-7 0-3-15,-6 6-1 0,-2-2-3 16,1 2-4-16,4-2-3 0,-1-1-1 16,9-3-2-16,8 2-2 0,6-6-2 15,7-5-2-15,7-3 1 0,10-3-1 16,11-5 0-16,7-4 1 0,10 0 0 16,-1 0 1-16,-1 0-1 0,-3 2 1 15,-6 2-1-15,-9 5 0 0,-12 0 0 16,-2 0-1-16,-8 5 1 0,-3 2-1 0,0-2 1 15,0 6 0-15,0-1-1 0,0 0 1 16,6-2-1-16,-1-3 0 0,4-2 0 16,9-3 0-16,3-3 0 0,5-7 0 15,9-2 0-15,3-3 1 0,6-4 0 16,-1-4 1-16,0-4-1 0,-4-2 0 16,-5 1 0-16,-11-3 3 0,-4 6 3 15,-12-1 3-15,-7 5 1 0,-9 8 0 0,-14 5 0 16,0 8-1-16,-9 3-2 0,-1 7-4 15,4 1-2-15,0 7-3 0,6-2-1 16,6 4-6-16,4 0-2 0,13-3-4 16,6-1 0-16,7-4-2 0,8-4 0 15,10-1 2-15,8-7 2 0,2 0 3 0,6-6 1 16,-2 0 1-16,-4-4 2 0,-3 0 1 16,-10-1 1-16,-13 2 5 0,-4 2 3 15,-11 3 3-15,-8 4 1 0,-6 9 1 16,-11 5 0-16,-5 7 0 0,-11 3-4 15,-6 9-1-15,-1 9-3 0,1 6 0 16,-2 6-2-16,5 7 1 0,0 2-1 16,4 1 0-16,5 4 0 0,-1 0 0 15,-4 0-3-15,-2 0 0 0,1-2-2 0,-3-3 0 16,2 2 1-16,-1-7-1 16,8-8 1-16,2-5 4 0,6-11 3 0,6-4 5 15,3-7 6-15,4-8 4 0,4-7 5 16,2-8 1-16,2-6 1 0,6-10-2 15,0-12-3-15,0-9-3 0,12-16-5 16,3-14-3-16,11-11-2 0,18-11-1 16,9-9-2-16,9-8-3 0,15-2-5 15,10 3-10-15,7 14-15 0,5 4-12 0,-7 10 3 16,-6 16-127-16,-6 9-123 0,-4 12-286 16</inkml:trace>
  <inkml:trace contextRef="#ctx0" brushRef="#br0" timeOffset="176355.34">15042 12862 367 0,'15'-3'94'0,"5"-6"4"16,0-9-18-16,5-6-58 0,5-1-1 15,4-3 1-15,3-4 2 0,3-1-2 16,-2-1-1-16,-4-3-2 0,2-3-2 15,-6 1-2-15,-5-7-3 0,-5 0-3 0,-7 2-2 16,-6-1-1-16,-7 5 1 0,-6 6 1 16,-4 4 0-16,-7 18 1 0,-2 12 1 15,-10 12-1-15,-4 20 0 0,-2 14-1 16,-4 15-1-16,-3 21-2 0,-1 15 0 16,3 10-1-16,1 7-1 0,0 6-2 15,4-1 0-15,3-4-1 0,9-10 0 16,0-15-1-16,5-15 0 0,8-16 1 15,4-14-1-15,6-15 0 0,0-9-1 16,10-10 1-16,1-8 0 0,2-6 0 0,0-9-1 16,4-10 1-16,-1-7 0 15,4-13 1-15,0-7-1 0,-1-8 0 0,0-8 0 16,1-3 1-16,-3 1 0 0,0-2 1 16,-2 2 0-16,-3 5 0 0,-2 4 0 15,-1 5 0-15,-3 5 0 0,1 5 0 16,-1 12 0-16,-1 4 0 0,3 10-1 0,1-1 0 15,5 7-1-15,2 4-1 0,5 1 0 16,3 4 0-16,2 2-1 0,0 0 0 16,-3 7 0-16,0 7 0 0,-2 2 2 15,-6 5 1-15,-1 4 1 0,-4 7 1 16,-1 1 2-16,-3 2 0 0,0-3 0 16,0-1 0-16,4-1-1 0,3-5-1 15,3-5 0-15,4-11-1 0,7-5 0 16,5-8-1-16,3-3 1 0,4-6-1 0,2-7 0 15,-2 0 1-15,-4-6-1 0,-6 2 1 16,-8 0 1-16,-13-5-1 0,-10 0 0 16,-14 2 0-16,-7 0 0 0,-10 5 1 15,-2 7 2-15,-4 4 2 0,0 11 1 16,3 4 0-16,3 12 0 0,3 0 1 16,7 6-2-16,5 3-2 0,6 5-2 15,3-5-1-15,9-2-1 0,0-2 0 0,9-3-1 16,7-5 1-16,5-9-1 0,8-7 1 15,8-10 0-15,11-4 1 0,0-6-1 16,7-7 1-16,-1 0-1 0,1-3 1 16,-8 1 0-16,-2 6 0 0,-11 2 0 15,-2 3 0-15,-5 5 0 0,-6 6 0 16,2 3-1-16,-3 7 0 0,-1 0 0 16,-2 6 0-16,1 2 1 0,-3 3 0 0,-2 4 1 15,4 2 2-15,-1 2 0 0,-1-3 0 16,5-3 2-16,0-1-1 0,4-1 0 15,-3-3-1-15,-2-8-1 0,1 0 0 16,-7 0-1-16,-5 0 2 0,-3 0 2 16,-5 3 2-16,-7 3 1 0,-7 4 1 15,-4 0 1-15,-2 5 0 0,-5 2-1 16,2 4-3-16,-1 0-3 0,4 0-1 16,6 0-1-16,7-5-1 0,7 2-2 15,11-4 1-15,10-3-2 0,7-7-4 0,6-4-8 16,7 0-11-16,5-5-10 0,1-5-12 15,3-2-9-15,-4 0-107 0,1-4-111 16,0 2-254-16</inkml:trace>
  <inkml:trace contextRef="#ctx0" brushRef="#br0" timeOffset="177363.73">17467 12801 440 0,'0'-7'99'0,"9"2"3"16,-2-2-78-16,2-5-4 0,5-1-2 15,3-5-1-15,4 0-4 0,2-3-2 16,1-2-3-16,7-4 0 0,1-1-1 0,4 2 0 15,3-1 1-15,0-1 0 0,-1-1 0 16,-5 4 2-16,-5 4 1 0,-3 5-1 16,-10 3 1-16,-8 4 0 0,-7 9-2 15,-8 10 0-15,-10 7-2 0,-2 3-1 16,-9 7 0-16,-9 3-2 0,-1 4 0 16,0 9-1-16,1-2 1 0,5-2-2 15,4 1 1-15,9 2-1 0,7-2-2 16,6-6-1-16,7-6-4 0,7-6-6 0,1-6-6 15,8-8-10-15,7-8-11 0,9-8-92 16,9-8-96-16,5-8-229 0</inkml:trace>
  <inkml:trace contextRef="#ctx0" brushRef="#br0" timeOffset="177669.14">18195 12575 436 0,'-3'4'114'0,"-9"9"5"0,-7 7-61 15,-5 8-11-15,-5 1-9 0,1 5-4 16,1 0-9-16,3 0-6 0,0 0-6 15,4-4-2-15,5-3-4 0,5-5-3 16,6-2-1-16,8-5-1 0,4-6-1 16,9-9 0-16,4 0 0 0,6-14-2 15,5-4 0-15,5-5-2 0,2-8 0 16,6 1 0-16,0-2-1 0,-5-2 1 16,-1 2 0-16,-9 3 1 0,-10 3 1 15,-7 3 0-15,-13 9 1 0,-16 1 1 0,-6 5 2 16,-10 8 1-16,-5 0 1 0,-4 11 1 15,2 5 1-15,-3 3 0 0,6 7-1 16,1 1-2-16,8-1-1 0,1 2-1 16,5 0-3-16,2 4-4 0,6-6-5 15,4-1-7-15,5 1-9 0,9-2-10 16,6-7 42-16,6-9-141 0,9-8-101 0,7-8-260 16</inkml:trace>
  <inkml:trace contextRef="#ctx0" brushRef="#br0" timeOffset="177905.6">19404 12235 533 0,'-18'9'117'0,"-4"9"1"16,-9 6-96-16,-4 4-4 0,0 6 2 15,-2 4 1-15,3 3-2 0,-2 2-2 16,-1-5 0-16,1 1-2 0,4 0-2 15,-1-1-3-15,-1 2-4 0,-3-4-2 16,4-1-3-16,0 0-4 0,3-2-3 16,5-7-5-16,5-4-7 0,4-8-10 0,9-4-9 15,7-5-26-15,6-11-70 0,4-6-89 16,1-2-208-16</inkml:trace>
  <inkml:trace contextRef="#ctx0" brushRef="#br0" timeOffset="178157.58">18822 12344 554 0,'-22'12'115'0,"-1"0"1"0,8 4-101 0,2 5-10 16,5 0-2-16,8-6-2 0,6 1 1 16,4-3-1-16,7-5 0 0,5-3 0 15,5-5 1-15,-1-7-1 0,1 1 0 16,-2-3 0-16,-6-1 1 0,-4-1-1 15,-9 3 2-15,-6-2 1 0,-3 4 1 0,-7 1 0 16,-9 0 1-16,-2 5-1 0,-4 0 0 16,-2 0-2-16,1 10-5 0,4 1-5 15,3 0-11-15,5 4-13 0,6 3-92 16,8 0-97-16,0 5-237 0</inkml:trace>
  <inkml:trace contextRef="#ctx0" brushRef="#br0" timeOffset="178487.47">19199 12869 491 0,'-12'15'110'0,"3"-2"0"16,-1 1-87-16,2 2-5 0,2-2-2 0,6-2-4 15,-2-3-4-15,2-4-2 0,7-5 0 16,2 0-2-16,12 0 0 0,2-7-1 16,-2-2-1-16,3-1-1 0,-3-2 0 15,0-1 0-15,-6 0 1 0,-7-3 4 16,-8 3 4-16,0 1 4 0,-5 7 4 16,-8 0 2-16,-9 5 1 0,-1 5-1 0,0 2-5 15,-1 6-3-15,-1 3-5 16,3-2-5-16,9 3-4 0,1 0-5 0,4-3-6 15,3-1-12-15,5 2-9 0,0-8-104 16,0 1-105-16,6-8-258 0</inkml:trace>
  <inkml:trace contextRef="#ctx0" brushRef="#br0" timeOffset="179060.33">20530 12460 560 0,'0'-10'122'15,"0"0"1"-15,-6 7-96 0,-2 3-11 0,0 2-5 16,-4 7-2-16,-9 3-1 0,-4 3 1 16,-5 4 0-16,-3 2 2 0,-9 1-1 15,-1 3 2-15,-2 0-1 0,7-1-1 16,4 0 0-16,1 2-3 0,8-2-1 15,10-1-2-15,8-6-1 0,7-3 0 16,0 2-2-16,5-4 0 0,4 0 0 16,11-2 0-16,6 1-1 0,1 0 1 15,7 3 0-15,5 1 0 0,5-3 0 16,-5 1-2-16,-5 2-6 0,-2-1-8 16,-4-3-12-16,-6-1 18 0,-4-4-132 0,-4 1-113 15,-1-7-281-15</inkml:trace>
  <inkml:trace contextRef="#ctx0" brushRef="#br0" timeOffset="179570.65">21256 12612 556 0,'-28'16'126'0,"-3"3"1"16,2 7-89-16,5 4-20 0,2 2-7 16,0 2-3-16,5-2-3 0,-4-3-2 15,2-1-2-15,1-4-1 0,4-3 1 16,4-3-2-16,5-2-2 0,1-8-3 16,4 1-9-16,5-3-9 0,-3-6-11 15,8 0-93-15,-1-12-96 0,3-2-234 16</inkml:trace>
  <inkml:trace contextRef="#ctx0" brushRef="#br0" timeOffset="179854.29">21402 12348 574 0,'-18'7'126'0,"-8"-3"2"16,-3 5-99-16,3 2-12 0,0 0-4 15,5-3-2-15,2-1-4 0,5-2-1 16,8-1-2-16,6-4-1 0,7 0-1 16,12-4 0-16,1-2 0 0,0-5-1 15,5 0 1-15,-4-2 0 0,-5 0 1 16,-3 1 1-16,-13 0 2 0,0 2 0 16,-15 3 2-16,-6 7 0 0,-4 0 0 15,-2 6 0-15,-2 3-3 0,-1 2-4 0,5 4-7 16,7 0-8-16,3 0-12 0,6 0-14 15,7-1-102-15,2-4-108 0,5-7-258 16</inkml:trace>
  <inkml:trace contextRef="#ctx0" brushRef="#br0" timeOffset="180390.47">21598 12519 478 0,'-9'4'104'16,"-1"3"0"-16,-6 4-77 0,0 1-16 16,-4 6-2-16,-4 1 2 0,-5 3 3 15,-1 2 0-15,0 6 1 0,-8-3 1 16,4 2-2-16,0-3-1 0,3-1-2 0,8 3-4 16,4-6-1-16,1-6-3 0,14-4-1 15,4-6-1-15,4-6 0 0,6-7-1 16,0-7 0-16,9-6 0 0,2-6-1 15,7-5-1-15,3-3 0 0,0-1 0 16,2-2-1-16,1-4 1 0,-7 3-1 16,5 4 1-16,-6 1 1 0,-2 1 1 0,0 7 1 15,2 1 0-15,-1 4 2 16,-3 8 0-16,3 4 1 0,-4 4 0 0,1 4-1 16,-4 6-1-16,-6 3 0 0,-4 4-1 15,-8 4-1-15,0 2 0 0,-13-1 0 16,-1 3 1-16,-1-1-1 0,-7-2 0 15,1-1 0-15,-1-5 1 0,2-2 0 16,-3-3-1-16,-13-1 2 16,22-2-1-16,1-4-1 0,5 7 1 15,3-4 0-15,5 6 1 0,0 2 3 16,0 2 1-16,0 4 2 0,7 5 0 0,0 2 2 16,0 2 1-16,0 0 0 0,3-3-2 15,-3 4-1-15,2-2-1 0,-2-2 0 16,1-3-2-16,-1-1-1 0,2-2-2 15,-4-2-1-15,1-5-4 0,0-4-7 16,-1 0-5-16,2-6-8 0,-1 0-9 16,1-4-11-16,-1-2-33 0,0-4-60 0,4-4-86 15,3-3-197-15</inkml:trace>
  <inkml:trace contextRef="#ctx0" brushRef="#br0" timeOffset="180877.67">22088 12535 530 0,'0'0'116'0,"-10"8"1"0,-2 2-85 16,-2 6-20-16,-3 2-6 0,-3 6-1 15,-5 0-1-15,-3 6 0 0,1-5 1 16,2 1 2-16,0 0-1 0,3-8 2 16,3-1-2-16,5-5 0 0,9-7-2 15,5-5-2-15,0-3-1 0,7-9-2 16,7-8-3-16,5-5-4 0,6-5-5 15,-1-6-4-15,2-5-4 0,0-7-1 0,3 1 1 16,-2 0 2-16,-3 0 5 0,0 2 6 16,-2 8 4-16,1 5 7 0,-3 11 2 15,-4 15 3-15,0 6 3 0,-5 15 2 16,-1 5 2-16,-7 3-1 0,-3 6-1 16,0 5-2-16,-7-1-1 0,-2 1-3 15,-2-4-3-15,-8-3-2 0,-1 0 0 0,-2-6 0 16,-3-2 0-16,1-6 0 0,2-1-1 15,-3-5-1-15,4-4 0 0,3-3-2 16,5 0 1-16,4 0-1 0,3 0 1 16,6-1 1-16,0 1 2 0,6 0 2 15,1 0 3-15,2 7 0 0,0 2 2 16,2 5 0-16,-1 3-1 0,1 5 0 16,-2 0-2-16,1 1 1 0,1-2-1 15,-1-1 0-15,2-2 0 0,1 1 0 16,0-4 0-16,2-3-2 0,0 1 0 0,2-3-4 15,-1-1-6-15,1-6-8 0,-1-3-12 16,2 0-13-16,-3-7-97 0,3 0-103 16,-3-3-244-16</inkml:trace>
  <inkml:trace contextRef="#ctx0" brushRef="#br0" timeOffset="181266.43">23003 12369 518 0,'7'-8'110'0,"-7"-1"0"0,4 1-89 16,-4 4-6-16,0-1 0 0,0 5 4 15,0 0 1-15,-10 8 2 0,-3-1 1 16,-8 5-1-16,-5 5-3 0,-6-2-3 16,-8 7-3-16,-3 0-2 0,0 1-2 15,1-2-3-15,3 0-1 0,0-3-1 0,7 2 0 16,9-6-2-16,1 3 0 0,7-4 0 16,3-1 0-16,6 2-1 0,6-1 1 15,5 3-1-15,7 0 0 0,3 1-1 16,4 0 1-16,5 1 0 0,0-3 1 15,8-1-1-15,-2 3 0 0,6-1 0 16,0-4 0-16,1 0-3 0,2 1-6 16,-5-3-8-16,-4 2-18 0,-5-5-109 0,-7-3-115 15,-7-4-284-15</inkml:trace>
  <inkml:trace contextRef="#ctx0" brushRef="#br0" timeOffset="182004.35">23388 12700 471 0,'0'-10'105'15,"11"0"-1"-15,2-2-80 0,4 0-8 16,8-3-5-16,3-3-2 0,5-2-3 0,5-5 1 15,-4-1 0-15,4-5 1 0,3 2 1 16,-2-2 1-16,1 5 1 0,-6 0 1 16,-3 7 0-16,-9 6 3 0,-3 5 0 15,-19 8 1-15,-7 3 0 0,-11 8 0 16,-5 9 0-16,-7 4 0 0,0 7-3 16,-7 0-2-16,4 3-1 0,1 4-1 0,4-1-2 15,2 0-1-15,4 1-2 0,2-6-1 16,6 2-2-16,3-1-2 0,9-1-6 15,2-6-4-15,3-5-6 0,7-3-7 16,1-4-12-16,6-6-9 0,2-8-95 16,1-5-98-16,3-4-239 0</inkml:trace>
  <inkml:trace contextRef="#ctx0" brushRef="#br0" timeOffset="182324.47">24215 12389 578 0,'-7'-5'131'0,"-1"5"1"0,-9 10-97 15,1 6-13-15,-8 1-6 0,2 6-5 16,-3 0-5-16,3 0-3 0,2-2-1 0,4 1 0 16,7-6-2-16,7 4 0 0,4-3 1 15,6 0-1-15,4 2 0 0,0-3 1 16,1 8 0-16,0-3-1 0,-3-1 1 15,-3-2 0-15,-2 3 0 0,-5-4 0 16,0 0 0-16,-7-3 1 0,-6 1 1 16,0-2 3-16,-6 0 2 0,-1-3 0 15,-6-4 2-15,0 0-1 0,2-6-1 16,-1-4-2-16,5-4-5 0,1-5-7 0,5-5-6 16,3 0-7-16,9-2-8 0,2-4-10 15,5 2-13-15,4 0-91 0,4 1-98 16,2 1-237-16</inkml:trace>
  <inkml:trace contextRef="#ctx0" brushRef="#br0" timeOffset="182505.63">24262 12361 564 0,'20'-17'137'0,"4"2"3"16,1-2-81-16,2 8-21 0,0 3-14 15,1-1-6-15,6 2-7 0,3-1-5 16,-2 4-2-16,2-3-1 0,-3 0-2 15,-1 3-3-15,-3-2-6 0,1 0-8 16,-1 1-12-16,-6 3-14 0,2-3-102 16,1 3-109-16,3 4-259 0</inkml:trace>
  <inkml:trace contextRef="#ctx0" brushRef="#br0" timeOffset="182743.46">25180 12118 604 0,'-6'0'130'16,"-3"8"3"-16,-2 1-103 0,-3 5-12 15,0 6 1-15,-5 5-1 0,-6 8 2 16,-6 6 0-16,-5 4-2 0,-5-2-2 16,-3 6-3-16,-3-3-3 0,2 4-3 15,3-7-4-15,9-2-5 0,1 1-4 16,10-5-5-16,4-3-6 0,4-4-5 15,6-3-6-15,0-4-7 0,3-4-9 0,0-4-9 16,-1-4-87-16,6-5-96 16,0-4-229-16</inkml:trace>
  <inkml:trace contextRef="#ctx0" brushRef="#br0" timeOffset="183040.67">24777 12162 528 0,'-15'0'121'0,"-3"3"0"15,-1 5-76-15,4 6-23 0,2 3-11 16,1 1 0-16,3 3-3 0,0-4 0 16,9 1-1-16,0-4-1 0,4-1-1 15,9-6-2-15,0-2-2 0,6-5-1 16,1-5-1-16,1-4 1 0,-1-2-1 0,-2-1 1 15,-4-2 1-15,-2 2 4 0,-7 1 1 16,-5 0 0-16,0 5 1 0,-9 1-1 16,-3 5-1-16,-2 2-4 0,0 7-7 15,-1 1-9-15,-2 3-13 0,3 4 3 16,5 1-109-16,3 2-103 0,6-3-250 16</inkml:trace>
  <inkml:trace contextRef="#ctx0" brushRef="#br0" timeOffset="183371.13">25000 12664 550 0,'0'0'120'0,"-8"5"2"15,2 1-90-15,-5-3-16 0,3 3-4 0,-4 0 1 16,-1 4-1-16,3-1-2 0,0 0-1 15,4-1-2-15,2 3-3 0,4-2-1 16,10-1-1-16,2-3-1 0,2-3 0 16,1-2-1-16,3 0 2 0,1 0-1 15,-4-4 0-15,1-5 1 0,-5-1 0 16,1 1 4-16,-5-2 6 0,-4 2 7 16,-3 0 5-16,0-1 2 0,-3 5 0 15,-7-1 0-15,0 6-4 0,-4 0-7 0,-5 0-6 16,-3 6-6-16,-1-1-3 0,3 3-5 15,5-1-9-15,-3 2-9 0,9 0-10 16,3 0-17-16,6-6-109 0,4 4-117 16,4-3-274-16</inkml:trace>
  <inkml:trace contextRef="#ctx0" brushRef="#br0" timeOffset="-200649.48">23136 13922 330 0,'-6'0'79'16,"0"0"1"-16,4 0-54 0,-3 0-5 15,5 0-7-15,0 0-4 0,5 0-1 16,-1 0-1-16,3-6 1 0,3 1 1 16,3-5 1-16,6-4 0 0,1-2-1 0,7-7 1 15,6-3-1-15,7-5 0 0,0 3 1 16,0-2 1-16,-1 3 0 0,-6-3 0 15,-6 7 0-15,-7 6 1 0,-9 0 0 16,-9 5 1-16,-2 1 0 0,-6 2-1 16,-1 6-1-16,-7 3 0 0,-6 3-2 15,-3 7-2-15,-6 2-3 0,0 8-1 16,-3 3 0-16,3 2-2 0,6 5 0 0,3-2 0 16,6 2-1-16,14-4-1 0,0-1 1 15,14-4-1-15,6-5 0 0,6-8-1 16,7-8 1-16,6 0 0 0,2-13 0 15,5-5 0-15,5-11-1 0,-1-6 0 16,3-7 0-16,4 4 0 0,3-6-1 16,1-5 0-16,-1-5 1 0,-1-2-1 15,-6-2 0-15,-1-1 0 0,-12 0 1 16,-6 2-1-16,-7 8 1 0,-3 9 0 16,-9 13 2-16,-2 8 0 0,-7 8 1 0,-6 11 0 15,0 8 1-15,-5 7 0 0,-3 5 0 16,-1 6-1-16,-4 8 0 0,-5 9-1 15,-3 5 0-15,0-1-1 0,-3 3-2 16,-3-2 1-16,1-4-1 0,-1-4-1 16,0-6 0-16,6-4 1 0,-3-5 0 15,3-1 2-15,1-6-1 0,0-3 1 0,2-3 0 16,5-2 1-16,-9-7-2 16,10-3 1-16,10-5-1 0,2-3 0 15,-4-2 0-15,4-2 0 0,4 0 1 16,4-2 1-16,5 2-1 0,5 0 1 15,5 1 0-15,8 0-1 0,3 0 1 16,5 1-1-16,0-1 0 0,4 0 1 16,2 0-1-16,3-1 1 0,1-1-1 15,5 3 0-15,0 1 1 0,1-2-1 16,-4 6 0-16,-3-1 0 0,-5 6 1 0,-9 0-1 16,-8 0 1-16,-11 0 0 0,-3 6 1 15,-6-1 0-15,-6 0 3 0,-5-1 2 16,-2 0 2-16,-2 2 4 0,-6-2 2 15,0 2 3-15,-5-2-1 0,4-1 0 16,-7 4-3-16,2-3-3 0,1 5-3 0,-2-1-3 16,-2 1-2-16,3 2-2 0,1 3-1 15,1 2 0-15,6 3 0 0,1 1-1 16,9-1 0-16,3 4 0 0,3 0-1 16,10-2 0-16,6-4 0 0,7-5-1 15,2-4 1-15,4-1-3 0,1-7-4 16,1-8-9-16,-2-3-13 0,-5-1-108 15,-1 1-109-15,-5-1-273 0</inkml:trace>
  <inkml:trace contextRef="#ctx0" brushRef="#br0" timeOffset="-200292.62">24899 13775 422 0,'0'0'113'0,"-5"-7"3"16,0 4-10-16,1-1-83 0,1 4-4 16,-5-6 0-16,-3 2-4 0,4 4-3 15,0-6-2-15,0 4-2 0,1 2-2 16,0-4-1-16,12 4-1 0,-6 0-2 16,7 4 1-16,-7-4 2 0,0 5 4 15,0 0 1-15,-5 0 2 0,-4 3 0 16,3 1 1-16,-7-2-2 0,2 4-3 0,1-2-3 15,3 0-2-15,0-4-2 0,1 2-2 16,6-4 0-16,0-3-1 0,9 0 0 16,2 0 0-16,5-6 0 0,1 0 0 15,-1-1 2-15,-2-2 0 0,-3 2 0 16,-3 3 1-16,-3-1 0 0,-11 5 0 16,-2 0-1-16,-4 6-6 0,0-3-9 15,-2 4-11-15,1-2-10 0,-1 3-103 16,10-4-105-16,4 1-253 0</inkml:trace>
  <inkml:trace contextRef="#ctx0" brushRef="#br0" timeOffset="-199232.04">23997 13489 194 0,'13'-17'47'16,"-1"-4"0"-16,2-6-21 0,1-5-18 15,4 1-4-15,0-9-2 0,1-1-1 16,0-1 0-16,-2 0 3 0,-3 3 4 16,-2 1 5-16,1 4 3 0,-7 3 5 15,0 4 4-15,-2 1 4 0,0 8 3 16,-5 0 1-16,3 4-2 0,-3 3-1 16,0 3-2-16,0 4-3 0,0 4-4 0,-2-4-3 15,2 4-4-15,-5 0-2 0,5 0-1 16,0 4-1-16,0-4 0 0,-2 0-1 15,2 0 1-15,0 4-1 0,0-4 0 16,-5 0 0-16,5 5 0 0,0-5 0 16,0 7 0-16,0 3 1 0,-3 2 0 15,3 4-1-15,-10 5 1 0,2 10 0 16,-3 6-1-16,-4 11-1 0,0 5-1 0,-5 5-2 16,0 8 0-16,-3-4-2 0,2-1-1 15,3-4 0-15,2-6-1 0,-2-5 0 16,4-3 0-16,0-4 0 0,0-1 2 15,1-4 0-15,0-3 1 0,2-1 0 16,4-4 0-16,0-6 1 0,4-6-2 16,-2 2 0-16,5-9 0 0,-2 1 1 15,2-5-1-15,0-3 1 0,0 0 1 16,0 0 1-16,-5 4-1 0,5-4 0 0,0 0 0 16,-5 0 0-16,5 4-2 0,-2-4-1 15,2 0 0-15,0 0-1 0,0 0-1 16,0 0 0-16,0 0 0 0,-5-7-1 15,5 4 1-15,0 0 0 0,0-2 0 16,0 3 1-16,-2 2-1 0,2-5 1 0,0 5 0 16,-5 0-1-16,5 5 1 0,-5-3-1 15,5 3 0-15,-2-2 0 0,2 0 0 16,0-3 0-16,0 0-2 0,0 0 1 16,0 0-1-16,0 0 1 0,6-6 0 15,0-1 0-15,2-5 1 0,0-3 0 16,5-2 1-16,0-2 0 0,-1-3-1 15,0 3 1-15,-5-1 0 0,-4 6 0 16,-3 1-1-16,0 2 1 0,-3 4-1 16,-4 7 1-16,-4 0-1 0,2 5-1 0,-3 0 1 15,-2 5-1-15,-4-1 1 0,-1 1 0 16,5 0 0-16,-1-2 0 0,4 2 1 16,-2-3-1-16,6-3 0 0,7-1-1 15,0-3-1-15,0 5-1 0,10-5 0 16,1-5-1-16,7-1-2 0,6-6-2 15,0-4-2-15,3-2 0 0,-1-1-2 0,-8 1-1 16,0-2-3-16,-9 2-2 0,-5 6-7 16,-4 4-2-16,-5-1-99 0,-1 4-97 15,-2 5-241-15</inkml:trace>
  <inkml:trace contextRef="#ctx0" brushRef="#br0" timeOffset="-198673.34">24135 13308 309 0,'0'-11'66'16,"6"-6"2"-16,-1-1-52 0,-1-3-3 15,3-1 1-15,3 3 2 0,-3-3 0 16,0 0 0-16,-2 0 0 0,2 0-1 16,-5 1-1-16,3-1 1 0,-5 5 0 15,3-1 2-15,-3 7 0 0,5 0 0 0,-5 9-1 16,0 2-2-16,0 6-2 0,-7 10-3 16,1 7-2-16,-6 8-4 0,-1 10-10 15,0 5-96-15,-2 11-87 0,-5 5-231 16</inkml:trace>
  <inkml:trace contextRef="#ctx0" brushRef="#br1" timeOffset="-182385.79">14506 13827 389 0,'-4'0'90'16,"-1"0"2"-16,0 0-61 0,-2 7-9 15,4-4-5-15,3-3-3 0,-4 8 1 16,4-8 1-16,-5 0 1 0,5 0-1 16,5-8-1-16,1-3-2 0,5-2-2 15,4-10-5-15,3-2-2 0,3-6-2 0,2 3 0 16,3-3 0-16,1 4 2 0,-4 4 0 15,-2 6 1-15,-5 6 0 0,4 6 1 16,-2 5 0-16,-3 6-1 0,0 4 0 16,3 3-2-16,1 6 0 0,1 0 0 15,-1-2-1-15,-3 4 1 0,2-2 2 0,-2-2 1 16,4-5 2-16,2-2 0 0,1-7 1 16,3-3-1-16,4-8-1 0,-2-7-2 15,2-1-5-15,1-3-3 0,-4-4-4 16,-4 1-2-16,-5 3-5 0,-3-1-5 15,-5 1-8-15,-4 2-7 0,-6-3-88 16,-11-1-91-16,3 0-223 0</inkml:trace>
  <inkml:trace contextRef="#ctx0" brushRef="#br1" timeOffset="-181958.07">14631 14137 417 0,'-14'6'97'0,"-2"-6"2"16,6 5-67-16,-3-5-7 0,2 6-5 16,2-6-3-16,2 0-2 0,0-6-3 0,2 0-3 15,5-6-1-15,4-4-2 16,5-3-1-16,4-5-2 0,6-3-2 0,2 2 0 16,5 1-1-16,1 6 3 0,4 4 2 15,-1 10 3-15,0 4 2 0,-3 9 3 16,-4 2 1-16,-1 5 1 0,-6 0 0 15,1 3-3-15,-5-1 0 0,0 0-2 0,0-2-1 16,0-2-1-16,0-2-1 0,5-4 0 16,1-3-2-16,3-5-4 0,0-3-5 15,5-5-9-15,1-5-11 0,-1-2-11 16,0-2-98-16,0-2-101 0,-1-1-244 16</inkml:trace>
  <inkml:trace contextRef="#ctx0" brushRef="#br1" timeOffset="-180946.78">15764 13597 288 0,'-6'-5'88'0,"0"-2"5"0,1 5 3 0,-3-2-56 15,1-2-2-15,0 3-4 0,-1-3-3 16,2 6-2-16,-1 0-2 0,-4 0-3 16,-3 0-2-16,0 5-3 0,-2 1-3 15,-1 6-3-15,-4 6-3 0,-1 7-1 16,2 7-2-16,0 4 0 0,-2 9-2 15,2 2-1-15,0 0-1 0,6-1-1 16,2 0 0-16,5-7-1 0,7-5 0 16,5-6-1-16,3-5 1 0,9-4 0 15,5-7-1-15,1-5 1 0,6-7 0 16,5 0 0-16,6-7 0 0,3-5-1 16,4-7 1-16,-2-5 0 0,2-4-1 0,-5-5 0 15,-5-6 0-15,-7-7 0 0,-9-3 0 16,-10-3 0-16,-11 5 0 0,-7 2-1 15,-17 8 1-15,-7 3 0 0,-12 10 0 16,-9 9 0-16,1 8 1 0,-3 11 0 0,1 9 1 16,6 6-1-16,6 14 1 0,5 9-1 15,7 7-5-15,5 3-7 0,5 1-13 16,5 4-12-16,6-6-87 0,8-4-9 16,6-3-85-16,8-10-160 0</inkml:trace>
  <inkml:trace contextRef="#ctx0" brushRef="#br1" timeOffset="-175283.85">14115 14652 392 0,'0'0'87'0,"0"-4"2"15,6 4-70-15,-6-4 1 0,0 4-1 16,4 4 3-16,-4 0 0 0,0 4 0 16,0 3 1-16,0 8-1 0,0 0 0 15,-3 9-4-15,-4 6-4 0,1 4-2 0,-1 3-4 16,1 0-2-16,-1-2-2 0,0-4-3 16,1-4-3-16,2-3-5 0,4-5-4 15,0-7-8-15,0 0-11 0,0-5-85 16,8-3-3-16,1-2-71 0,4-6-142 15</inkml:trace>
  <inkml:trace contextRef="#ctx0" brushRef="#br1" timeOffset="-175067.76">14502 14590 498 0,'-5'0'112'0,"-5"10"3"0,0 1-86 16,-1 7-6-16,-3 5-4 0,2 7-2 15,-1 3-3-15,-3 7-1 0,3 5-1 16,0 0 0-16,2 1-3 0,3-5-1 0,1 0-2 16,1-5-2-16,6-5-1 0,-3-6-1 15,3-2-4-15,0-2-4 16,3-4-8-16,2-3-10 0,-3 1-11 0,5-5-23 16,-4-3-71-16,1 0-86 0,-4-3-198 15</inkml:trace>
  <inkml:trace contextRef="#ctx0" brushRef="#br1" timeOffset="-174615.61">13703 15189 460 0,'-5'0'98'0,"10"0"1"16,-1 0-79-16,8 5-6 0,1 3-5 0,7 3 1 15,-1 6 1-15,2 2 1 0,0 6 0 16,1 5-1-16,-1 3 0 0,0 2-3 16,-2-3-2-16,-3 0 0 0,2 0-2 15,2-6-1-15,-2-2 1 0,-3-8 0 16,4 0 2-16,-2-7 2 0,3-5 2 16,4-4 1-16,3-11 1 0,6-3 0 15,7-8-1-15,5-6-1 0,4-8-2 16,2-5-3-16,0-4-1 0,-1 0-1 0,-7 1-1 15,-3 5 0-15,-10 8-1 0,-7 6 0 16,-5 6-4-16,-9 8-12 0,-3 7-56 16,-6 4-59-16,-6 6-99 0,-7 1-231 15</inkml:trace>
  <inkml:trace contextRef="#ctx0" brushRef="#br1" timeOffset="-173968.27">13025 15843 487 0,'0'-12'114'0,"0"12"1"0,0 0-82 15,0 0-8-15,-2 19-2 0,-4 0-5 16,-2 10-5-16,-5 5-2 0,-4 4 0 15,0 6 0-15,-2 0-1 0,-1-2-3 16,1-2-2-16,5-5-2 0,1-5-4 0,3-3-7 16,7-5-8-16,3-8-11 0,0-3-12 15,3-11-89-15,6-5-94 0,1-7-223 16</inkml:trace>
  <inkml:trace contextRef="#ctx0" brushRef="#br1" timeOffset="-173712.33">13104 15579 531 0,'0'0'117'15,"-7"0"2"-15,7 0-93 0,-2 0-9 16,2 0-6-16,0 0-4 0,0 0-3 16,0 0-1-16,0 0-2 0,0-6 1 15,8 1 1-15,-3 0 3 0,-2-1 2 16,3-1 4-16,0 0 5 0,-6-2 3 15,0 1 2-15,0 4 0 0,-6-2-3 0,-1 6-3 16,1 0-5-16,-2 0-7 0,1 7-12 16,0-1-9-16,0 3-8 0,1 4-11 15,0-1-13-15,4 0-61 0,2 2-30 16,0-4-81-16,7-1-171 0</inkml:trace>
  <inkml:trace contextRef="#ctx0" brushRef="#br1" timeOffset="-173181.42">13420 15779 466 0,'-18'35'101'0,"-1"1"0"16,-3 2-84-16,-3 2-4 0,3 2-4 16,-4-6-1-16,-1-4-2 0,1 0-1 15,-1-2 0-15,3-5 0 0,8-5 1 16,-2-3-1-16,10 0 0 0,1-2 1 15,1-5-2-15,6-4 1 0,0-1-2 0,0-5 2 16,6 0 1-16,1-9-1 0,0-3 1 16,1-4-1-16,5-3 0 0,4-6 0 15,-1-5-2-15,2-7-2 0,3-10 0 16,1-3-1-16,7 0 1 0,-2-7-1 0,2 2 0 16,8 4 0-16,-3 8 1 0,0 10 1 15,-1 6 1-15,0 7 1 0,-6 6 1 16,-1 7 0-16,-7 7 0 0,-5 0 1 15,-7 10 0-15,-7 4-1 0,0 9-1 16,-7 6-1-16,-11 4 1 0,2 6-1 16,-9 2 0-16,-2 1-1 0,0-2 0 15,0-6-1-15,1-5 0 0,0-6 1 16,5-7-1-16,2-9 1 0,8 0-1 16,3-7-1-16,6 0 0 0,2 0 1 15,0-7-1-15,0 7 1 0,8-4 1 16,-1 4 1-16,0 4 2 0,6 4 3 0,-1 3 1 15,1 3 0-15,0 3 1 0,-1 2-1 16,-1 3-1-16,1-1-2 0,2 1-2 16,-2-1-1-16,1-2-1 0,0 0 0 15,0-4 0-15,1-1 0 0,-1-4-1 0,0-3 1 16,-1-2-6-16,-3-5-7 0,2 0-13 16,-3-5-13-16,4-2 23 0,1-5-126 15,1 1-105-15,0-4-253 0</inkml:trace>
  <inkml:trace contextRef="#ctx0" brushRef="#br1" timeOffset="-172702.45">14092 15775 499 0,'-4'29'106'16,"-8"4"1"-16,-1 8-84 0,-6 3-18 15,1 2-1-15,-5-1-1 0,1-4 1 16,-3-4 2-16,6-8 2 0,-1-3 1 15,7-7 0-15,-1-5 2 0,8-6-1 16,6-4 0-16,0-9-3 0,6-8-1 16,1-6-3-16,7-7 0 0,3-11-1 15,4-11-1-15,0-6 0 0,6-7-1 0,2-1 1 16,1 0-1-16,3 3 0 0,-1 12 0 16,2 9 0-16,-2 10 1 0,-4 11 0 15,1 8 0-15,-6 9 0 0,-3 0 0 16,-3 6 0-16,-7 4 0 0,-7 5-1 15,-3 5 1-15,-11 6-1 0,-7 1 0 0,-3 2 0 16,-4 2 0-16,-2 0-1 0,-3-3 1 16,5-5 0-16,0-5 0 0,5-1 0 15,2-7 0-15,6-6 0 0,3-4-1 16,5-4 0-16,1-4 1 0,3 2-1 16,0-1 2-16,0 0 1 0,0 7 2 15,3 4 3-15,1 6 2 0,0 5 3 16,-2 4 1-16,-2 4 1 0,7 4 0 15,-7-2-1-15,5 1-3 0,-5-1 0 0,0-1-3 16,6-3-2-16,-3-2-2 0,5 1 0 16,3-6-1-16,2-1 1 0,4-4-3 15,4 0-7-15,1-5-10 0,4-4-15 16,1 0 8-16,0 0-116 0,-2 3-108 16,-2-3-258-16</inkml:trace>
  <inkml:trace contextRef="#ctx0" brushRef="#br1" timeOffset="-172470.19">14628 15823 669 0,'6'-7'141'15,"10"0"0"-15,0 4-113 0,11-1-18 16,6-1-7-16,5 5 2 0,1-3 0 15,-3 3 0-15,0 0-1 0,-3 0-1 0,-4 0 0 16,-4 0-1-16,0 0-4 0,-6 0-6 16,-2 0-10-16,-4-6-13 0,1 2-17 15,-6-1-98-15,1-1-109 0,-1 1-256 16</inkml:trace>
  <inkml:trace contextRef="#ctx0" brushRef="#br1" timeOffset="-172302.22">14717 16026 531 0,'-20'15'119'0,"7"-6"4"16,7 0-93-16,11 1-9 0,5 1-2 15,10-4-3-15,7 0-4 0,4-5-4 16,4-2-2-16,2 0-2 0,1 0-1 16,-4 0-2-16,-5-7-9 0,-3 4-21 15,-7-2-99-15,0 5-104 0,-6-8-264 0</inkml:trace>
  <inkml:trace contextRef="#ctx0" brushRef="#br1" timeOffset="-171259.87">15530 15950 457 0,'0'0'101'16,"0"0"0"-16,0 0-80 0,0 0-7 16,0-3-2-16,6-4-3 0,1-2-1 15,2-7-1-15,6-6 1 0,7-9-2 16,5-6 1-16,8-4-2 0,9-2 0 15,2-4-1-15,3 4-1 0,-3-1 1 0,-5 6 2 16,-5 7 4-16,-9 4 4 0,-11 7 4 16,-4 5 3-16,-9 8 2 0,-3 7 0 15,-9 11-2-15,-4 8-4 0,-13 8-3 16,-7 13-5-16,-10 9-4 0,-7 8-1 16,4 9 0-16,-1 2-2 0,5 1 1 15,9-6-2-15,9-8-1 0,10-5-5 16,8-10-4-16,6-10-6 0,6-9-6 15,6-10-11-15,9-11-11 0,10 0-43 0,7-15-47 16,6-2-85-16,3-12-187 0</inkml:trace>
  <inkml:trace contextRef="#ctx0" brushRef="#br1" timeOffset="-170918.09">16141 15496 489 0,'14'-9'100'0,"10"-1"1"16,5 3-92-16,10-1-1 0,1 0 3 15,1 2 1-15,2 6 3 0,-5 0 1 0,-7 6 2 16,-5 5 1-16,-7 0 0 16,-5 7 0-16,-8 0 1 0,-6 4 1 0,-12 6 0 15,-8 1-1-15,-11 5 0 0,-7 3-1 16,-13 5-2-16,-3 1-2 0,2 4-1 15,1-2-3-15,8-4-1 0,5-3-2 16,13-4-2-16,10-5-3 0,8-6-2 16,7-3-1-16,4-6 0 0,10-2-1 15,8-5 1-15,10 0-1 0,5-3-3 16,7-4-3-16,3 0-5 0,4-7-4 16,-4 0-4-16,-2 0-2 0,-6-4-4 0,-5 1-6 15,-5-1-10-15,-3 2-94 0,-1 1-100 16,-5-1-251-16</inkml:trace>
  <inkml:trace contextRef="#ctx0" brushRef="#br1" timeOffset="-170715.55">16771 16064 503 0,'0'6'117'0,"-9"-6"4"0,3 7-54 15,0 0-43-15,1 10-7 0,-5-1-1 16,-8 7-1-16,-3 4-1 0,3 7-3 16,-3 6-3-16,-1 3-3 0,-1 3-7 0,2-1-10 15,6-1-16-15,2-6-104 0,3 0-106 16,6-4-268-16</inkml:trace>
  <inkml:trace contextRef="#ctx0" brushRef="#br1" timeOffset="-170182.73">17047 15626 524 0,'0'-14'112'0,"0"1"0"0,5-2-93 15,2 4-6-15,5-3-9 0,2 0 0 0,2 2 1 16,8-1 4-16,2 4 2 0,3 2 5 16,2 3 1-16,2 4 2 0,1 5 0 15,-5 4-2-15,-3 2-2 0,-7 3 0 16,-12 4-1-16,-7 2 1 0,-15 5 1 16,-16 7 0-16,-3 3-1 0,-6 2 0 15,-1 9-3-15,-3-1-4 0,8 1-1 16,-1-3-3-16,12-7-1 0,7-6-1 15,3-1 0-15,7-8-1 0,1-5-1 16,7-3 0-16,7-3 0 0,5-1 1 0,2-4-1 16,6-1 0-16,8-4 1 0,4 0-1 15,11 0-1-15,4 0-1 0,2 0-4 16,3-7-8-16,1 2-9 0,-5-1-10 16,-2-3-12-16,-2 0-11 0,-9-2-93 15,0-1-102-15,-2-2-232 0</inkml:trace>
  <inkml:trace contextRef="#ctx0" brushRef="#br1" timeOffset="-169830.02">17927 15511 559 0,'-6'-9'134'0,"0"3"0"16,-1 2-83-16,-1 4-18 0,-4 7-12 15,-4 2-4-15,-1 5-5 0,-10-2-3 0,-5 9-1 16,-2 2-1-16,-1 0-1 0,4 1-1 16,3-1-3-16,3-1-3 0,12-1-3 15,6-3-2-15,7-2-2 0,13-4-1 16,1 0 0-16,8-4 0 0,7 4 2 16,0 2 2-16,3 0 3 0,0 5 0 0,-4 5 2 15,-9 2 0-15,-5 3 0 0,-14 2-1 16,0-1 2-16,-11 1 0 0,-6-5 2 15,-6-2 2-15,-1-2 2 0,-4-1 2 16,3-2 0-16,-1-3 0 0,1-4 0 16,5 1-4-16,3-7-8 0,2-1-8 15,7-5-10-15,2-7-10 0,0-4-12 16,4-4-4-16,2-7-94 0,0-1-94 16,6-5-226-16</inkml:trace>
  <inkml:trace contextRef="#ctx0" brushRef="#br1" timeOffset="-169660.47">17875 15554 450 0,'15'-23'122'0,"2"3"2"0,-3 2-26 15,2 2-65-15,1 4-11 0,3 1-4 16,5 4-7-16,2-1-3 0,4 2-2 16,4 3 1-16,4 3-2 0,7 0-1 15,4 0-7-15,1 6-12 0,-5 0-17 16,0 4-98-16,-9 2-104 0,-8 0-260 15</inkml:trace>
  <inkml:trace contextRef="#ctx0" brushRef="#br1" timeOffset="-169264.04">19146 15356 471 0,'4'-12'126'0,"-4"1"1"0,0 6-20 16,-9 11-77-16,-2 9-13 0,-2 8-6 0,-5 5-4 15,-8 9-1-15,-2 3 2 0,-9 12 0 16,-4 2 1-16,-6 0-2 0,-5 3 0 16,-1 1-1-16,3 2-2 0,5-2-2 15,5-5-1-15,7-6-3 0,8-3-3 16,10-11-5-16,5-7-6 0,4-6-13 15,6-6-13-15,-3-4-20 0,3-4-72 16,0-1-91-16,7-5-204 0</inkml:trace>
  <inkml:trace contextRef="#ctx0" brushRef="#br1" timeOffset="-168883.11">18633 15368 479 0,'-11'5'110'0,"3"5"1"0,-3 4-69 15,-1 2-24-15,2 5-9 0,1 2-3 0,4-3-1 16,-1 3-3-16,1-5-1 0,5-3-1 16,8-3 0-16,-2-6-1 0,2-2 0 15,6-4 0-15,2-9 0 0,1 0 0 16,-1-3 1-16,1-2 0 0,-4-4 2 16,-1 1 4-16,-8 1 5 0,-4-1 3 15,-6 5 2-15,-5 4 1 0,-1 4-1 0,-3 4 0 16,2 4-4-16,-2 6-5 0,3 4-8 15,1 4-12-15,3 1-14 0,2 4-101 16,6-4-105-16,6 4-260 0</inkml:trace>
  <inkml:trace contextRef="#ctx0" brushRef="#br1" timeOffset="-168212.17">19014 16109 455 0,'0'0'111'0,"-8"-3"3"0,4 3-69 15,0 0-12-15,0 0-6 0,-2 3-6 16,-2 3-6-16,1-1-3 0,1 3-1 16,0-2-3-16,0 5-1 0,1-4-1 0,2 4-2 15,3-2-1-15,0-1-1 0,0-1 0 16,4 0-2-16,3-3 1 0,2-4 0 16,2 0 0-16,2 0-1 0,0-10 1 15,3 2 0-15,-3 0 0 0,1-4-1 16,-4 2 1-16,-3 1-1 0,-1 1 1 15,-3 1 1-15,-3 1 3 0,0 3 0 16,-3 3 0-16,-4 0 0 0,-3 0 0 0,-4 6-1 16,-1-1-4-16,-2 4-6 0,3 2-7 15,-2 0-12-15,6-1-13 0,1 3-94 16,9-5-99-16,0 4-239 0</inkml:trace>
  <inkml:trace contextRef="#ctx0" brushRef="#br1" timeOffset="-159339.06">19116 16122 271 0,'0'0'67'0,"0"0"4"15,0 0-41-15,0 0-2 0,0 0 0 16,0 0 1-16,-3 0-3 0,3 0-2 16,0 0-3-16,0 0-2 0,0 0-5 15,0 0-3-15,0 0-2 0,0 0 0 16,0 0-1-16,0 0 2 0,0 0-1 16,0 0 1-16,0 0-1 0,0-4-1 0,-5 4-1 15,5 0-2-15,0-6-2 0,0 6 0 16,0-6-1-16,0 1 0 0,-3 0 2 15,3 3 0-15,-5 2 1 0,5-7 1 16,-6 4 0-16,4 3 1 0,2-4 0 16,-8 4 0-16,4-4 1 0,-3 4-1 15,2-3 1-15,1 3-2 0,0 0 1 16,-1-4-2-16,1 4 0 0,0 0-2 0,0 0-1 16,4 0 0-16,-8 0 0 0,6 0-1 15,-4 4 1-15,1 0-1 0,-2-4 1 16,-1 7-1-16,1 0 0 0,1 1 0 15,-1-2 0-15,-3 1 0 0,4-1 0 16,0 4 0-16,2-1-1 0,-2-1 1 16,1-1-1-16,5 2 0 0,0-1 1 15,0-1-1-15,0 3 0 0,0-3 0 16,8-1 0-16,-2 1 0 0,1-3 0 0,2-4 0 16,5 0 0-16,-2 0 1 0,4-11-1 15,1 3 0-15,-1-4 0 0,-1 0 1 16,-2-3-1-16,-2 3 0 0,0-1 1 15,-5-1-1-15,-6 2 1 0,0 0-1 16,0 3 1-16,-12 1-1 0,0 1 0 16,-3 7 0-16,-3 0 0 0,-2 0-3 15,1 8-9-15,-1 3-10 0,5 4-100 0,2 1-100 16,2 3-251-16</inkml:trace>
  <inkml:trace contextRef="#ctx0" brushRef="#br0" timeOffset="-112044.4">3695 16930 377 0,'0'-11'92'15,"0"0"2"-15,-4-1-54 0,4 1-7 0,0 0-5 16,-5 0-3-16,1 0-1 0,1 0-2 15,-4 2 0-15,1 2-1 0,0-1-3 16,-1 2-2-16,-1 0-2 0,1 2-3 16,-5-3 0-16,-1 7-3 0,-7 0-2 15,-1 5-2-15,-11 5-1 0,-1 10-1 16,-4 8 0-16,-5 8-1 0,2 5 0 16,1 5 0-16,5 7-1 0,2 7 1 15,6 3-1-15,5 3 1 0,8 3-1 16,5 2 0-16,2-4-2 0,6-3-1 0,0-4-1 15,8-5 0-15,-2-10-2 0,0-7-2 16,0-6 0-16,-1 1 1 0,-5-6 0 16,2-6 2-16,-2-6 0 0,-6-3 2 15,-2-5 2-15,-4-2 3 0,-8-11 0 16,-2-2 1-16,-4-4 0 0,-37-14 2 16,34 15-7-16,4 0-6 0,0 7-10 15,8 4-1-15,1 0-100 0,13 0-95 16,5 0-236-16</inkml:trace>
  <inkml:trace contextRef="#ctx0" brushRef="#br0" timeOffset="-111277.9">3507 17774 319 0,'0'0'80'0,"5"0"2"16,3-7-18-16,4 0-44 0,2-4-5 15,5-4-2-15,4-2 0 0,5-3-1 16,0-1-2-16,0-2-2 0,4 2-1 16,-4 1 0-16,-1-1 1 0,-5 0 3 15,-6 2 4-15,-5 3 4 0,-7-1 3 16,-6 2 1-16,-11 3 1 0,-3 4-1 15,-6 8-2-15,-5 0-5 0,0 9-3 16,1 7-3-16,-1 3-3 0,2 3-2 16,7 5-1-16,2 1-2 0,9 3 0 0,7-3-1 15,7 0 0-15,9-3-1 0,12-3 0 16,7-2 0-16,12-11-1 0,6-6-1 16,7-8 1-16,5-7-1 0,1-4 1 15,-1-5 0-15,-4-7 0 0,-6 5 1 16,-8 0 0-16,-9 1 0 0,-10 5 0 15,-11 1 2-15,-10 1 2 0,-7 1 4 0,-13 0 2 16,-4 6 1-16,-7 0 1 0,-2 8 0 16,-7 0-1-16,0 10-2 0,0 5-4 15,5 2-1-15,2 4-2 0,4 1 0 16,6 1-1-16,9 2-1 0,7-2 0 16,13-1 0-16,6-5 0 0,8-2-1 15,9-3-2-15,11-4-4 0,10-8-6 16,1 0-12-16,2-9 96 0,6-3-208 0,-4 1-121 15,-9-2-330-15</inkml:trace>
  <inkml:trace contextRef="#ctx0" brushRef="#br0" timeOffset="-108855.3">5692 17154 317 0,'0'0'76'0,"0"0"2"0,0 0-42 16,5 0-12-16,-5 0-2 0,6-6-2 15,-3 3 0-15,3-4-2 0,0 4-1 16,1-5-1-16,-1 1-2 0,1-2-2 16,0-1 1-16,-1-1-2 0,0-4-1 15,1-4 0-15,1-2-3 0,-1-5-1 16,0-6 0-16,-1-2-2 0,-1-1 1 0,-5 0 2 15,0 3 1-15,0 3 2 0,-7 3 2 16,-4 8 1-16,-3 5 0 0,-2 7-1 16,-8 6-1-16,-3 10-3 0,-1 10-2 15,-4 7-2-15,0 12-2 0,4 2-1 16,2 3 1-16,5 3-1 0,3-1 0 16,10 0-1-16,2-9 1 0,1 0 0 15,5-5-1-15,5-2 0 0,-1-7 0 16,1-3 0-16,3-7 0 0,1-1 0 15,-6-4 0-15,-3-4 0 0,5-4 1 0,-5 5 0 16,-7-2 0-16,-3 6 0 0,-1 9 0 16,-7 5 0-16,4 4 0 0,-6 5 0 15,1 6 0-15,-1 2 0 0,5-2 0 16,3-3 0-16,1-1 0 0,3-1-1 16,6 0 0-16,2-3 0 0,0-5 0 15,8-4-1-15,2-2-1 0,3-7-1 0,7-6-1 16,5-6-1-16,7-10 0 0,5-5-1 15,6-3 1-15,8-2 0 0,2-6 1 16,5 3 2-16,-4-1 0 0,-1 2 1 16,0 0 0-16,-11 3 2 0,2 2-1 15,-9 2 1-15,-4 0 0 0,-5 6 0 16,-6 3 0-16,-5 6-1 0,-3 0 1 16,-5 4 1-16,-7 3 1 0,0 2 0 15,0 3 1-15,-8 0 0 0,-4 1 1 16,-3 2 0-16,-3 0-1 0,0-1 0 15,-1-1-1-15,-1 0 0 0,4 1 0 0,3-6-1 16,0 2 0-16,5-4-1 0,2 0-1 16,1-6 0-16,5 0-2 0,6-4 0 15,5-4-1-15,3-3-1 0,7-1-2 16,5-5 1-16,5 1-1 0,5-2 1 0,3 0 0 16,3 2 0-16,3 3 2 0,-5 2 1 15,0 1 1-15,-2 1 0 0,-12 4 1 16,0 1 0-16,-10 4 0 0,-4-4 0 15,-6 4 0-15,-6 0 0 0,0 0 0 16,0 0 1-16,-6 0 0 0,0 4 0 16,0-4 1-16,0 0-1 0,-1 0 1 15,0 0 0-15,5 0-1 0,-4 0 1 16,2 0 0-16,2 0-1 0,2 0 0 16,-6 0 0-16,6 0-1 0,0 0 0 0,0 0 0 15,0 0 0-15,0 0 0 0,0 0 0 16,-2 0 0-16,2 0 0 0,0-4 1 15,-6 4-1-15,0-7 1 0,1 7 0 16,-2-3-1-16,-1 3 1 0,1-7 0 16,0 3 1-16,0 4 0 0,0-5 0 0,1 5-1 15,1-4 1-15,5 4 0 0,-6 0-2 16,6 0 1-16,-3 0-1 0,-2 0 0 16,-1 0 0-16,4 8-1 0,-4-3 1 15,-1 2 0-15,0 0 1 0,-5 2-1 16,1 1 1-16,-2-1 0 0,-2 3 1 15,1-1 0-15,-1 1 1 0,-2 0 0 16,3 1 0-16,2 0-1 0,4 2 0 16,3 1 0-16,5 1-2 0,10 1 1 15,0-1-2-15,8 0 1 0,4 0-1 0,9-5 0 16,9-5-2-16,1-7 1 16,8 0-1-16,6-16 1 0,4-4-1 0,3-2 2 15,3-2-1-15,0 2 2 0,1 0 0 16,-8 4 0-16,-9 2 0 0,-5 7 0 15,-13 0 0-15,-7 3 1 0,-10 1 3 16,-5 0 0-16,-9 5 2 0,0 0-1 0,0 0 1 16,0 0-1-16,-3 0 0 0,-2 0-3 15,3-3 0-15,2 3-2 16,-7 0 1-16,7 0-1 0,-5 0 0 0,5 0 0 16,0 0-2-16,-3 0-1 0,3-5 1 15,0 5-1-15,-5-7 0 0,5 2 0 16,-6 2 1-16,0-3 1 0,-2 3 0 15,0 3 2-15,-8-5 0 0,0 5 0 0,-4 5 0 16,1-1 0-16,-1 6 0 16,1 0 0-16,5 2 0 0,3 2-2 0,8 0-1 15,3 0-3-15,2 1-2 0,8-2-3 16,4-1-2-16,7-1-3 0,6-2 0 16,7-4 1-16,5-5 2 0,10-8 3 15,1-5 2-15,3-2 3 0,5-5 3 16,-4-1 1-16,-4-2 1 0,-5 3 3 15,-9 0 4-15,-8 0 8 0,-12 1 4 0,-12-2 4 16,-8 1 4-16,-12 4 2 0,-5 3-1 16,-6 6-3-16,-7 7-7 0,-3 0-5 15,2 13-4-15,2 4-4 0,1 6-3 16,12 4-2-16,4 2 0 0,11 0-1 16,7-1-2-16,10-1-1 0,6-2-2 15,10-6-3-15,3-3-1 0,8-3 0 16,5-9-1-16,9-4 1 0,7-7 2 0,6-14 2 15,7-4 2-15,6-10 2 0,2-6 1 16,-1-12 0-16,-1-8 0 0,-4-3 0 16,-9 0-1-16,-11-2 0 0,-13-1 0 15,-16 3-1-15,-8 9 1 0,-10 8-1 16,-8 10 1-16,-12 6 0 0,-3 10 1 16,-2 14-1-16,-4 13 1 0,-2 9-1 15,-1 14 1-15,-5 7 0 0,-3 11 0 16,-1 11 0-16,2 10 0 0,1 4 1 15,5 3-1-15,8-3 0 0,12-3 0 0,7-7-1 16,14-9 1-16,10-11-1 0,11-14 0 16,8-12-9-16,6-10-14 0,5-6-110 15,4 0-108-15,1-10-282 0</inkml:trace>
  <inkml:trace contextRef="#ctx0" brushRef="#br0" timeOffset="-108128.9">8840 17251 408 0,'27'-40'92'0,"-2"-4"2"0,4-5-71 16,-5-6-4-16,-2 0-2 0,-3 1-1 15,-10 1 1-15,-4 4 3 0,-5 9 2 0,-5 8 1 16,-4 15-1-16,-8 17-1 0,-4 10-2 15,-7 22-4-15,-7 17-3 0,-5 14-3 16,-8 15-2-16,-3 17-1 0,0 10 0 16,3 2 0-16,4-1-1 0,2-6-3 15,7-5 0-15,8-6-1 0,7-11 0 0,3-11-1 16,1-8 0-16,8-12 0 0,1-7-1 16,1-11 0-16,6-10-1 0,-3-7-1 15,3-5 1-15,0-7-1 0,0-9 1 16,0-6 1-16,0-7 0 0,0-15 0 15,0-4 2-15,4-13-1 0,2-1 0 16,0-2 1-16,0 2-1 0,3 1 0 16,2 7 0-16,3 2 0 0,5 6-1 0,6 6 1 15,3 4 0-15,6 7 1 0,5 9-1 16,5 9 0-16,-1 10 1 0,2 9-1 16,-4 4 1-16,0 9 0 0,-3-5 0 15,-7-1 0-15,-6 0 1 0,-5-3 0 16,-9-2 0-16,-4-3 1 0,-7-1-1 15,0-1-1-15,-2-3-13 0,-3-1-14 16,5-8-101-16,0 0-103 0,6-9-262 0</inkml:trace>
  <inkml:trace contextRef="#ctx0" brushRef="#br0" timeOffset="-107972.32">9152 17118 586 0,'-19'-4'135'15,"-1"1"0"-15,-1 3-92 0,9-5-16 0,0 5-15 16,7 7-5-16,5-7-4 0,0 6-2 16,0-2-5-16,10-1-9 0,-2 1-16 15,3 0-107-15,5 0-109 0,4 6-277 16</inkml:trace>
  <inkml:trace contextRef="#ctx0" brushRef="#br0" timeOffset="-107325.07">9376 17325 502 0,'-14'17'110'16,"0"-1"2"-16,-3 0-84 0,5 0-12 15,3 0-6-15,2-5-2 0,1-3-3 16,0 1-1-16,0-1 0 0,6 1-2 16,-7-1 1-16,5 3 0 0,-3 3 1 15,-1 1 3-15,-1-1 2 0,-1 1 1 16,-2 0 2-16,3 0 0 0,-1-4-1 0,1-1-2 15,2-2-1-15,5-2-3 0,0-2-2 16,0 0 0-16,0-4-1 0,0 0 2 16,0 0 0-16,5-4 0 0,2-1 1 15,-5-2 0-15,4-2 0 0,0-5-1 16,0 2-1-16,1-2-1 0,-1-4-1 16,1 0 0-16,0-2-1 0,6-2 1 15,0-3-1-15,7-2 0 0,1-4 0 16,9-3 0-16,0-3 0 0,9-4 0 0,0 1 1 15,0 0-1-15,-4-5 0 0,4 5 0 16,-6-3 0-16,0-3-1 0,-5-2 0 16,-4 4-1-16,-5 1 1 0,-5 4 0 15,-7 2-1-15,-7 11 1 0,-18 13 1 16,-6 13 0-16,-8 8 1 0,-7 16-1 16,-1 12 1-16,-5 12 1 0,4 8-1 15,-3 8 1-15,8 8-1 0,2 2 0 0,5 0 0 16,8-4 0-16,2-4-1 0,11-5 0 15,8-7 0-15,12-12-1 0,6-7 1 16,4-12-1-16,11-9 0 0,3-9 1 16,8-9 0-16,2-7 0 0,2-4 0 15,4-8 1-15,-1-4-1 0,-3-8-1 16,-4 0 0-16,-8-2-1 0,-3-3 1 16,-13-1 0-16,-6 4 0 0,-9 2 2 15,-9 10 2-15,-4 7 2 0,-6 7 1 0,-8 11 0 16,-1 10 0-16,2 8 0 0,-4 10-2 15,4 7 0-15,6 6-2 0,3 6 0 16,7 1 0-16,10-4 0 0,7-2-1 16,8-8 0-16,6-2 0 0,7-9 0 15,7-4-1-15,2-11 2 0,8-2-1 16,-1-6-9-16,8-9-16 0,-3 0-117 16,1-8-118-16,-4-8-300 0</inkml:trace>
  <inkml:trace contextRef="#ctx0" brushRef="#br0" timeOffset="-106588.05">10696 17330 533 0,'-9'11'116'0,"3"0"2"0,-1 3-95 16,1 0-7-16,6 2-3 0,6 0-1 15,1-5-3-15,8-3-1 0,7-3-2 0,3-5-1 16,5-3-1-16,2-7-1 16,2-7 0-16,4-3-1 0,-3-2 0 0,-4-6-1 15,-6-4 1-15,-5 0-1 0,-10 1 0 16,-10 3 0-16,-2 3 0 0,-15 2 1 16,-9 7 0-16,-3 8 2 0,-9 8 0 15,-6 4 0-15,-4 5 1 0,0 6-1 16,2 8 1-16,5 5-2 0,6 1-1 15,11 4-1-15,10-1 0 0,14-2-1 16,11-4 1-16,16-4-1 0,8-6 0 0,12-7 0 16,6-9 0-16,8-15 1 0,5-4-1 15,6-8 0-15,1-2 1 0,3-1 0 16,-4-2 0-16,-6 7 0 0,-6 4 1 16,-8 7 1-16,-14 5 2 0,-12 4 6 15,-13 2 6-15,-3 3 1 0,-10-4 1 16,0 4-1-16,-10 0 0 0,0 7-3 0,-3 1-6 15,-4 5-5-15,-3 3-3 0,-3 6 0 16,-1 3-1-16,-1 5-1 16,4 2-6-16,3-3-5 0,4 0-5 0,8-4-4 15,11-4-2-15,6-7-2 0,6-10 0 16,9-4 4-16,3-4 5 0,4-8 4 16,1-3 4-16,-4-4 3 0,-1 1 3 15,-5 2 1-15,-2 3 4 0,-5 3 1 16,-4 7 1-16,-4 3 2 0,1 9-1 15,-1 0 1-15,-1 4 0 0,0 0-1 0,4 2-3 16,5-4 0-16,5 0 0 0,8-1-1 16,6-5 0-16,4-1-1 0,4-4-4 15,-1 0-9-15,2 0-30 0,-3-6-90 16,-3-6-107-16,-6-4-260 0</inkml:trace>
  <inkml:trace contextRef="#ctx0" brushRef="#br0" timeOffset="-63231.2">12595 17282 349 0,'0'0'87'15,"0"0"3"-15,-4 0-51 0,4 0-11 16,-4 0-8-16,4 4-5 0,-4-4-7 16,4 0-3-16,0 0-4 0,0 0-1 15,0 0-1-15,0 0 1 0,5-4 1 0,0 4 0 16,-3 0 2-16,-2-4 0 0,5 4 0 16,-5-4 1-16,5 4 0 0,-5 0 0 15,0 0 2-15,0 0 1 0,0 0 0 16,0 0 1-16,0 0-1 0,0 0-1 15,0 0-1-15,0 0-1 0,0 0-3 0,0 0 0 16,0 0 0-16,0-4-1 0,0 4 1 16,0 0 0-16,0-5-1 0,0 5 1 15,2-4 1-15,-2 4-1 0,0-5 1 16,-2 5 2-16,-3 0 0 0,0 7 2 16,-3 3 3-16,-6 3 0 0,2 7 1 15,-5 7 0-15,0 6-1 0,-3 3-1 16,1 2-2-16,0-3-2 0,6 2-1 15,2-6-2-15,7-4 0 0,4-4-1 0,12-3 0 16,5-7 0-16,9-5 0 0,12-8 0 16,11-5-1-16,12-5 1 0,8-6 0 15,2-7 0-15,2-7-1 0,0-5 0 16,-4-6 0-16,-5 0-1 0,-10-4 1 16,-10-2-1-16,-9 4 1 0,-14 5 1 0,-4 8-1 15,-17 5 2-15,-13 5 2 0,-7 8 2 16,-7 7 3-16,-4 5 0 0,-2 13 1 15,-1 5 1-15,2 6-2 0,0 4-2 16,4 7-1-16,6 1-2 0,-1 1-1 16,9-1-1-16,0-2 0 0,12-4-1 15,2 1 0-15,9-11-2 0,4-5 0 16,6-5 0-16,2-10-1 0,5-7 1 16,0-8 0-16,1-5 1 0,0-5 1 15,-2-3 0-15,-5 0 0 0,-5 2 1 0,-8 4 2 16,-2 6 2-16,-5 1 0 0,0 9 1 15,-7 6-1-15,1 0 1 0,-1 13-2 16,1-1-1-16,1 3-1 0,3 5-2 16,2 2 1-16,0-1-1 0,6-2 0 15,2-3 0-15,6-6 0 0,7-2 0 16,10-8 0-16,4 0 0 0,10-14 0 0,7-8 0 16,6-8 0-16,5-11 1 0,6-6-1 15,-1-1 0-15,4-3 0 0,-8 4-2 16,-2-1-1-16,-10 1-1 0,-9 4 0 15,-7-1-1-15,-15 1 2 0,-9 2-1 16,-10 3 3-16,-7 6 1 0,-3 8 2 16,-9 6 1-16,-5 14 0 0,-4 7 1 15,-5 11 0-15,-6 9-1 0,-1 9 0 16,-1 7-1-16,4 4-1 0,-3 7 1 16,10 4-1-16,3-1 0 0,10 1 0 15,7 0 0-15,8-2-1 0,7-7 0 0,13-6 0 16,8-8 0-16,12-10 0 0,11-11 0 15,4-10 0-15,4-13 0 0,6-7 0 16,-4-6 1-16,1-6-1 0,-3 2 0 16,-3 0 1-16,-3 4-1 0,-8 7 0 15,-7 5 0-15,-5 2 1 0,-9 9-1 0,-11 3 1 16,-1-3 0-16,-6 3 0 0,-4 0 0 16,3 0 0-16,-5 0 1 0,2 3-1 15,-2-3 0-15,0 0 0 0,5 6 0 16,-5-6 1-16,0 0 0 0,0 0 0 15,0 0 0-15,0 0 0 0,0 0 0 16,0-4-1-16,-5 4 1 0,1-5-1 16,-1 5-1-16,-6-5 0 0,-2 5 0 15,-5 5-1-15,-1 5 1 0,-5 3 0 16,-2 4-1-16,0 4 2 0,2 3-1 16,8 3 0-16,3 3 0 0,6-4-1 0,7-1-2 15,12-2 0-15,3-4 0 0,12-3-1 16,5-8-1-16,6-2 1 0,4-6 1 15,3-7 0-15,0-6 1 0,0-8 0 16,0-3 1-16,0-2 1 0,-4-5-1 0,2 4 1 16,-8 1 0-16,-4 4 0 0,-6 5 3 15,-6 6 2-15,-8 3 4 0,-4 4 0 16,-7 4 1-16,-2 0-1 0,-7 0 1 16,-1 11-3-16,-2 0-3 0,-2 0-2 15,0 3-1-15,0 4 0 0,2-2-2 16,5 4-2-16,7-3-3 0,0-4-2 15,12 2-1-15,6-5-1 0,11-4 0 16,6-6 0-16,4-4 3 0,5-6 2 16,3-2 1-16,-4-4 2 0,1-2 1 0,-7 0 0 15,-5 2 1-15,-6 0 1 0,-6 4 2 16,-9 2 5-16,-3 3 2 0,-6 3 0 16,-2 4 1-16,-2 0-1 0,2 4 0 15,-8 6-3-15,2-1-4 0,1 1-2 16,-2 6-2-16,4 0-2 0,3 1-2 0,0-3-3 15,6 1-1-15,9-4-2 0,5-4 0 16,12-7 0-16,8 0 3 0,8-8 2 16,6-6 2-16,6-4 1 0,0-9 2 15,6-3 0-15,-2-6 1 0,-4 2 0 16,3-6 0-16,-5-4 1 0,-7-2-1 16,-7-3 1-16,-13 3-1 0,-6 1 3 15,-14 1 2-15,-11 5 2 0,-14 7 1 16,-4 10 0-16,-6 12 1 0,-7 10-1 15,-9 10-2-15,0 13-3 0,-1 10-1 0,1 9-2 16,5 3 1-16,0 8-1 0,6 2 0 16,11 3 0-16,5-3 0 0,7-3 0 15,6-2-1-15,10-4 0 0,8-7 0 16,10-8-1-16,8-10 1 0,13-8-1 16,4-4 1-16,7-9 0 0,5-5 1 15,-3-5 0-15,-1-6-1 0,-5-3 2 0,-10-3-1 16,-11-3 1-16,-4-2 1 0,-11-1 4 15,-9 4 5-15,-8 3 4 0,-3 3 4 16,-13 6 0-16,-1 1 0 0,-5 5 0 16,-1 6-4-16,-3 0-6 0,0 0-4 15,-1 8-3-15,1 1-4 0,2 3-4 16,1 3-5-16,2 1-6 0,5 3-5 16,6 2-5-16,7 1-4 0,6 2-3 0,5-5 0 15,5-2 2-15,7-5 4 0,1 0 5 16,4-12 4-16,3 0 4 0,1-9 5 15,-4 1 4-15,-3-2 3 0,-4 2 3 16,-2 4 3-16,-7 4 2 0,-5 3 2 16,-7 6 1-16,2 1 0 0,-2 1-1 15,0 1 0-15,0-1-2 0,0 2-2 16,0-3-2-16,13-4 0 0,-1 2 0 16,9-8 0-16,6 0 0 0,5-9 0 15,3-6 0-15,9-3 0 0,-2-8 0 0,3-9 0 16,2-5-1-16,-1-7 1 0,6 0-1 15,-1-6 0-15,-1-10 1 0,1-7-1 16,-6 0 1-16,-4-2-1 0,-7 3 0 16,-3 5 2-16,-10 9 2 0,-7 15 0 15,-4 12 1-15,-3 13 0 0,-7 9 0 16,0 11 2-16,-5 10-2 0,-3 8 0 0,-3 13-1 16,-5 16 0-16,-7 8 0 0,1 7 1 15,-5 4-2-15,-5 3-1 0,-5 0-3 16,1-6 0-16,-2-8-1 0,6-2 0 15,3-8-1-15,1-6 1 0,5-5 2 16,8-12 3-16,2-5 4 0,0-10 1 16,0-6 2-16,1-11 0 0,4-4 0 0,2-13-1 15,4-3-3-15,2-4-2 16,7-6-2-16,7-1-2 0,1 3 0 0,12 3-1 16,4 8 0-16,8 5 0 0,7 6 0 15,0 11 0-15,0 8 0 0,-3 6 0 16,-4 6 0-16,0 3 1 0,-12 2 0 15,-4 4 1-15,-7 3 0 0,-8-4 0 16,2-2-1-16,-8-3-5 0,-2-3-8 16,0-7-13-16,-2-5-26 0,2-8-83 0,0 0-100 15,0-12-236-15</inkml:trace>
  <inkml:trace contextRef="#ctx0" brushRef="#br0" timeOffset="-63049.35">17133 17012 682 0,'-18'0'161'0,"5"-4"5"0,3 4-105 16,0 0-15-16,4 0-12 0,2 3-12 15,-1-3-5-15,5 4-5 0,-2-4-4 16,2 0-3-16,0 4-4 0,0-4-11 16,2 0-18-16,3 0-18 0,2 0-24 15,0 0-104-15,5-10-127 0,-2-1-285 16</inkml:trace>
  <inkml:trace contextRef="#ctx0" brushRef="#br0" timeOffset="-62091.1">17398 17136 456 0,'0'-11'103'15,"0"1"3"-15,0 3-74 0,3 1-6 0,-3 6-3 16,0 0-2-16,-3 0-1 0,-7 12-1 15,-6 4-1-15,-2 3-3 16,-9 7-3-16,-3 4-4 0,-3 2-2 0,1 1-2 16,1-1-2-16,9-2 0 0,3-7-1 15,11-4-1-15,8-6-1 0,8-7 0 16,12-9-2-16,7-10 0 0,10-1 0 16,3-6-1-16,2-1 2 0,-3 1 0 15,-3 3 1-15,-8 4-1 0,-7 4 1 0,-9 9 1 16,-4 0-1-16,-6 0 1 0,4 9 0 15,-6 1 0-15,6 2 1 0,-1 4 0 16,1 3 0-16,2-1 0 0,7-2 0 16,4-3 0-16,7-5 0 0,11-8 0 15,11-10 1-15,6-2-1 0,4-5 1 16,-3-1 0-16,0-1-1 0,-5-1 1 16,-11 2-1-16,-13-3 2 0,-11-1 3 0,-9 0 2 15,-6 1 3-15,-6 2 0 0,-7 2-1 16,-6 7 0-16,-4 7-1 0,-5 3-4 15,-1 6-2-15,-4 1-3 0,4 7 0 16,-1 1-2-16,9 3-2 0,13 4-1 16,8 1-3-16,8-1-1 0,17-1-1 15,3-2-1-15,10-4 1 0,4-6 2 16,-4-9 2-16,-1-4 2 0,-2-6 1 16,-7-5 2-16,-2-7 2 0,-7 1 3 15,-8-3 4-15,-3 5 3 0,-8 0 2 0,0 5 1 16,-10 6 0-16,2 8-1 0,-5 13-2 15,-1 8-4-15,0 12-3 0,-3 13-1 16,3 9-2-16,-1 6 1 0,-3 8 0 16,-2 1 1-16,-2 6-1 0,-9 3-3 15,-3-2-5-15,-5-2-2 0,-1-3-3 16,-1 1-1-16,-1-5-2 0,5 1 0 0,3-16 3 16,8-9 5-16,-1-8 2 0,6-4 4 15,3-11 4-15,1-7 3 0,3-14 3 16,2-11 2-16,3-8 1 0,3-11 0 15,6-8-1-15,0-10-2 0,9-18-3 16,9-20-3-16,9-8-1 0,11-3-2 16,15-10-2-16,8-8-4 0,9-1-6 15,4 11-11-15,-1 9-18 0,-1 19-102 16,2 6-108-16,-7 18-265 0</inkml:trace>
  <inkml:trace contextRef="#ctx0" brushRef="#br0" timeOffset="-61260.63">16191 17385 351 0,'3'-6'81'15,"3"-7"1"-15,7-1-55 0,1-5-10 16,0 0-5-16,6-3-1 0,1-1 0 16,3 2 1-16,-4 0 1 0,-5 2 2 15,1 2 3-15,-5 5 4 0,-3 2 2 0,-4 4 3 16,-4 1 0-16,0 5-3 0,0 0-4 15,-7 0-3-15,-5 10-4 0,-1 2-5 16,-3 4-4-16,-3 4-3 0,-4 1 0 16,0-2 1-16,8-1-1 15,-2-1-1-15,8-6 0 0,-1-4 0 0,10-2-1 16,0-5 0-16,11 0-1 0,0-8 1 16,3 0-1-16,-1-4 1 0,1-2 0 15,-3-2 0-15,-1 1 0 0,-10 1 0 16,6 4-1-16,-6 2-1 0,-11 8-2 0,2 4-4 15,-6 7-9-15,-2 5 6 0,-2 3-106 16,5 7-94-16,0 3-238 0</inkml:trace>
  <inkml:trace contextRef="#ctx0" brushRef="#br0" timeOffset="-60298.97">12600 17311 401 0,'0'6'93'16,"-6"3"0"-16,1 1-63 0,-2 2-10 0,3-1-5 16,-1 0-3-16,-1 0-3 15,3-2-3-15,3-3-1 0,-3-3-2 16,3-3-2-16,3 0 0 0,1-4-1 0,2-6 1 16,3-2 0-16,2-5 1 0,4 2-1 15,-2-4 1-15,-1 2-1 0,1 3 2 16,-2 4 4-16,-6 3 5 0,-2 3 3 15,-3 4 1-15,-6 0 0 0,-1 3 0 0,0 4-1 16,-5 3-5-16,0-1-3 0,3 6-3 16,-2 1-1-16,3-1-1 0,3 1 1 15,3-3-1-15,2-1-1 0,0-2 0 16,0-4 0-16,2-6-1 0,4 0 1 16,0 0-1-16,4-9 1 0,-1 0 0 15,-2-3 0-15,-1 1 0 0,1-2 0 16,-7 3 0-16,0 3 0 0,-6 2 0 0,2 5 0 15,-5 0 0-15,3 0 0 0,0 7-1 16,-1-3 1-16,5 1-1 0,2 0 1 16,-5-1-1-16,5-4 1 0,0 3-1 15,0-3 0-15,0 0 1 0,0 0 0 16,0-5 1-16,-2 1-1 0,2 4-1 16,-10-4-5-16,1 4-5 0,1 3-8 15,-3 5-11-15,0 3-94 0,3 0-94 16,8 0-232-16</inkml:trace>
  <inkml:trace contextRef="#ctx0" brushRef="#br0" timeOffset="-59674.72">19018 17047 473 0,'-11'13'101'0,"-2"6"2"0,-1 3-87 0,-7-1-4 16,2 4-5-16,1 1-1 0,1 0-1 16,1-3-5-16,6-4-6 0,5-1-16 15,5-10-82-15,13-8-84 0,2-7-215 16</inkml:trace>
  <inkml:trace contextRef="#ctx0" brushRef="#br0" timeOffset="-59416.65">19068 16841 511 0,'-17'11'111'0,"-3"7"1"15,0-2-92-15,3 6-6 0,1-3-4 16,5-2-2-16,5-1-4 0,6-6-1 15,4-6-1-15,5-4-1 0,5-5 0 16,4-5 0-16,-2-5 1 0,1-4-1 0,-1 0 1 16,-4-1 0-16,-2 1 2 0,-7 1 3 15,-3 5 3-15,-6 2-1 0,-1 4 1 16,-1 3 0-16,-4 4-1 0,-2 4-2 16,2 1-4-16,-1 4-6 0,2 2-6 15,3 5-11-15,4-1-16 0,-1 1-89 16,5-1-97-16,7-2-237 0</inkml:trace>
  <inkml:trace contextRef="#ctx0" brushRef="#br0" timeOffset="-59098">19233 17008 416 0,'0'11'93'0,"-9"2"2"16,3 4-72-16,-7 4-5 0,3 2 1 15,0-1-1-15,-2 4-3 0,1-4-2 16,1 1-2-16,4-4-3 0,1-4-3 0,5-5-1 16,0-2-2-16,0-8-1 0,8-8 0 15,8-3 0-15,4-3 0 0,1-1-1 16,-1-2 1-16,5 3 0 0,-4 2-1 16,-3 3 1-16,-8 6 0 0,2 3 1 15,-2 0 1-15,0 3 2 0,-1 6 1 0,1 2 2 16,3 0 3-16,-6 4 2 0,2 0 1 15,1 1 1-15,-3-2 0 0,5-2-1 16,2-1-1-16,1-4-2 0,12-7-2 16,12-9-5-16,1-3-13 0,12-7-20 15,14 2-99-15,1-1-103 0,0-1-263 16</inkml:trace>
  <inkml:trace contextRef="#ctx0" brushRef="#br0" timeOffset="-57101.37">21030 16594 382 0,'2'-6'88'0,"3"4"1"15,-3-1-61-15,3-3-5 0,2 1 0 16,-2-3-1-16,-2 0 0 0,-3 0-2 15,5-2-1-15,-5-1-2 0,0-1-3 16,0-1-2-16,0-1-3 0,0-1-1 16,0-2-1-16,-6-2-2 0,0-1 0 0,-2 0 0 15,2 1-1-15,-1-1 2 0,-5 2 0 16,-2 3 0-16,1 3 1 0,-8 4 0 16,-7 8-1-16,-10 8-1 0,-9 8-1 15,-3 10-2-15,1 5-1 0,-2 8 0 16,3 6 0-16,4-1 0 0,9 3-1 15,10-2 1-15,5-2-1 0,5-2 1 16,7-2-1-16,4-5 0 0,4-3 0 0,7-5 0 16,6-5-1-16,4-6 1 15,-1-8-1-15,1-3 1 0,-1-4 0 16,-3-6 0-16,0-3 0 0,-7 2 1 0,-4 0 0 16,-2 3 0-16,-7 4 0 0,-3 4 1 15,-7 10 0-15,-3 6 0 0,-6 5 0 16,1 5-1-16,-3 4 1 0,1 0-1 15,5 1 0-15,2-3-1 0,4-2 0 0,7-2 0 16,2 1 1-16,7-1-1 0,0-1-1 16,9-1 1-16,3-5 0 0,1-2 0 15,7-3 0-15,0-7 0 0,6-5 0 16,0-4 0-16,1-9 1 0,6-8-1 16,6-1 0-16,6-4 1 0,4-3-1 15,9-2 0-15,1 1 1 0,1 2-1 16,-1 4 0-16,-5 0 0 0,-10 3 0 0,-7 3 0 15,-5 6-1-15,-5 1 1 0,-7 7 0 16,0 0-1-16,-7 7 1 0,0 3 0 16,-7 0 0-16,-6 1 0 0,-12 4 1 15,-2 1 0-15,-4 0-1 0,1 1 1 16,-5 1 1-16,1-3 1 0,0 4 2 16,1-3 0-16,0-1 0 0,-1-2 1 15,0 0 0-15,3-2-2 0,4-3 0 16,2-1-3-16,5-3 0 0,1-4 0 0,6 0-1 15,0 0 0-15,13-12 0 0,-1 1 0 16,4-4 0-16,8-5 1 0,1-3-2 16,8-4 1-16,3-2-1 0,11 5 0 15,8 0 0-15,2 0 0 0,2 5 0 16,-1 3 0-16,-5 4 1 0,-6 2-1 16,-13 2 0-16,-7 5 1 0,-10 3-1 15,-6-4 0-15,-2 4 1 0,-9 0 0 0,2 4 0 16,-2-4 1-16,-6 6 0 0,2-6 0 15,-4 7 0-15,0-4 0 16,1 2 0-16,1-2 0 0,-1-3-1 0,2 5 1 16,1-5-1-16,4 0 1 0,-5 0-1 15,5 0 0-15,-6 0 0 0,2 0-1 16,0 0 1-16,-4-3 0 0,-3 3-1 16,-8 0 1-16,-2 3-1 0,-5 3 1 15,-9 2-1-15,-2 2 1 0,-3 3 0 0,3 2 0 16,6-1 0-16,5 5-1 0,7-4 1 15,12 5 0-15,7-8 0 0,12-1-1 16,15-1 0-16,10-5 1 0,9-5-1 16,5 0 0-16,8-6 1 0,3-5-1 15,8-2 1-15,-1-4-1 0,2 1 1 0,0-3-1 16,-4 1 1-16,-1-1 0 0,-4 4 0 16,-11 2 0-16,-10 0 1 0,-10 4-1 15,-6 2 1-15,-8 4 0 0,-6 3 0 16,-3-5-1-16,-2 5 2 0,-6 0-1 15,3 0 0-15,-3 0 1 0,-5 0-1 16,1 5 1-16,-2-5-1 0,0 0 1 16,0 3-1-16,-1-3 0 0,-1 0-1 15,2 0 1-15,-2 0 0 0,3 0-1 16,-4 0 0-16,-1 0 0 0,0 4-1 0,-5 2 1 16,-2-1 0-16,-3 2 0 0,-1 3-1 15,-1 0 1-15,1 0 0 0,-1 3 0 16,7-1 0-16,2 2 0 0,7-2 0 15,6 1 0-15,9-2-1 0,8 0 0 16,6-2 0-16,5-3 0 0,5-2 0 16,5-4 0-16,0 0-1 0,10-9 1 15,4-1 1-15,6-1 0 0,3-2 0 0,-1-6 0 16,-3 2 0-16,-1-4 0 0,-10-1 0 16,-9-1 0-16,-13-1 1 0,-6-1 1 15,-5 1 2-15,-11 2 4 0,-2 2 2 16,-8 4 1-16,-5 5-1 0,-7 5 0 15,-1 6-1-15,-4 7-3 0,-4 8-3 16,-1 3-2-16,3 4-1 0,4 4 0 16,6 0 0-16,7-2-1 0,10-1 1 15,4-1-1-15,13-6 0 0,6-2-1 0,7-5-1 16,5-2 0-16,4-7-1 0,3-9 0 16,9-2 0-16,12-5 1 0,4-5 0 15,3-6 1-15,2-8-1 0,0-4-4 16,-4-10-1-16,-2-5-3 0,-11-1-1 15,-5-2-1-15,-5-3 0 0,-9 6 2 16,-6 2 4-16,-10 9 3 0,-7 7 4 0,-19 6 3 16,-7 8 1-16,-13 12 0 0,-2 10 0 15,-7 17 1-15,-2 8-1 0,-5 10-1 16,2 9 1-16,0 14 1 0,3 8 0 16,-1 5 1-16,8 0-1 0,7-3 0 15,9-1-1-15,14-3 0 0,0-13-2 16,19-6-1-16,3-12 1 0,5-4 0 15,4-7 0-15,2-9 0 0,0-8 0 0,1-5 1 16,4-9-6-16,-4-3-5 0,2-5-9 16,-3-1-14-16,-6 0 13 0,-2 1-119 15,-5 2-105-15,-4 1-253 0</inkml:trace>
  <inkml:trace contextRef="#ctx0" brushRef="#br0" timeOffset="-56693.64">23588 17167 482 0,'0'-8'118'0,"0"5"4"15,0-4-72-15,0 3-9 0,6 0-3 16,-1-1-6-16,1 2-4 0,-3-1-4 15,2 0-3-15,1 4-4 0,-4-5-1 0,-2 5-1 16,5 0-3-16,-5 0-2 0,0 0-1 16,-6 4-2-16,3 2 0 0,-6 1-2 15,-1 2-2-15,-2 3 0 0,4-1-1 16,-3 1 0-16,4 2-1 0,5-1 0 16,2-4-1-16,0-1 0 0,7-3-2 15,2-5-1-15,3 0 0 0,6-3-1 16,-4-6 1-16,-1-1-1 0,0-2 2 0,-5 1 1 15,-2-1 0-15,-6 2 2 0,0 2 0 16,-5 1 0-16,-1 2 0 0,-2-1 0 16,0 6 0-16,-3-4 0 0,4 4 0 15,1 0 0-15,3 0-2 0,3 3-7 16,0-1-9-16,0 3-14 0,0-5 69 16,7 5-188-16,-4-5-127 0,-3 7-329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09:56:30.0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2242 8165 422 0,'3'-11'104'0,"-3"7"3"0,0-2-65 15,0 2-7-15,0 4-5 0,-3 0-3 16,3 0-6-16,-5 0-4 0,-1 0-2 0,3 9-2 16,-3 2 0-16,-4 6 0 0,2 7 1 15,-1 8 0-15,-4 11 0 0,-4 5-1 16,2 0-1-16,-5 7-2 0,1 0-2 16,-7 3-2-16,0-3-3 0,2-6-1 15,1-4-1-15,3-2 0 0,0-5-1 16,7-7-1-16,0 6-19 15,13-28-3-15,0-9-11 0,5-5-103 16,2-8-106-16,2-3-256 0</inkml:trace>
  <inkml:trace contextRef="#ctx0" brushRef="#br0" timeOffset="443.47">2335 7833 463 0,'-6'9'106'16,"1"-6"3"-16,5 4-81 0,-6-5-6 16,6-2-3-16,0 4-5 0,5-4-3 15,0 0-4-15,-3-5-1 0,4-5-2 0,0 1 1 16,1-1 0-16,0-2 2 0,-1 4 3 15,-6-1 4-15,2 3 2 0,-2 2 3 16,-3 4 0-16,-2 0 0 0,-2 0-3 16,-4 0-3-16,4 9-5 0,-1-3-2 15,-4 1-3-15,4 3-1 0,0-3-6 16,-4 2-6-16,6 0-10 0,1-2-14 16,2-3-102-16,3 0-107 0,0-4-261 15</inkml:trace>
  <inkml:trace contextRef="#ctx0" brushRef="#br0" timeOffset="1129.43">2436 8703 486 0,'0'0'112'0,"-3"-4"2"0,3-1-83 16,-5 5-7-16,5-4 0 0,-6 4-2 15,0 0-3-15,0 0-2 0,3 9 1 16,-2-2-1-16,-2 7 1 0,0 1-4 0,-1 0-2 16,-1 7-3-16,2 1-2 0,1 0-2 15,-2-1-1-15,6 1-3 0,2-1 1 16,0-1-2-16,0-8 1 0,8 0-1 15,3-3 0-15,3-10 0 0,2 0 0 16,5-10 1-16,3-3-1 0,3-6 1 16,3-6-1-16,-3 0 1 0,-3-8 0 15,0 1-1-15,-9 1 1 0,-3 2 1 0,-12 5 1 16,0 2 3-16,-14 9 0 0,-8 7 1 16,-7 13-1-16,1 8 1 0,-6 4-2 15,1 9-1-15,1 7-3 0,5 4-3 16,7-2-5-16,5-3-6 0,4-1-8 15,4-5-14-15,7-6 0 0,0-4-109 0,13-10-106 16,3-8-252-16</inkml:trace>
  <inkml:trace contextRef="#ctx0" brushRef="#br0" timeOffset="2429.84">2914 8371 501 0,'-16'8'112'0,"2"-3"1"0,9-5-90 15,5 5-5-15,0-5-1 0,8 3 0 16,8-3-1-16,1 0-1 0,13 0 2 15,3-3-1-15,3-2 0 0,9 0-4 0,1-2-2 16,6-1-3-16,-5 1-3 0,0 0-2 16,-7 2-2-16,-3-1-1 0,-8 2-5 15,-4 4-8-15,-10 0-11 0,-4 0 39 16,-11 8-145-16,0-2-107 0,-10 2-277 16</inkml:trace>
  <inkml:trace contextRef="#ctx0" brushRef="#br0" timeOffset="2621.89">2989 8600 516 0,'-24'14'117'16,"11"0"1"-16,7-4-86 0,6-3-7 0,7 1-7 15,11-8-3-15,6 0-2 0,5 0 0 16,4 0 0-16,6 0-1 0,0-9-2 16,2 7-1-16,-2-3-3 0,-3 5-1 15,1-6-2-15,-5 6-2 0,-4-7-2 16,-1 7-6-16,-8-3-9 0,1 3-13 0,-1-4-76 15,-8-1-28-15,2 5-90 0,0-4-189 16</inkml:trace>
  <inkml:trace contextRef="#ctx0" brushRef="#br0" timeOffset="2981.44">3739 8560 507 0,'26'-22'119'0,"7"-8"3"0,9-6-86 16,5-9-6-16,8-1-3 0,-1-9-4 0,2 1-8 15,1 0-4-15,-4 0-3 0,-2 6-2 16,-11 6-2-16,-10 7 1 0,-6 9 1 15,-9 6 2-15,-8 9 1 0,-7 11 0 16,-15 7 2-16,2 7 1 0,-7 9-1 16,-4 9-1-16,-3 7-3 0,1 6 0 15,-3 6-1-15,3-1-2 0,-1 3-1 0,6-3-2 16,-2-3 0-16,4-3 0 16,2 0-1-16,4-7-1 0,3-3-4 0,0-2-7 15,6-6-6-15,4-3-9 0,0-3-12 16,0-7-11-16,4-2-95 0,4-6-98 15,0-5-236-15</inkml:trace>
  <inkml:trace contextRef="#ctx0" brushRef="#br0" timeOffset="3633.76">4312 8459 483 0,'-5'18'111'0,"1"2"3"16,-2 0-73-16,6-4-21 0,0 2-5 0,4-6-1 15,4 0-2-15,3-3-3 0,8-6 1 16,2-3 2-16,1-7 2 0,5-1-1 16,3-7 0-16,2-2-2 0,-2-5-1 15,0-4-2-15,-4-2-2 16,-3 1-2-16,-9-6 0 0,-3-2 1 0,-11 0 1 15,-4 0 0-15,-10 3 2 0,-7 5 3 16,-7 6 1-16,-3 10 3 0,-4 11 0 16,-4 3 1-16,1 15 0 0,-1 6-2 15,2 3-3-15,5 7-3 0,4 1-2 16,9 1-3-16,5 4-1 0,9-5-2 0,11 0 0 16,7-5 0-16,4-3-1 0,7-4 0 15,5-2 0-15,6-7-1 0,3-7 1 16,7-7 0-16,-2 0 0 0,5-15 0 15,0 1 1-15,0-7 0 0,-2-1 1 0,-3-3-1 16,-8 3 1-16,-4-1 0 0,-9 6 0 16,-8 1 1-16,-7 5 2 0,-7 7 3 15,0 4 2-15,-8 11 0 0,-4 1 1 16,-2 7 0-16,1 0-1 0,0 4-3 16,2 4-2-16,2-4-2 0,4 0-2 15,5-4 0-15,6 0-1 0,5-4 1 16,5-3-1-16,5-5-1 0,3-7 1 15,3 0-1-15,4-12-1 0,2-3-1 16,1-7-1-16,2-5 0 0,-5-3-2 16,0-6 0-16,-5-4 1 0,-8-3 0 0,-7 1 1 15,-11-1 2-15,-7 1 1 0,-7 6 3 16,-8 10 4-16,-3 4 2 0,-1 13 1 16,-6 9 1-16,2 9-1 0,-3 7 0 15,-3 11-3-15,2 3-2 0,1 7-6 16,2 2-12-16,3-1-12 0,7 4-12 0,8 1-17 15,4-10-107-15,9-1-119 0,0-2-272 16</inkml:trace>
  <inkml:trace contextRef="#ctx0" brushRef="#br0" timeOffset="5424.9">5315 8309 439 0,'-11'0'101'0,"0"0"3"16,-1 3-77-16,-2 5-4 0,4-2-1 16,1 6-1-16,-1 1-4 0,0 5-2 0,4-2 0 15,-2 5 1-15,2 1 0 0,0 1-1 16,1 1-2-16,3-2-1 0,2-1-1 15,0-4-4-15,0-2-2 0,6-4-2 16,5-5-1-16,3-1-1 0,3-5 0 16,3 0 0-16,5-11 0 0,1-1 0 15,0-8-1-15,-5-2 1 0,2-3 0 16,-1-4-1-16,-7-7 1 0,-1 2-1 16,-3-2 0-16,-4 1 1 0,-7 0-1 0,0 5 0 15,-13 3 3-15,-1 8 2 0,-6 6 2 16,-6 8 2-16,-6 8 1 0,-2 11-1 15,-1 6 1-15,-1 7-2 0,3 6-3 16,4 4-2-16,6 3-2 0,7-4-3 16,9-1-5-16,7-2-7 0,2-6-10 15,10-5-10-15,7-3-13 0,2-6-90 16,0-3-99-16,4-2-226 0</inkml:trace>
  <inkml:trace contextRef="#ctx0" brushRef="#br0" timeOffset="5696.83">5597 8572 430 0,'0'0'97'0,"0"0"0"0,0 0-72 16,0 0-16-16,0 0-13 0,0 0-70 16,0-5-22-16,0 5-70 0,0-4-152 15</inkml:trace>
  <inkml:trace contextRef="#ctx0" brushRef="#br0" timeOffset="6456.78">6187 8256 563 0,'-14'7'120'0,"-4"-2"1"0,4 3-103 16,0 3-7-16,-3 1-1 0,2 1 1 15,2 2-2-15,-2 3-1 0,3-2-1 16,-1 2-1-16,6-5 0 0,3-1-1 16,4-1-1-16,4-2-1 0,4-4-2 15,5 1 1-15,0-6-2 0,5 3 0 16,1-3 1-16,3-7-1 0,-1-2 0 15,3-7 1-15,-4-5-1 0,1 0 1 16,-3-9-1-16,-2-4 1 0,-3-1-1 16,-1 0 1-16,-6 1 0 0,-6 3 2 0,0 4 3 15,-12 5 3-15,-2 9 3 0,-7 4 3 16,-4 7 1-16,-8 5 1 0,-5 8-2 16,-1 10-3-16,-1 3-3 0,1 4-2 15,4 7-4-15,6 5-1 0,5 2-1 0,10-4-1 16,7-1-1-16,7-4 1 0,8-1-1 15,10-8 0-15,4-3 0 0,9-7-1 16,3-2 0-16,7-5-1 0,4-7 1 16,7-7 0-16,1-5 1 0,1-8-1 15,-3-2 2-15,-1-7-1 0,0-6 2 16,-7 3-1-16,-5-1 1 0,-6 5 1 16,-5 0 5-16,-8 5 5 0,-10 8 3 15,-9 4 1-15,0 1 2 0,-8 10-2 16,-6 5 0-16,-4 5-5 0,-3 4-5 0,-1 7-4 15,-1 8-1-15,2-3-1 16,1 6 1-16,6-4-1 0,1 4 0 0,7-1 0 16,6-5 0-16,0-3-2 0,8-2 1 15,5-7-2-15,5-2 0 0,3-3-2 16,5-9 0-16,2 0-1 0,3 0 0 16,2-11 0-16,0 0 0 0,0-2 1 15,0-8 0-15,-1-1-1 0,-4-5 1 0,-3-9 0 16,-3 4 1-16,-8-3 1 0,-3 1 1 15,-5 2 4-15,-6 4 4 0,-6 2 2 16,-6 8 2-16,-2-2 1 0,-6 7 0 16,-6 1-1-16,-2 9-2 0,-9 3-3 15,1 6-2-15,-7 11-1 0,2-2-2 16,1 10-1-16,2 6-6 0,3 3-11 0,9 3-12 16,2-1-11-16,13-2-15 0,5 2-107 15,6-6-117-15,14-5-266 0</inkml:trace>
  <inkml:trace contextRef="#ctx0" brushRef="#br0" timeOffset="6831.64">7055 8150 551 0,'5'-6'126'0,"-5"6"2"0,0 0-90 15,0 7-12-15,-6 5 0 0,-2 4-2 16,-3 4-2-16,-3 5 0 0,-1 5 1 16,-2 4-2-16,4-1-1 0,3-3-4 15,0 1-4-15,7 2-3 0,3-2-3 0,5-7-3 16,4-2-1-16,4-6-1 0,2-4-1 16,9-3 1-16,3-3-1 15,1-6 1-15,5 0 0 0,3-9-1 0,1-6 1 16,3-1 0-16,-2-8 0 0,-5-10 0 15,-3 0 0-15,-7-3 0 0,-10-7 1 0,-7-1-1 16,-6 8 2-16,-17 3 2 16,-4 6 1-16,-9 6 0 0,-6 8 0 15,-8 14-1-15,-2 7 0 0,-3 8-1 16,6 6-5-16,1 5-6 0,7 9-6 0,8 8-12 16,8 0-11-16,7 2-15 0,9 0-110 15,3 4-118-15,10-2-276 0</inkml:trace>
  <inkml:trace contextRef="#ctx0" brushRef="#br0" timeOffset="8797.79">8191 7828 515 0,'16'-21'118'16,"-6"4"3"-16,-10 2-89 0,0 7-7 16,-10 8-2-16,-3-4-3 0,-3 10-3 15,-7 3-3-15,-4 8 0 0,-5 7-1 16,-1 9 1-16,-2 7-2 0,-1 13-1 0,-3 8-1 16,6 3-4-16,-1 6-1 15,4 8-2-15,2-4-1 0,10-2-1 0,1 0 0 16,9-9-1-16,8 0 0 0,10-12-1 15,8-6-2-15,6-11-2 0,2-2-1 16,8-13-3-16,3-5-2 0,-4-8-3 16,3-6-1-16,-4-3-3 0,-5-3-4 15,-3-8-6-15,-6 2-8 0,-7-3-92 16,-7-4-95-16,-8 1-235 0</inkml:trace>
  <inkml:trace contextRef="#ctx0" brushRef="#br0" timeOffset="9170.73">7599 8252 506 0,'-24'-12'122'16,"5"2"2"-16,6 0-83 0,7 3-10 15,6 1-8-15,5-1-6 0,6 3-6 0,6-3-5 16,6 4 0-16,7-4 0 0,5 2 1 16,3-2-1-16,4 3-1 0,0-3 0 15,-4 2-1-15,-2-1-2 0,-4 6 0 16,-8-3-2-16,-5 3 0 0,-9 0 0 15,-3 3-1-15,-7 2 0 0,-4-2-2 16,-4 0-1-16,-6 4-1 0,-5-4 1 16,-3 5-1-16,-9-3 1 0,1 5 0 15,-3 2 2-15,-3 0 1 0,2 4 3 16,0-2 1-16,0 7 2 0,3 0 2 0,5-2 1 16,5 1 2-16,2 2-1 0,9 1 0 15,4 0-2-15,6-4-1 0,3-3-1 16,10 3-1-16,3-6-1 0,4 0-1 15,6-2 0-15,7-2 0 0,5-9 0 16,3 0-1-16,3 0 1 0,-1-11-1 0,0 0-4 16,-2-1-8-16,-6 2-10 0,-1 1-15 15,-6 5-104-15,-4-3-111 0,1 5-267 16</inkml:trace>
  <inkml:trace contextRef="#ctx0" brushRef="#br0" timeOffset="10752.99">2562 9607 508 0,'0'-5'114'0,"0"0"1"15,-3 11-88-15,-6 1-9 0,2 8-5 16,-2 5 0-16,2 7-2 0,-5 2-1 16,-1 7 0-16,4 3-1 0,-2-3 0 15,3 3-1-15,-3-1-2 0,4-4-2 0,1 0-3 16,-2-6-5-16,3-2-9 0,2-4-11 15,3-5-54-15,-6-9-48 0,6-8-90 16,8-5-199-16</inkml:trace>
  <inkml:trace contextRef="#ctx0" brushRef="#br0" timeOffset="11008.18">2576 9456 565 0,'-11'7'119'0,"-1"-2"0"16,-1-1-96-16,1 5-17 0,5 0-4 16,1-4 1-16,6 1-2 0,0-6 0 15,2 0 0-15,7 0 0 0,-1-4 0 16,0-4 0-16,3 0 0 0,-4-4 1 0,0 3 1 16,0 0 2-16,-5 3 2 0,-2-1 3 15,0 4 0-15,0 3 1 0,0 0-2 16,-6 0 0-16,3 0-3 0,-2 8-6 15,2-2-8-15,-2 2-10 0,5 2-12 16,-5 1-101-16,5-3-105 0,0 3-257 16</inkml:trace>
  <inkml:trace contextRef="#ctx0" brushRef="#br0" timeOffset="11242.99">3077 9645 510 0,'-7'7'113'0,"-1"-2"2"0,2 2-71 15,6 1-36-15,0-4-2 16,8 3 1-16,0-7 0 0,9 3 0 0,2-3-1 16,2-5-1-16,5-1 0 0,0-4 0 15,2 2-2-15,-2 0-3 0,1-1-5 16,-2 3-9-16,-4 2-9 0,-6 4-22 15,-4 0-76-15,-3 2-90 0,-8 6-211 16</inkml:trace>
  <inkml:trace contextRef="#ctx0" brushRef="#br0" timeOffset="11435.32">3047 9885 450 0,'-14'8'109'0,"6"0"1"0,8-3-36 16,0 3-56-16,8-3-3 0,4 4 3 15,7 0 1-15,2-3 3 0,7 2-1 16,2-4 0-16,4-4-2 0,5 0-3 16,1 0-3-16,-1-5-5 0,1-1-4 0,0 1-2 15,-6 0-8-15,-2-1-9 0,-3 2-16 16,-2 4-103-16,-4-7-108 0,-3 2-269 16</inkml:trace>
  <inkml:trace contextRef="#ctx0" brushRef="#br0" timeOffset="11936.3">4588 9240 559 0,'39'-21'126'0,"2"5"2"15,-5 0-97-15,-4 8-10 0,-3 3 0 16,-10 5 2-16,-5 0-2 0,-8 10 0 16,-11 5 3-16,-5 3-1 0,-12 8-1 15,-8 9-2-15,-8 5-3 0,-9 6-5 16,-6 4-5-16,-1 5-3 0,-3 4-2 15,2-1-1-15,4-4-1 0,9-2 0 0,11-6-1 16,9-5 0-16,15-8-2 0,10-9-2 16,10-8-1-16,8-5-4 0,5-5-3 15,4-6-1-15,0-11 0 0,0-3 2 16,1-2 0-16,-7-2 4 0,-3-9 2 16,-3-1 4-16,-10-5 1 0,-5-2 2 15,-7 0-1-15,-9-6 3 0,-7-2 3 0,0 3 4 16,-2-4 3-16,2 5 3 0,4-1 2 15,7 5-1-15,9 4-1 0,6 0-3 16,7-1-5-16,9 6-3 0,4 2-3 16,2 3-1-16,5 3-1 0,5 3-2 15,0 7-7-15,1 5-11 0,3 3-10 16,1 0-17-16,-1 8-111 0,0-5-120 16,4 7-282-16</inkml:trace>
  <inkml:trace contextRef="#ctx0" brushRef="#br0" timeOffset="12159.81">5494 9067 640 0,'-8'0'140'0,"-5"14"0"16,-1 5-107-16,-4 6-18 0,-1 7 0 16,-3 8 0-16,-4 11-1 0,-7 6 1 0,-2 3 1 15,-4 6-2-15,2-2-1 0,2 4-1 16,3-3-5-16,6-6-3 15,8-2-6-15,3-7-6 0,7-6-5 0,2-4-5 16,6-11-6-16,0-2-4 0,0-9-8 16,0-6-7-16,0-5-7 0,6-7-93 15,-6-11-99-15,0-6-244 0</inkml:trace>
  <inkml:trace contextRef="#ctx0" brushRef="#br0" timeOffset="12414.71">5150 9175 603 0,'-9'-15'142'0,"-3"7"2"0,2 5-98 16,2 3-17-16,5 2-8 0,-2 7-8 15,5 3-7-15,0 6-3 0,0 0-2 16,5 2-1-16,3-4 1 0,5 0-1 0,2-5-1 16,4-6 0-16,4 0-3 0,-1-5 0 15,-2 0-2-15,0-9 1 0,-7 0 0 16,-5-3 1-16,-3 1 0 0,-10-3 3 15,-3-2 0-15,-5 2 2 0,-1 5-1 16,-6 3-1-16,2 6-2 0,-1 0-7 16,5 4-8-16,0 8-12 0,2 4-9 15,4-1-100-15,2 5-105 0,6-1-246 0</inkml:trace>
  <inkml:trace contextRef="#ctx0" brushRef="#br0" timeOffset="12725.69">5481 9660 561 0,'-8'19'125'0,"-4"3"0"0,3-1-74 15,2-1-43-15,2-2-2 0,5 0 1 16,0 1-1-16,0-6 0 0,7-3 0 15,4-2 0-15,4-4-1 0,-1-4 1 16,7-9-3-16,3-3-2 0,-4-2-1 16,0-5-1-16,-4-3 0 0,-5 3 1 0,-5 1 3 15,-6 0 4-15,-8 3 8 0,-5 1 3 16,-5 6 1-16,-3 8 0 0,-4 0-1 16,2 7-2-16,-2 5-8 0,0 2-11 15,4 1-12-15,3 2-11 0,4-2-15 16,7-3-109-16,7-1-116 0,5-2-276 15</inkml:trace>
  <inkml:trace contextRef="#ctx0" brushRef="#br0" timeOffset="14354.11">2846 10613 401 0,'0'-5'93'15,"-3"1"5"-15,3 1-65 0,0 3-4 0,0-5 1 16,0 5 2-16,0 0-2 0,0 0-2 15,0 0-2-15,-6 9-2 0,6 3-2 16,-7 7-3-16,-2 5-2 0,0 7-1 16,-3 8-3-16,-1 5-2 0,-2 5-3 15,-4 3-2-15,0-2-1 0,3-2-3 16,-2 0 0-16,0-5-1 0,3-4-1 16,1-10 0-16,6-3-3 0,-2-6-8 15,8-9-7-15,2-8-12 0,2-9-24 16,5-11-82-16,3-6-98 0,-3-11-226 0</inkml:trace>
  <inkml:trace contextRef="#ctx0" brushRef="#br0" timeOffset="14562.72">2535 10533 507 0,'-7'-5'117'0,"7"5"0"15,0-6-62-15,6 2-38 0,8 4-6 16,4 0 0-16,5-6 0 0,8 4 3 15,7-4 1-15,3 1 0 0,6-1-1 16,4-2 0-16,0-2-2 0,5 2-4 16,-3 1-1-16,1 2-3 0,-7 3-1 15,-2-4 0-15,-5 6-5 0,-6-4-7 16,-3 4-12-16,-9 0-14 0,-3 0-102 16,-6 0-107-16,-7-3-263 0</inkml:trace>
  <inkml:trace contextRef="#ctx0" brushRef="#br0" timeOffset="14803.33">3470 10668 576 0,'0'0'120'0,"0"0"0"0,5 0-103 15,1 0-13-15,7-5 0 0,3 5 0 16,2 0 0-16,3 0-1 0,3 6-1 16,2-6 1-16,2 5-2 0,1-5-1 0,0 6-7 15,-2-6-10-15,-2 0-11 16,-4 0-95-16,-4 0-98 0,-5 0-241 16</inkml:trace>
  <inkml:trace contextRef="#ctx0" brushRef="#br0" timeOffset="14971.87">3408 10901 565 0,'-11'13'118'0,"8"-4"1"0,9-1-105 15,5-2-7-15,5 0 1 0,7 0-1 16,7-6 0-16,3 3 0 0,6-3 0 16,1 0-2-16,3-5 0 0,2 1-1 15,-3-2-7-15,0 4-14 0,-3-4-108 16,-4 1-104-16,0-5-270 0</inkml:trace>
  <inkml:trace contextRef="#ctx0" brushRef="#br0" timeOffset="15786.56">4656 10400 609 0,'-9'0'130'0,"0"-4"0"15,9 4-107-15,0-6-12 0,14 6-5 16,1 0-2-16,5-4-1 0,7 4-1 0,8-4 0 15,0 0 0-15,1 4 1 0,0-3 1 16,1 3 1-16,0 0 1 0,-3 7 2 16,-2 1 3-16,-6 7 1 0,-5 5 2 15,-9 9 1-15,-12 4 0 0,-11 8-1 16,-10 9-3-16,-4 1-2 0,-2 0-2 16,-3-1-3-16,1-1-2 0,6-3-1 15,4-6-1-15,5-7 1 0,0-5-1 0,4-2 0 16,3-5-2-16,2-4-3 0,3-4-6 15,2-4-3-15,0-4-4 0,0 1-2 16,-6-6-2-16,6 0-1 0,-4-8 0 16,-2-1 4-16,-4-5 4 0,-3-4 2 15,0-2 3-15,-2-3 2 0,-2 0 6 16,1-2 9-16,-2 6 8 0,3 1 8 0,3 3 7 16,0 7 2-16,5-3 1 0,3 7-4 15,4 4-5-15,0 0-7 16,9 0-8-16,3 3-4 0,9 1-3 0,5-4-1 15,7 6 0-15,2-6 1 0,4 3-1 16,0-3-2-16,2-3-8 0,4-4-11 16,-1 3-11-16,-1-5-16 0,0 2-109 15,-1-3-118-15,-1 0-278 0</inkml:trace>
  <inkml:trace contextRef="#ctx0" brushRef="#br0" timeOffset="16454.7">5680 10704 530 0,'-7'0'131'0,"-2"10"0"16,-3 2-33-16,-1 3-81 0,5 4-10 16,-2 4-2-16,2 2-2 0,2 0-1 15,4 0-1-15,2-1 0 0,0 2-1 16,6-2 0-16,8-7 1 0,5-4-1 16,7-6 0-16,3-7 1 0,9-8-1 15,2-7 1-15,0-8 0 0,-1-7 0 16,2 2 0-16,-3-2 0 0,-8 1 0 15,-4-1 0-15,-3 6 2 0,-8 5 6 0,-8 7 3 16,-7 6 1-16,-5 6 1 0,-5 10 1 16,-7 8 0-16,1 11-4 15,-7 5-4-15,5 9-4 0,-6 7-1 0,4 3-1 16,-2 12-1-16,-3 4 0 0,0-1-1 16,3 7-3-16,-4-3 0 0,2-2 0 15,2-5 0-15,1-5-1 0,-2-5 2 16,3-9 0-16,4-7 3 0,-3-4 2 0,-1-3 2 15,1-7 3-15,0-4 4 0,5-8 3 16,-1-4 3-16,2-9 0 0,2-14-1 16,5-11-2-16,6-8-4 0,7-13-3 15,5-15-7-15,12-12-6 0,9-13-7 16,9-1-5-16,11-7-8 0,7-4-9 16,10 4-14-16,5 6-110 0,3 7-114 15,-6 15-279-15</inkml:trace>
  <inkml:trace contextRef="#ctx0" brushRef="#br0" timeOffset="29636.73">2409 12172 476 0,'0'-21'102'0,"0"-1"3"0,7 2-86 0,-1 1-1 0,-6 0 2 0,5-3 6 0,-5 5 3 0,-6 0 2 0,-2 5 2 0,-1 0 1 0,0 3 0 16,-4 6-4-16,0 3-6 0,-5 6-4 16,-3 6-5-16,-1 5-5 0,-5 3-3 15,-3 6-4-15,2 3-1 0,1 1-1 16,3 2-1-16,9-1 1 0,4-4-2 0,11-4 1 15,0-2-1-15,6-8 0 0,12-4 0 16,2-9-1-16,6-6 1 0,2-5 0 16,3-5 1-16,2-6 0 0,-4-2 0 15,-2-1 0-15,-2 0 1 0,-12 5-1 0,-5 1 1 16,-2 8-1-16,-6 8 1 16,-8 3-1-16,-3 8 0 0,-2 9 1 0,-2 11-1 15,-3 6 1-15,1 13-1 0,-3 8 1 16,-2 7-1-16,0 0 0 0,1 5 0 15,-3 3 0-15,3 4 0 0,1-4 0 16,-2-2 1-16,3-2-1 0,0-2 0 16,2-10 0-16,1-6 1 0,3-6 2 15,-1-9 3-15,0-4 5 0,-3-6 5 16,2-4 5-16,1-2 5 0,-1-6 4 0,-2-4 1 16,4-7-4-16,3-13-4 15,5-7-5-15,0-13-6 0,5-16-5 0,19-16-8 16,8-16-9-16,10-11-5 0,13-14-8 15,13-9-9-15,8-4-12 0,8 10-9 16,-1 9-11-16,-5 14-108 0,-1 12-117 16,-14 17-279-16</inkml:trace>
  <inkml:trace contextRef="#ctx0" brushRef="#br0" timeOffset="30970.99">3209 12106 335 0,'-6'-3'102'0,"-1"3"5"0,-1 0 4 16,-5 0-65-16,1 0-7 0,-2 0-7 15,1 3-6-15,0-3-4 0,-2 0-2 16,-1 8-3-16,2-8 0 0,2 3 0 15,2-3 0-15,4 0-2 0,1 4-3 16,5-4-2-16,0 6-3 0,12-4-2 16,7 3-3-16,2-5 0 0,7 5-1 0,8-5 0 15,2 0 1-15,5 0-1 16,-1-5 0-16,-1 0 0 0,0 2-1 0,-5-2 0 16,-5 5-3-16,-7-4-6 0,-1 4-7 15,-4 0-14-15,-6 0-10 0,-5 7-99 16,-2-2-103-16,-6 6-247 0</inkml:trace>
  <inkml:trace contextRef="#ctx0" brushRef="#br0" timeOffset="31204.45">3056 12405 465 0,'-23'11'109'0,"7"-4"2"15,3 2-77-15,6-1-6 0,7 2-5 16,12-2-3-16,2-2-3 0,6 3 0 15,7 0 0-15,2-4 0 0,8 0 0 16,3-5-2-16,1 0-1 0,3 0-4 0,-3-5-2 16,2 1-3-16,-2-3-2 0,-7 3-2 15,-6-1-1-15,3-1-3 0,-5 6-6 16,-5-4-6-16,-4 4-8 0,0-6-12 16,1 6-70-16,-3-4-27 0,3-5-84 15,-3 0-177-15</inkml:trace>
  <inkml:trace contextRef="#ctx0" brushRef="#br0" timeOffset="31752.53">4339 11769 495 0,'0'10'113'0,"-9"7"3"16,-1 8-82-16,-1 7-5 0,-2 6-1 15,-6 6-1-15,-4 3-3 0,3 7-3 16,-6-1-3-16,3-1-3 0,0 1-5 16,5-5-3-16,1-3-3 0,5-2-1 0,1-5-2 15,3-6 0-15,6-5-2 0,2-4 0 16,-5-4-4-16,5-5-6 0,0-3-7 15,0-2-11-15,0-4-6 0,0-5-100 16,5 0-100-16,-5-6-241 0</inkml:trace>
  <inkml:trace contextRef="#ctx0" brushRef="#br0" timeOffset="32291.57">4485 11449 505 0,'-4'0'117'0,"1"0"3"0,-3 4-85 16,6-4-6-16,-6 2-2 0,4 3-3 0,-1-1-3 15,-2 0-3-15,5 0-4 16,-6 0-2-16,6 1-2 0,-5-1-3 0,5-2-3 16,0-2-1-16,0 6-2 0,0-6 0 15,4 4-1-15,0-4 0 0,1 0 0 16,1 0 1-16,-2 0 0 0,0-4 0 15,-1 4 0-15,-3 0 1 0,6 0 3 16,-6-4 1-16,0 4 1 0,-9 4 0 16,2-4 1-16,-3 6-1 0,0 4-1 0,-2-2-2 15,1-1-2-15,-2 3 0 0,4 0-1 16,4 0-1-16,5-5 0 0,-5 0-1 16,5-1-1-16,5-4 0 0,2 0-1 15,2 0-1-15,2 0 0 0,2-4 1 16,1-3-1-16,-1 1 2 0,-1-1 1 15,-3 3 0-15,-3-2 2 0,-6 6 0 16,0-5 0-16,-3 5 0 0,-4-5-2 16,-1 5-4-16,-2 0-8 0,1 0-12 0,-1-2 137 15,1 2-253-15,9 0-131 0,0-7-369 16</inkml:trace>
  <inkml:trace contextRef="#ctx0" brushRef="#br0" timeOffset="33871.75">4334 12569 439 0,'0'-5'105'15,"3"5"3"-15,-3-3-67 0,0 3-9 16,0-6-1-16,0 6-2 0,0 0-3 0,0-2-4 16,0 2-3-16,0 0-4 0,0 2-3 15,-3 5-3-15,-2 3-2 0,-4 3-3 16,3 3 0-16,-2 5-1 0,-1 1-1 16,1 0 1-16,5 1-2 0,3-2 0 15,3-5 0-15,7-3 0 0,0-4-1 16,8-3 1-16,1-10 0 0,2-4-1 15,5-8 1-15,-2-1 0 0,1-7 0 0,-1 0 0 16,-2-2 1-16,-6 3 0 0,-5 5 1 16,-7-3 2-16,-8 1 3 0,-6 6 3 15,-1 2 1-15,-9 2 1 0,2 3-1 16,-2 7-1-16,-1 6-2 0,4 5-3 16,-2 2-2-16,2 5-3 0,3 2 0 15,0 7-4-15,6-2-6 0,2 1-4 16,6 2-6-16,0-2-8 0,12-7-12 15,-1-2 7-15,6-8-111 0,6-9-99 0,5 0-252 16</inkml:trace>
  <inkml:trace contextRef="#ctx0" brushRef="#br0" timeOffset="34796.51">5308 12221 518 0,'-4'-4'112'16,"0"4"1"-16,-3 0-84 0,1 0-17 15,-2 0-5-15,0 5 0 0,2 2 0 16,2-3-3-16,-1 4 0 0,5-3-1 0,0 1-1 16,5-3-1-16,1-3 0 0,3 3 0 15,3-3 0-15,1 0 0 0,0-7 0 16,0-1 0-16,0 0 0 0,-2 0 1 16,-3 0 3-16,-1-2 3 0,-5 4 4 15,-2 0 4-15,0 2 1 0,-2 4 3 16,-5-6-1-16,-4 6-2 0,-3 0-3 15,1 7-3-15,-6-2-4 0,4 4-3 16,-4-1-1-16,6-1-1 0,0 2-1 16,5 1-1-16,3-1 0 0,5-5 0 0,5 2-2 15,2-2 1-15,7-4-1 0,0 0-1 16,5 0 0-16,0-10 1 0,0 4 0 16,-4-1 0-16,-2 0 1 0,-3 1 0 15,-1 0 3-15,-9 4 0 0,-6 2 1 16,-1 8 0-16,-4-4 1 0,-4 6 0 0,1-1-1 15,-5 0 0-15,0 1 0 0,4-2 0 16,2-2-1-16,1-1 0 0,5-5-1 16,4 2-6-16,3-2-7 0,0 0-11 15,8-5-14-15,-3 0-106 0,4 0-112 16,-3-3-270-16</inkml:trace>
  <inkml:trace contextRef="#ctx0" brushRef="#br0" timeOffset="35513.68">6418 11946 449 0,'0'0'109'0,"0"-4"6"16,0 4-71-16,0 0-9 0,0-5-4 0,0 5-3 16,0 0-6-16,0 0-6 15,0-4-4-15,0 4-2 0,0-7-1 0,0 2-3 16,6-5 0-16,-6-1-2 0,4-2 1 15,-4-2 0-15,4-2 2 0,-4 5 0 16,-6-2 1-16,-1 6 1 0,-6 5-1 16,-5 8 1-16,-5 9-1 0,-8 5-1 0,-3 12-2 15,-6 4 0-15,1 3-1 0,-1 5-1 16,-2 5-1-16,6 5 1 0,7-3-2 16,9 0 1-16,3-1-1 0,11-1 1 15,12-5-1-15,12-3 0 0,9-8-1 16,6-8 0-16,7-6-2 0,11-14-4 15,-2-4-6-15,4-7-6 0,1-9-12 16,-3-2 113-16,0-6-226 0,-10 1-122 16,-1 1-341-16</inkml:trace>
  <inkml:trace contextRef="#ctx0" brushRef="#br0" timeOffset="36383.56">6917 11862 447 0,'-3'0'114'16,"-3"5"2"-16,0 4-23 0,-2 9-71 0,-3 8-7 15,-3 2-1-15,-4 10-1 0,-3 5-1 16,-1 5 0-16,-4 3-2 16,1-2-2-16,0 6-1 0,3-8-1 0,3-1-3 15,5-4 0-15,0-6 1 0,6-11-1 16,2-3 1-16,1-11 0 0,5-3 1 16,0-8-1-16,0-11-1 0,0-9 0 15,7-4-2-15,4-10-1 0,-1-10-4 16,3-5-1-16,5-5-2 0,-5 0-1 0,8-4 0 15,-1 2 0-15,-1 2 1 0,3 3 3 16,3 11 1-16,0 4 3 0,2 7 2 16,1 11 3-16,2 7 0 0,-2 6 1 15,-2 9-1-15,-4 4 0 0,-1 3-1 16,-4 5-1-16,-5 0-2 0,-10 7 0 16,-2 0-1-16,-7 1 0 0,-5 1 0 15,-4 3-2-15,-7-2 0 0,0-3-1 0,-3-2 0 16,0-5-2-16,-1-4-1 0,1-3-2 15,2-9-1-15,4 0 0 0,4-3 0 16,4-6 0-16,5 5 3 0,1-3 4 16,6 3 3-16,0 4 4 0,0 0 4 15,8 4 2-15,2 6 1 0,-1 3 0 16,4 4-1-16,2 1-2 0,1 5 0 16,-2 2-2-16,3 2-1 0,-1-3-1 15,-1-2 0-15,1 1-1 0,0 1-1 0,2-4 0 16,-3-2-1-16,0-4-3 0,3 0-3 15,0-5-8-15,-2-3-10 0,2-6-10 16,-4-8-104-16,1 0-107 0,1-6-257 16</inkml:trace>
  <inkml:trace contextRef="#ctx0" brushRef="#br0" timeOffset="36775.75">7544 11815 516 0,'0'7'107'0,"0"7"2"0,-2 10-92 0,-6 4-5 16,-3 9 3-16,-5 5 2 0,-2 5 2 16,-1 1 0-16,-2 5 0 0,-1-4-1 15,3-4-4-15,1-1-2 0,5-5-2 16,0-2-3-16,4-10-1 0,5-6-1 15,-1-9-2-15,5-4-1 0,6-8 0 16,0-15 0-16,3-6 0 0,3-6-1 16,1-9 0-16,5-7 1 0,-5-3-2 15,-1-3 0-15,-2-6 1 0,-1-6-1 0,2 2 0 16,-2 2 1-16,1 2 3 0,4 1 1 16,1 9 3-16,5 11 0 0,3 6 2 15,4 12 2-15,5 3 0 0,3 8-2 16,4 5-1-16,6 0-2 0,1 0-1 15,-3 0-2-15,2 4-3 0,-4-4-10 0,-4 6-10 16,-4-1-12-16,-4-1-15 0,-4 6-102 16,-5 0-113-16,-4 1-260 0</inkml:trace>
  <inkml:trace contextRef="#ctx0" brushRef="#br0" timeOffset="37037.75">7510 12079 593 0,'-7'4'134'0,"2"-1"3"15,5 4-97-15,0-4-13 0,5 5-1 16,3-3-1-16,8 1-4 0,6-2-2 0,5 5-1 15,7-3-2-15,4-1-2 0,3-1-4 16,1 1-3-16,-3-5-4 0,1 3-15 16,-7-3-15-16,-8-7 100 15,-1 3-230-15,-3 1-138 0,-7-5-377 16</inkml:trace>
  <inkml:trace contextRef="#ctx0" brushRef="#br0" timeOffset="39385.55">7854 12666 383 0,'9'-7'97'16,"4"4"3"-16,-6 0-45 0,5 3-21 15,-1-6-8-15,-3 6-3 0,3 0-3 16,-2 6-3-16,-1-3 0 0,-3 2-2 15,0 2 1-15,-5 4-1 0,0 4 1 16,-6 5 0-16,-6-1-1 0,-5 6-3 16,-5 6-1-16,-5 3-3 0,-4 1-2 0,-5 2-3 15,0 0 0-15,0-1-2 0,6-1 0 16,3-5 0-16,8-4-1 0,2-5 0 16,10-1 0-16,7-6-1 0,3 1-1 15,8-5-1-15,9-3 0 0,3-7-2 16,3 0 0-16,2-7 0 0,0 0 1 15,-1-9 0-15,-1 4 1 0,-4-1 2 16,-9-1 2-16,-1-3 2 0,-7 3 3 16,-5-5 1-16,-10 2 2 0,-3-4 1 0,-4 0 0 15,-2 3 1-15,-4-3-2 0,0 0-1 16,2 3-1-16,1 0-1 0,2-2-1 16,7 5-2-16,2-1-1 0,9 0 0 15,0 2-2-15,13-4 0 0,1 4 0 16,4-1 0-16,3 3-2 0,6-2-3 15,-1 5-5-15,1 3-7 0,-1 1-11 16,0 5-11-16,0-5-100 0,3 5-103 0,-4 0-250 16</inkml:trace>
  <inkml:trace contextRef="#ctx0" brushRef="#br0" timeOffset="40256.78">8584 12606 455 0,'0'0'113'0,"0"-8"3"0,0 8-67 15,0-2-15-15,0 2-5 0,-7 9-6 0,-6 3-5 16,0 10-4-16,-8 5-2 0,-3 5-1 16,-4 7 0-16,-2 6 0 0,-1 2-2 15,-1-1-3-15,3-2 0 0,3-5-3 16,2 0-2-16,2-9-4 0,11-5-6 15,-1-8-8-15,8-4-9 0,4-2-12 16,0-4-94-16,0-7-99 0,4 0-234 16</inkml:trace>
  <inkml:trace contextRef="#ctx0" brushRef="#br0" timeOffset="40516.6">8300 12667 548 0,'-14'11'116'0,"-1"4"0"16,-3 3-93-16,6 0-16 0,3 0-5 0,3-4 0 15,6 2-1-15,0-9 1 0,6 0-1 16,3-7 0-16,6 0 0 0,3 0 0 16,1-8 1-16,2 3-1 0,-1-6 0 15,-3 2 1-15,-2-1 0 0,-7-3 2 16,-4 3 0-16,-4 1 1 0,-8 4 0 15,-1-1-1-15,-3 6-2 0,-1 0-6 0,-4 7-11 16,2 3-12-16,0 0-95 0,3 2-99 16,1-1-243-16</inkml:trace>
  <inkml:trace contextRef="#ctx0" brushRef="#br0" timeOffset="40852.37">8645 13014 402 0,'0'9'109'16,"-8"-2"5"-16,-4 3-12 0,3 1-71 16,-4 0-4-16,2 1 0 0,3-1-6 15,1-3-5-15,2 2-5 0,5-2-3 16,9-5-3-16,0-3-2 0,4 0-1 0,2 0-1 15,4-6-1-15,0 0 1 0,1-4-1 16,-5 0 1-16,1 2-1 0,-6-1 0 16,-5-3 1-16,-5 2 2 0,0 0 3 15,-9 0 3-15,-1 3 1 0,-5 1 2 16,-1 6 0-16,-1-3-1 0,-1 3-1 16,-1 5-3-16,3 4-3 0,1 0-5 15,3 2-8-15,2-1-9 0,8-2-14 16,2 2-106-16,0-4-110 0,12-1-272 15</inkml:trace>
  <inkml:trace contextRef="#ctx0" brushRef="#br0" timeOffset="42168.98">8972 13055 472 0,'0'0'105'0,"0"0"5"0,0 9-81 0,0 1-5 15,-5 7-3-15,-1 4-2 0,-1 4-2 16,0 6-2-16,-6 1-3 0,0 2-3 15,-1 3-3-15,1 0 0 0,-1 0-2 16,-1-5-2-16,2-1-2 0,2-3-3 16,2 0-5-16,5-10-7 0,4-6-8 15,0-4 12-15,2-8-111 0,9 0-94 16,-3-14-237-16</inkml:trace>
  <inkml:trace contextRef="#ctx0" brushRef="#br0" timeOffset="42686.28">9298 12644 474 0,'0'0'112'0,"-2"0"1"0,2-4-38 16,4 4-62-16,6 0-9 0,3-5 0 15,2 5 2-15,5-3 1 0,6 3 3 0,-1-5 2 16,2 5 2-16,-1 0 1 0,-3 3 0 16,1 2-1-16,-6 4 0 0,-2 3 0 15,-4 7-2-15,-4-1-1 0,-8 3-1 16,0 2-1-16,-9 6-2 0,-4 1-2 15,-5 3-1-15,-1 0-1 0,-2 2-2 16,1 2 0-16,1-4-1 0,0 0 0 0,5-10-2 16,0 0-1-16,1-9-2 0,5 1-1 15,-3-5-2-15,5-3-1 0,0-7-1 16,4 0 0-16,-3 0 2 0,3-12 1 16,-4 1 2-16,1-3 2 0,2-4 4 15,-2 2 6-15,0-2 4 0,3 2 3 16,-3 0 3-16,5 3 2 0,0 5 1 15,0-1-2-15,0 2-4 0,11 7-2 16,-3 0-3-16,6 0-3 0,3 0-1 16,-1 0-1-16,4 6-2 0,4-6 0 0,1 0-3 15,-1 0-7-15,2 0-10 0,-1 0-10 16,2-7-15-16,-1 4-110 0,0-5-115 16,0 4-277-16</inkml:trace>
  <inkml:trace contextRef="#ctx0" brushRef="#br0" timeOffset="43222.62">9948 12861 583 0,'-6'11'126'0,"-7"2"0"15,-2 7-91-15,1 2-26 0,-1 2-6 16,2 1-1-16,-1-3 0 0,3-3 0 16,5-3 0-16,6-3-1 0,6-5 0 15,5-4 0-15,5-4 1 0,10-6-1 16,0-6 1-16,6-6-1 0,2-4 1 0,-1-2-1 15,-1-1 0-15,-4 0 4 0,-7 4 3 16,-2 1 5-16,-8 9 4 0,-9 8 2 16,-4 3 0-16,-9 12 1 0,-4 9-3 15,-3 5-4-15,-2 9-5 0,-2 10-4 16,-2 5-2-16,3 9-1 0,-24 72-1 16,24-63 0-16,-3-2 0 15,3-4-1-15,1-3 1 0,0-2 0 16,1-1 1-16,3-9-1 0,-3-1 0 15,1-4 1-15,-1-2 0 0,4-3 3 0,-4-9 5 16,4-10 4-16,-4-5 5 0,4-7 1 16,-1-11 1-16,2-10-1 0,6-12-4 15,3-13-4-15,5-5-4 0,11-10-5 16,9-14-4-16,7-11-3 0,12-11-2 16,7-2-4-16,6 0-6 0,8-4-7 0,6 4-7 15,3 10-10-15,2 14-12 0,-5 13-109 16,-6 11-116-16,-6 8-279 0</inkml:trace>
  <inkml:trace contextRef="#ctx0" brushRef="#br0" timeOffset="56231.41">1255 14568 439 0,'0'0'101'0,"-6"0"1"16,6 0-76-16,-7 0-6 0,7-3-4 15,-5 3-1-15,5-7-2 0,-5 2-2 16,5 0 1-16,-6 0 1 0,3-1 2 15,-2 0 1-15,-2-1 1 0,0 2 0 16,-1 5 0-16,-2-4-2 0,-1 8-2 16,-4 3-3-16,0 4-2 0,-3 3-3 0,0 1-3 15,-1 6-1-15,-4 2 0 0,0-1-1 16,3 1 0-16,6 1 0 0,2-2 0 16,4-3-2-16,8 0-2 0,4-3-2 15,7-5-3-15,5-4-2 0,6-7-2 16,2-4-1-16,2-7 2 0,2-1 1 0,0-3 3 15,1-2 1-15,-3 0 4 0,-7 6 1 16,-3-1 2-16,-3 7 4 0,-6 0 4 16,-7 5 3-16,0 0 1 0,0 5 1 15,-6 0 0-15,0 3-1 0,-2 0-2 16,1 0-5-16,0 3-2 0,4 0-1 16,3 1-1-16,0-3-1 0,9 0 0 15,2-4-2-15,6-5 0 0,4 0-1 0,3-12-1 16,9 0-1-16,1-10-1 0,6 2 1 15,4-6 0-15,-1 0 1 0,1 2 1 16,-2 0 0-16,-4 1 2 0,-6 5 1 16,-9 7 1-16,-6 0 3 0,-4 1 4 15,-6 6 3-15,-5 4 2 0,-2 0 1 16,0 0-1-16,-3 0 1 0,-2 0-4 16,1 0-3-16,0 4-3 0,-2-4-2 0,3 4-1 15,3-4 0-15,-4 4 0 0,4-4 0 16,0 0-1-16,0 3 1 0,0-3-1 15,0 0 0-15,0 0 0 0,0 0-1 16,0 0 1-16,0 0-1 0,0 0 1 16,0 0 0-16,0 0 0 0,0 0 1 15,0 0 0-15,0 0-1 0,0 0 1 16,0 0 0-16,0 0-1 0,0 0 0 0,0 0-1 16,0 5 0-16,0 0 1 0,-6 4-1 15,1 2 0-15,-3 3 1 0,0 5-1 16,-4 2 1-16,-2 1 1 0,1 2-1 15,-3-4 0-15,1 0 1 0,1 1-1 16,4-3 0-16,0-6 1 0,2-2-2 16,8-2-1-16,0-8 1 0,5 0-2 15,6-11-2-15,8-5-4 0,5-3-3 16,4-4 0-16,5 0 1 0,3-3 0 0,1 3 1 16,-4 2 3-16,0 5 4 0,-3 4 3 15,-5 4 1-15,-4 4 1 0,-4 4 2 16,-5 2 1-16,-5 7 2 0,-1-1 1 15,-6 7 1-15,-7 2-1 0,0 2 0 16,-1 1-1-16,-1 1-3 0,1 2-1 16,3-1-1-16,5-3-1 0,0-3-1 0,12-5 0 15,0-4-1-15,8-7-2 0,6-4-1 16,8-6-3-16,6-5-1 0,5-4-1 16,3-2 1-16,5-4 0 0,-5 0 2 15,1 1 1-15,-8 1 3 0,-3 3 1 16,-8 1 1-16,-5 4 1 0,-6 3 2 15,-7 4 4-15,-4 1 3 0,-2 4 1 16,-6 3 2-16,0-4 0 0,0 4 0 16,0 0-1-16,-6 0-4 0,6 0-4 15,-5 0-1-15,5 0-1 0,0 0 0 16,0 4-1-16,-2-4 0 0,2 0-1 0,0 0 1 16,0 0-1-16,0 0 0 0,0 0 1 15,0 0-1-15,0 0 0 0,0 0 0 16,0 0 1-16,0 0 0 0,0 0-1 15,0 0 1-15,0 0 0 0,0 0-1 16,0 0 0-16,0 3 0 0,-5 4 0 16,0 1 0-16,-1 3 0 0,-4 5 0 0,-1 3 0 15,-4 3 0-15,1 1 0 0,-5-1 0 16,4 3 0-16,-4-2 1 0,5-1-1 16,-2-3 0-16,7-4 0 0,2 0-3 15,2-5-2-15,5-7-1 0,7-3-2 16,5-8 0-16,7-4-1 0,1-4 0 15,5-5 2-15,3-1 3 0,7-3 0 16,4 0 2-16,-5 2 0 0,3 5 2 16,-2 4 1-16,-3 2 0 0,-4 4 2 15,-7 5 0-15,-4 3 1 0,-5 3 0 0,-5 4 1 16,-7-1 0-16,0 4 0 0,0 3 0 16,-6-1-1-16,-2 2-1 0,-1 1-1 15,2-2 0-15,4 1-1 0,-2-6 0 16,5 2-1-16,7-6 0 0,5-4-1 0,8 0 1 15,6-6-2-15,6-5 0 0,4-5-2 16,7-2 1-16,0-5-1 0,3-1 0 16,0-4 0-16,-7 3 1 0,-5 4 1 15,-5 3 2-15,-7 3 7 0,-8 6 6 16,-8 1 5-16,-6 3 1 0,-5 5 0 16,-3 0 1-16,-10 6-2 0,4 2-5 15,-6 3-7-15,5 3-3 0,-4 3-2 16,7 2-2-16,4-3-3 0,2 3-5 0,6-1-2 15,13-4-4-15,1-3-3 16,11-1-2-16,4-10-1 0,8 0 4 16,5-7 3-16,4-4 4 0,1-4 3 0,-4-3 3 15,-5 0 2-15,-8 0 5 0,-3 5 7 16,-13 1 8-16,-7 4 3 0,-7 3 2 16,-6 5 1-16,-3 5-1 0,-5 4-2 0,-4 1-7 15,1 4-7-15,0 1-5 0,1 4 0 16,4 3-2-16,5-1-3 0,7 0-2 15,7-1-5-15,9-2-4 0,10-4-4 16,8-9-3-16,11-5 0 0,8-8 0 16,6-6 4-16,2-5 4 0,4-1 5 15,-3-2 3-15,-8 0 4 0,-9 3 3 16,-8 0 4-16,-11 3 8 0,-12 3 7 16,-7 2 4-16,-7 1 4 0,-8 3 3 0,-8 2 1 15,-6 0 0-15,-2 5-6 0,-5 0-7 16,-4 7-3-16,-2-1-5 15,1 2-3-15,3-2-4 0,10 2-4 0,2 1-8 16,7-2-6-16,7 0-9 0,5 2-7 16,14 3-7-16,2-2-5 0,11-1-3 15,4-2-1-15,4 0 2 0,6-5 6 16,0-2 7-16,-4 0 7 0,-4-3 5 0,-6 3 7 16,-7-6 14-16,-7 6 13 0,-8 0 8 15,-5 0 5-15,-11 4 4 0,0 1 4 16,-5 1 0-16,1 1-8 0,-3 1-7 15,3-2-7-15,0-1-4 0,6 1-6 16,9-2-3-16,0-4-4 0,9 0-5 16,10-10-4-16,6-1-5 0,12-8-1 15,3-5-2-15,8-10-3 0,4-10 0 16,7-6 1-16,0-11 4 0,1-5 3 0,-6-3 2 16,-6 1 3-16,-5 0 5 0,-10 11 10 15,-11 7 10-15,-9 9 8 0,-8 14 6 16,-5 8 1-16,-12 6 1 0,-2 10-2 15,-6 8-7-15,-5 6-8 0,-5 12-7 16,-3 5-4-16,-3 13-3 0,-3 11 0 16,0 6 0-16,3 6 0 0,3 5 0 15,7 1-1-15,6-3 0 0,8-5 1 16,12-10-1-16,6-6-1 0,11-8 0 0,6-10 0 16,10-7-2-16,5-9-5 0,3-6-7 15,8-9-10-15,0-8-10 0,-1-7 83 16,-1-4-207-16,-3-7-129 0,-10 1-345 15</inkml:trace>
  <inkml:trace contextRef="#ctx0" brushRef="#br0" timeOffset="56839.78">3785 14582 482 0,'0'-4'117'0,"-4"-2"5"0,0 0-73 16,-2 1-8-16,-1 1-3 0,1-2-3 16,2 3-4-16,-4-1-3 0,1 4-5 15,-1 0-3-15,-1 0-5 0,-1 4-3 16,-5 6-4-16,-3 1-2 0,1 2-2 16,-1 0 0-16,0 5-1 0,1-4-1 15,4 2 0-15,5-1 0 0,5-4-1 16,3 0-1-16,5-2-2 0,9-5-1 0,2-4-4 15,8 0-4-15,4-11-2 0,5 0-2 16,1-5 0-16,-1-2 0 0,-1-1 2 16,-4-1 2-16,-3 3 4 0,-6 0 3 15,-5 1 1-15,-6 4 2 0,-2 2 1 16,-6 3 0-16,-2 3 1 0,-4 4-4 16,-6 5-7-16,2 2-12 0,-1 3 46 0,-3 4-157 15,1 1-111-15,0-2-294 16</inkml:trace>
  <inkml:trace contextRef="#ctx0" brushRef="#br0" timeOffset="57715.86">1284 14671 407 0,'0'0'90'0,"0"0"-1"0,0-5-61 16,6 1-18-16,1-3-6 0,-1-1-2 15,3-1 2-15,2 0 3 0,-2-4 6 16,3 4 5-16,0 0 4 0,-4 1 2 16,0 4 2-16,-3 0 1 0,-1 4 0 15,-4 0-3-15,0 0-6 0,-9 5-3 0,0 2-2 16,-2 3-3-16,0 1-4 0,-3 3-6 16,-2 0-8-16,2 2-8 0,-1-1-13 15,1 1-97-15,-1 1-102 0,0-3-249 16</inkml:trace>
  <inkml:trace contextRef="#ctx0" brushRef="#br0" timeOffset="59244.75">1368 15299 464 0,'-5'0'104'0,"5"5"2"0,-3-5-69 16,3 0-20-16,0 0-5 0,-4 0 2 15,4 3 0-15,0-3-2 0,0 0-1 16,0 0-1-16,0 0-1 0,0 0-1 16,0 0 1-16,0-3 0 0,0 3 3 15,0-4 2-15,0 4 2 0,0-6 0 16,0 3 1-16,0-2-1 0,-5 1-1 16,5-1 0-16,-7 1-2 0,2-1 0 0,-2 5 0 15,-1-4-2-15,-3 4-1 0,1 4-1 16,-5 5-3-16,-1 10-2 0,-1 5-1 15,-1 6-2-15,0 4 0 16,3 5-1-16,4 1 0 0,5-3 0 0,6-4-3 16,8-5-1-16,6-5-2 0,6-3-1 15,4-6-1-15,7-6 0 0,2-2 1 16,6-6 0-16,4-4 3 0,0-2 1 0,-2-1 2 16,2 1 0-16,-3-1 1 0,-5 7 0 15,-7-2 0-15,-5 2 0 0,-6 0 0 16,-1 2 1-16,-7-2-1 0,-2 0 0 15,2 5 1-15,-1-5-1 0,1 0 0 16,-2-5 0-16,6-1 0 0,-1-4 0 16,2-2 1-16,-3-5-1 0,0-2 0 15,2-5 0-15,-4-2 1 0,-5-2-1 0,-4-1 1 16,0 5 0-16,-9 1 0 0,-6 7 2 16,-2 8 1-16,-6 8 0 0,-1 8 0 15,-1 8 0-15,-2 8-1 0,1 2 0 16,3 4-1-16,6-1-1 0,3 0-1 15,7-2-3-15,7-4-2 0,2-5-1 16,10-6-1-16,9-1-1 0,5-11 0 16,8 0-1-16,8-9 2 0,3-6 1 0,4-6 2 15,4-3 0-15,-3-4 1 0,-1 3 2 16,-8 3 0-16,-8 4 1 0,-11 5 4 16,-5 8 4-16,-15 5 1 0,-2 9 1 15,-14 3 0-15,-6 6 0 0,0 2 0 16,-4 2-4-16,2 1-3 0,2 1-2 15,4-2-4-15,6-5-2 0,10-4-4 0,5-4-2 16,13-5-2-16,7-4-2 16,12-7-1-16,4-4 1 0,11-6 3 0,3-6 3 15,3-6 3-15,-3-1 1 0,-3-4 3 16,-1-2 1-16,-5 4 1 0,-14 2 0 16,-9 8 0-16,-9 6 2 0,-14 14 3 15,-7 9 2-15,-8 11 3 0,-12 13 1 16,-1 7 3-16,-9 12-1 0,-3 10 0 15,-2 6-3-15,-2 10-2 0,-2 5-2 16,1-1-3-16,-2 3-1 0,0 1-2 0,7-4 0 16,1-2 0-16,7-6 0 0,4-11 0 15,7 2 0-15,3-13-1 0,10-10 1 16,2-9-2-16,6-11-2 0,5-11 0 16,0-13-2-16,4-14 0 0,5-14-2 15,6-14-1-15,6-14 0 0,1-9 2 16,9-12 0-16,6-13 1 0,5-10 1 0,8 2 2 15,1 1 2-15,1 2 3 0,1 1 1 16,0 11 3-16,-6 15-1 0,-12 18 2 16,-8 10 0-16,-9 13 1 0,-5 11-2 15,-10 5-1-15,-8 13 0 0,0 2-2 16,0 9-1-16,-5 5-3 0,3 2-4 16,2 6-2-16,0 1-2 0,0 5-1 15,8-2-1-15,8-4-1 0,5-4 1 16,7-8 3-16,7-6 2 0,9-4 1 0,2-12 2 15,7-5 0-15,1-1 2 0,-1-1 1 16,-1 5 1-16,-12 3 4 0,-7 5 3 16,-8 6 4-16,-12 6 3 0,-13 5 1 15,0 3 0-15,-12 3-2 0,-2 0-2 16,-4 4-4-16,4-2-3 0,0 1-3 16,4 0-2-16,3-8-4 0,7 3-6 0,7-7-8 15,4-3-10-15,7-5-11 0,-2 0-104 16,6 0-108-16,1-8-257 15</inkml:trace>
  <inkml:trace contextRef="#ctx0" brushRef="#br0" timeOffset="59498.63">3229 15144 633 0,'-8'-5'146'0,"-4"2"3"16,2 3-90-16,2-4-29 0,5 4-9 16,3 0 0-16,-7-4-2 0,7 4-1 15,-5 0 0-15,5 0-3 0,0 0-1 16,0-3-2-16,0 3-2 0,0 0-3 16,0-4-2-16,0 4-2 0,0 0-2 0,-5 0 1 15,5-5-1-15,-2 5-1 0,-4 5 0 16,-1 0-7-16,-3 2-12 0,0 2-17 15,2 1-17-15,-3 3-117 0,4-2-127 16,7-1-305-16</inkml:trace>
  <inkml:trace contextRef="#ctx0" brushRef="#br0" timeOffset="60633.2">3234 15476 482 0,'6'-18'109'0,"5"-9"0"16,7-5-51-16,9-10-51 0,10-4-2 0,5-7 2 15,4 0 3-15,0 5 4 0,-1 3 2 16,-3 1 4-16,-3 10 1 0,-12 6 1 16,-7 8-2-16,-5 7-3 0,-5 4-2 15,-5 9-1-15,-5 7-3 0,-11 9-3 16,-1 6-2-16,-3 5 0 0,-8 8 0 15,-4 9-3-15,-1 2-1 0,-5 6-3 16,2 4-3-16,1 2-3 0,1 1-1 16,6-3-1-16,-1-6-1 0,2-4 1 0,7-9 1 15,-3-8 3-15,5-8 2 0,5-8 3 16,-4-4 0-16,5-7 0 0,2-2 0 16,3-5 1-16,-3-5-1 0,5-2 0 15,0-6 0-15,0-2 0 0,5-2 0 16,1-3-1-16,4-1 1 0,2 3 0 15,6 0 0-15,7 1 0 0,3 6-1 16,5 0 1-16,7 2 0 0,3 1 0 16,1 1 0-16,3 2 0 0,0-1 0 0,-2 4 0 15,-6-3 0-15,-3 4 1 0,-6 1 1 16,-4 1 1-16,-8 1 3 0,-6 3 5 16,-3 0 4-16,-9-7 3 0,0 7 0 15,-6-5 0-15,-4 1 0 0,-6 0 0 16,-5 4-4-16,-1-3-2 0,-2 6-3 15,-3 3 0-15,1 4-2 0,0 5-1 0,3 2-2 16,3 0-2-16,3 4-4 0,4 2-3 16,6 1-4-16,2-2-4 0,5-1-1 15,9 1-3-15,4-2 0 0,4-5 1 16,8-5 4-16,3-4 3 0,5-6 4 16,0-11 1-16,0-1 2 0,-1-5 2 15,-4 0-1-15,-2 1 3 0,-8-2 4 0,-4 7 7 16,-7 2 4-16,-3 4 2 0,-4 5-1 15,-4 0 1-15,-2 0-2 0,-2 4-4 16,2 4-8-16,0 0-3 0,0 3-2 16,2 1-2-16,4-2-2 0,4-1-3 15,8-4-3-15,5-5-1 0,10-8-3 16,8-4-1-16,8-7 1 0,8-9 1 16,7-4 4-16,3-8 2 0,2-4 1 15,2-5 4-15,-2-2 1 0,-6 0 1 0,-5-1 0 16,-8 0 1-16,-11 7 2 0,-7 1 5 15,-14 5 3-15,-12 4 4 0,-5 8 1 16,-9 3 0-16,-9 11 0 0,-6 2-2 16,-4 11-4-16,-3 16-4 0,-3 7-2 15,-2 10-3-15,0 8 1 0,2 7-1 16,3 7 0-16,2 7-1 0,4 2 0 16,12 1 0-16,8-3 0 0,10-1 0 0,13-7-1 15,6-9 0-15,14-12 0 0,8-13 0 16,5-11 0-16,7-9-2 0,5-15-7 15,2-5-10-15,-1-7-14 0,-8-4 40 16,0-5-167-16,-10 0-128 0,-8 1-324 16</inkml:trace>
  <inkml:trace contextRef="#ctx0" brushRef="#br0" timeOffset="61369.43">1835 15488 399 0,'0'-7'96'0,"-2"-2"4"0,2-1-67 15,0 0-3-15,4 0 0 0,0 2-1 16,1 1-2-16,2 2-3 0,1 2 0 0,1 3 0 15,0 0-1-15,4 0-2 16,-2 7-4-16,0-2-3 0,3 5-3 0,2-2-3 16,-2 1-2-16,-1-2-2 0,0 0-2 15,-4-2 0-15,0 1-1 0,-4-6 0 16,0 5 2-16,-5-5 0 0,0 0-1 16,-7 0 1-16,-1 0 0 0,-5 0 0 15,-6 0-1-15,-1 0-1 0,1 0-1 16,-2 0-4-16,1 8-6 0,1 0-12 0,0 0-13 15,5 3-101-15,0 3-104 0,4 1-259 16</inkml:trace>
  <inkml:trace contextRef="#ctx0" brushRef="#br0" timeOffset="62679.4">1698 16145 543 0,'-5'-4'123'0,"-1"4"4"16,1-7-92-16,5 7-7 0,-3-4-4 0,-2 4 1 16,-1 0-2-16,-1 0-2 0,-5 0-1 15,-2 10 0-15,-4 1-2 0,-4 5-1 16,-3 7-2-16,1 5-3 0,0 5-3 15,4 3-1-15,2 2-4 0,10 2-2 16,8-5-1-16,10-4-1 0,7-2-1 16,10-7-2-16,7-7-2 0,9-8-1 15,4-7-2-15,1-7 0 0,5-4 0 16,5-5 0-16,-1-3 3 0,-1 4 1 0,-4 2 2 16,-4 7 2-16,-4 6 0 0,-10 0 1 15,-8 11 1-15,-7 4 0 0,-9 2 1 16,0 3-1-16,-10-1 1 0,2 0 0 15,-2-4-1-15,5-1-1 0,-2-7-1 16,3 1 0-16,6-8 0 0,7-8 0 16,1-3 0-16,1-6-1 0,5-5 1 0,-1-9 0 15,-3-1 1-15,-3-2-1 0,-5 1 0 16,-3 2 1-16,-8-1 0 0,-3 2 1 16,-8 8 0-16,-5 3 1 0,-7 6 2 15,-5 6-1-15,-3 9 1 0,-5 9 0 16,-1 8 0-16,-3 6-2 0,7 4 0 15,1 1-1-15,8 3-1 0,6-2-1 0,9-3-1 16,6-1-1-16,12-9-1 16,5-5-2-16,14-5-1 0,7-8-3 15,4-11 0-15,10-10 0 0,7-4 0 0,6-7 2 16,3-3 1-16,4 1 2 0,0 2 3 16,-4 5 0-16,-3 6 1 0,-10 8 0 15,-10 6 0-15,-6 7 2 0,-13 7 1 16,-10 4 1-16,-5 5 0 0,-9 2 1 15,-2 6 0-15,-3 0 0 0,-4 3-1 0,-4 0-1 16,-2-1-2-16,1 2 0 0,-2-2 0 16,-1-3 0-16,0-2 0 0,-2-4 0 15,1 0 2-15,-1-4 0 0,1-4 1 16,3-2 1-16,2-1 1 0,2-6 0 16,4 0-1-16,10-7-1 0,4-4-1 15,5-6-3-15,7-9-6 0,9-8-5 16,5-7-1-16,10-12-1 0,3-5 0 0,10 1 0 15,2-3 2-15,5 0 5 16,0 1 4-16,-3 4 1 0,0 3 2 16,-6 6 0-16,-6 5-1 0,-7 2 1 0,-7 8 0 15,-7 4 1-15,-9 4 4 0,-7 7 4 16,-5 3 3-16,-8 6 0 0,0 2 0 16,-7 5 0-16,-4 12-2 0,-1 4-4 15,-3 7-4-15,0 10-2 0,-4 5-1 16,-1 7 0-16,0 4 0 0,1 5 0 0,-1 8 0 15,0-5-2-15,5 3-1 0,-1-2-1 16,3 1-1-16,4-3-1 0,0-8 0 16,1-7 1-16,-1-4 0 0,1-8 2 15,-5-7 2-15,0-5 0 0,-1-6 1 16,0-6 0-16,-4-5 1 0,3 0 1 16,-4-3 1-16,2-7 1 0,0-3 4 0,-3-4 5 15,2-5 4-15,1 3 4 0,3-2 2 16,4 4 1-16,3 2-3 0,7 5-2 15,2 3-5-15,11 3-5 0,3 1-5 16,7-1-2-16,7-4-2 0,6-2 1 16,4-3-1-16,7-5-1 0,4-2-2 15,2-5-8-15,1-2-18 0,-1 6-19 16,-2-2-129-16,-8 5-139 0,-5 4-338 16</inkml:trace>
  <inkml:trace contextRef="#ctx0" brushRef="#br0" timeOffset="63490.92">5056 15270 538 0,'0'0'125'0,"7"0"3"0,-1 0-86 15,1 0-12-15,3 0-9 0,8 0-5 16,3 0-4-16,4 0-2 0,6 0-3 16,3 0 0-16,5 0-1 0,-3 0 0 0,1-6-2 15,-4 0 0-15,-1-1-2 0,-7 1 0 16,-2-1-1-16,-5 1 0 0,-6-1 0 16,-3 5 0-16,-5 2 0 0,-4 0 0 15,-4 0-3-15,-5 8-5 0,-6 2-7 16,0 0-11-16,-5 1-12 0,-1 2-45 15,-3 0-56-15,-2 0-93 0,-2-1-199 0</inkml:trace>
  <inkml:trace contextRef="#ctx0" brushRef="#br0" timeOffset="63798.11">5154 15504 437 0,'-10'10'112'16,"2"-5"5"-16,1-1-59 0,0 0-14 15,2-4-9-15,3 5-5 0,2-5-6 16,-5 0-5-16,5 6-4 0,5 0-3 0,1-1-2 15,6-2-2-15,3-3 0 0,6 4-2 16,7-4 0-16,4-10 0 0,4 2-2 16,0-1 0-16,0-1-1 0,1-1-2 15,-4 2 1-15,-1 1-1 0,-10 1-1 16,-2 3 1-16,-4 4 0 0,-7 0 2 16,-9 0 1-16,0 3 0 0,-15 5 0 15,-3 1 1-15,-3 2 0 0,-9 1 2 16,-4-1-1-16,-1 1 2 0,-4-1 2 0,-1-2 2 15,-2 0 0-15,1-3 0 0,4-3-2 16,2-3-1-16,6 4-4 0,6-4-2 16,5 0-8-16,10 0-11 0,8 0-9 15,6-4-11-15,7 4-15 0,7-3-104 16,8-4-113-16,-1-1-259 0</inkml:trace>
  <inkml:trace contextRef="#ctx0" brushRef="#br0" timeOffset="68686.91">6156 15464 431 0,'0'5'95'0,"0"-5"5"0,0 0-74 15,5 0-2-15,2-7-3 0,5-1 2 0,-4-4-1 16,7-4-2-16,2-5-4 15,3-2-4-15,2-4-3 0,3-7-1 0,3-1-2 16,3-4-1-16,0 3 0 0,-1-2-1 16,0 2 1-16,-3 0-1 0,-5 8 1 15,-3 3 1-15,-4 8 1 0,-4 2 2 16,-4 6 0-16,-2 9 0 0,-5 0 0 16,-6 16-1-16,-5 5 0 0,-3 8-2 0,-5 10-2 15,-2 8 1-15,-6 7-2 0,-4 3 0 16,3 5 0-16,2-5-2 0,1-4 1 15,3-7 0-15,2 0-1 0,7-11 0 16,0-2 0-16,5-6 0 0,2-2 0 16,1-7-2-16,5 1-4 0,0-5-5 15,0-3-6-15,0-5-7 0,10-6-6 16,-2 0-8-16,0-4-15 0,3-8-77 16,0 0-86-16,4 0-208 0</inkml:trace>
  <inkml:trace contextRef="#ctx0" brushRef="#br0" timeOffset="69624.7">6882 15213 371 0,'2'-11'97'0,"-2"2"6"0,5 0-46 15,-5 2-8-15,0 1-3 0,0 0-4 16,-7 2-4-16,0 4-5 0,-3 0-6 15,-1 4-6-15,-6 6-6 0,1 6-4 16,-7 6-3-16,1 6-2 0,0 6-2 16,-2 3 0-16,4 2-2 0,0 3 0 0,7-5 0 15,7-4-1-15,6-3-1 0,6-7 1 16,7-5-1-16,6-7 0 0,4-2 1 16,8-9-1-16,1-8 1 0,-1-4 0 15,0-3 0-15,1-7 0 0,-1-5 1 16,-6-5-1-16,-4-2 1 0,-5-2-1 15,-5 0 1-15,-7-2 0 0,-4 1 0 16,-10 4 0-16,-3 7 2 0,-7 4 0 0,-6 6 1 16,-2 8 0-16,-7 8 1 0,-1 14 1 15,0 6-2-15,-2 7-1 0,1 5 0 16,7 7-2-16,4 5 0 0,7 1-1 16,6 2-1-16,13-4 0 0,12-6-1 15,6-3 0-15,12-7 0 0,10-7 0 16,5-10-1-16,6-10 0 0,5-3 1 15,2-12 0-15,-1-2-1 0,1-5 2 0,-1-4 0 16,-8-5 0-16,-7 3 1 16,-7-1 0-16,-13 4 4 0,-7 2 4 0,-12 2 4 15,-3 7 0-15,-10 4 2 0,-6 10-1 16,-5 5-1-16,-4 6-2 0,-2 4-5 16,1 6-3-16,3 4-1 0,1 2-1 15,13 0 0-15,2-4-1 0,7 0-1 16,10-1 0-16,8-3 0 0,5-5-1 0,4-5 1 15,6-4-1-15,3-5 1 0,2-11 0 16,-2-6 1-16,1-5 0 0,-6-4 0 16,-1-8 1-16,-3-2-1 0,-8-2 1 15,-5-3 0-15,-7 0 0 0,-7 2 0 16,0 5 0-16,-10 7 0 0,-4 2-1 16,-3 8 1-16,-8 7-1 0,-2 10 0 0,-3 7 0 15,-4 8 0-15,-2 9-3 16,-4 4-5-16,1 7-9 0,5 6-7 0,2 4-9 15,10 0-15-15,5-2-109 0,9-5-115 16,8 1-268-16</inkml:trace>
  <inkml:trace contextRef="#ctx0" brushRef="#br0" timeOffset="70466.43">7780 15245 497 0,'-9'-4'111'0,"2"4"3"15,-3 0-84-15,-4 11-9 0,-4 5-3 16,-3 5 0-16,-5 6-2 0,-4 6 0 0,1 2-3 16,3 0-1-16,2 0-2 0,4-6-2 15,8-1-2-15,8-5-3 0,4-5-2 16,12-5 0-16,2-9-1 0,9-4-1 16,8 0-1-16,6-13-2 0,2-9 1 15,2-1-1-15,-3-7 0 0,1-4 0 16,-6-5 1-16,-9 3 2 0,-5-3 2 15,-9 2 0-15,-10 3 3 0,-6 4 0 0,-10 7 3 16,-8 3 1-16,-7 10 3 0,-7 6 1 16,-8 9 1-16,0 12-1 15,2 4-2-15,2 8-2 0,0 7-2 0,10 4-2 16,6 3-2-16,7-2-3 0,8-6-4 16,6 3-6-16,10-10-5 0,5-5-14 15,4-5 98-15,6-6-207 0,5-5-118 16,-1-1-324-16</inkml:trace>
  <inkml:trace contextRef="#ctx0" brushRef="#br0" timeOffset="70803.93">7992 15637 546 0,'0'0'123'0,"-7"0"2"0,2 0-88 16,3 0-17-16,2 0-9 0,0 3-5 15,-5-3-7-15,5 0-9 0,0 0-10 16,-6 0-105-16,6 0-102 0,6 0-258 16</inkml:trace>
  <inkml:trace contextRef="#ctx0" brushRef="#br0" timeOffset="71973.29">8411 15213 518 0,'-13'5'114'0,"-3"2"2"0,-5 10-90 16,0 7-9-16,-2 7-5 0,-2 6-1 16,-1 2-3-16,1 3-2 0,2-3-1 15,6 0-1-15,7-9-1 0,6-3-1 16,10-9-1-16,8-5 1 0,3-6-1 16,7-7 0-16,5-5 1 0,3-10-1 0,-1-3 1 15,1-7 0-15,-4-4 0 0,1-7 0 16,-6-4 1-16,-4 2 2 0,-5-5 1 15,-6 6 3-15,-8 1 2 0,0 4 3 16,-7 7-1-16,-7 5 1 0,-5 6 0 16,-5 7-2-16,-5 7-2 0,-1 0-3 15,-1 14-1-15,-1 5-3 0,1 4 0 0,2 7-1 16,8 3-1-16,5 6-1 0,5 1 0 16,11 1 0-16,2-5-1 0,12-2 0 15,8-2-1-15,4-8-1 0,8-8 0 16,3-8-1-16,5-8 0 0,5-5 1 15,2-10 0-15,4-4 0 0,3-7 2 16,0-6 0-16,-5-1 1 0,-3 1 1 16,-9 2 0-16,-7 3 1 0,-9 0 4 15,-10 4 4-15,-4 8 4 0,-9 1 1 16,-4 4 0-16,-4 6 0 0,-4 4-1 0,-7 4-3 16,-2 6-5-16,2 6-3 0,-6 5-2 15,5 4 0-15,5 2 0 0,1-2-2 16,8 2 0-16,6-2-2 0,6-3-1 15,9-4-1-15,4-7-1 0,2-1-1 0,10-5-1 16,-2-5 1-16,4-8-1 16,2-3 0-16,-2-7 0 0,3-6 1 0,-3-4 0 15,-5-1 2-15,3-1 2 0,-9-4 0 16,-2 1 3-16,-7 4 2 0,-6 5 4 16,-7 2 1-16,-8 1 1 0,-5 9 1 15,-9 3-1-15,-3 4 0 0,-2 5-2 16,-6 0-2-16,0 7-2 0,-4 5-1 15,2 8 0-15,2 3 0 0,0 3-1 0,2 7 0 16,10 4 0-16,7 1-1 0,11-2-1 16,6 1-2-16,10-6-1 0,9-1-1 15,9-9-2-15,3-7-2 0,8-8 0 16,3-6 1-16,5-14 2 0,3 0 0 16,1-7 2-16,0-6 1 0,-2-4 3 15,-1-1 1-15,-10 1 1 0,-1-5-1 16,-10 0 3-16,-9 4 4 0,-6 5 5 0,-8 4 3 15,-2 2 2-15,-5 7 1 0,-11 5 0 16,-3 6-2-16,0 3-4 0,-5 8-5 16,0 3-3-16,-4 5-3 0,-3 7 0 15,1-1 0-15,5 3-1 0,0 0 0 16,2 4 0-16,10-3-1 0,8 0 0 16,0-5-2-16,12 0 0 0,2-6 0 0,6 0-2 15,1-9 1-15,6-1-1 0,4-5-1 16,-3-7 0-16,4-3 1 0,-1-8 0 15,-3-4 1-15,0-3 0 0,-2-3 2 16,0-5 1-16,-7 1 1 0,-4 2 3 16,-3 3 2-16,-5 4 3 0,-7 3 1 15,-7 8 1-15,-7 3 0 0,-10 6 0 16,-4 3-3-16,-5 3-2 0,-6 5-3 16,-1 3-2-16,2 5-5 0,2 1-8 15,4 3-10-15,5 1-10 0,7-2-16 0,8-1-111 16,5 0-117-16,7-5-278 0</inkml:trace>
  <inkml:trace contextRef="#ctx0" brushRef="#br0" timeOffset="72446.74">10441 14725 547 0,'-5'-17'123'16,"-3"6"2"-16,-8 6-91 0,-1 5-11 0,-9 13-8 16,-6 7-2-16,-9 10-2 0,-5 11-2 15,-6 10 0-15,5 10-1 0,-5 4 0 16,6 8-1-16,5-3-1 0,9 3-1 15,12 1-2-15,6-5-1 0,8-6 0 16,11-4-1-16,4-9-1 0,11-8 1 16,10-9 0-16,5-10-1 0,6-5-1 15,10-6-2-15,-2-7-1 0,2-5-2 16,2-5-5-16,-7-4-8 0,-5-3-11 16,-8-4-10-16,-7-6-94 0,-7-1-99 0,-6-2-239 15</inkml:trace>
  <inkml:trace contextRef="#ctx0" brushRef="#br0" timeOffset="72841.68">9806 15116 462 0,'-12'-6'96'0,"6"6"1"15,6-5-81-15,4 5-3 0,6 0 0 16,9 5 2-16,7-2 4 0,2 4 1 15,9-2 2-15,4-1-1 0,4 0-2 16,2 3-4-16,0-2-4 0,-2 2-1 16,-4 0-2-16,-7 0-3 0,-7 0-2 0,-7-1-2 15,-8-1 0-15,-7-1 0 0,-11-4-2 16,-7 3 0-16,-6-3-1 0,-8 0 0 16,-6 0 0-16,-2-3 1 0,-3 3 0 15,3-4 3-15,-4 4 4 0,1 0 2 16,3 4 2-16,-2-1 0 0,3 4 0 0,0 0 1 15,2 4-3-15,4 2-1 0,2 1-3 16,7 1-2-16,7 2 0 0,9 1 0 16,5-2-2-16,11 3 1 0,8-4-1 15,11-2 0-15,9-3 1 0,8-3 0 16,6-3 0-16,5-4 0 0,6-5 1 16,0-1-2-16,-6 0-5 0,-1 0-9 15,-6 2-12-15,-13 4-109 0,-2 0-111 16,-16 0-275-16</inkml:trace>
  <inkml:trace contextRef="#ctx0" brushRef="#br0" timeOffset="75194.54">10944 15373 407 0,'-5'-7'97'0,"3"2"4"0,-3-1-63 15,1 1-8-15,1 5-6 0,3-4-2 0,-7 1-2 16,1 3-3-16,2 0 0 0,-2-4-2 16,2 4 0-16,-2 0-2 0,0 0-2 15,-1 5-1-15,1 0-3 16,2 0-1-16,0 3-2 0,-1-1-1 0,5 3-1 16,-6-1-1-16,6 0 0 0,-3-4 0 15,3 1-1-15,0-1 0 0,5 0 1 16,-1-5-1-16,0 0 1 0,1-6 0 15,1 1 0-15,0-5 0 0,2-3 1 16,-2 2 0-16,-2-1 1 0,-1 1 3 0,-3 1 1 16,0 4 1-16,0 3 1 0,-5 3-1 15,-3 0 0-15,-3 3-1 0,-2 2-3 16,-1 5-2-16,2-1-1 0,0 1 0 16,0 0-1-16,4 0 0 0,6-3 1 15,2-2-2-15,0-1 1 0,6-4-1 16,1 4 0-16,4-4 0 0,-1-4 1 15,2-1 0-15,1 0 0 0,-5 0 0 0,2 0 0 16,-5 5 1-16,0-3 0 0,-5 3-1 16,0 0 1-16,-6 5-1 0,-1 0-1 15,0 3-2-15,-5 0-5 0,1 0-7 16,1 2-10-16,0-1-11 0,1-1-97 16,7-3-102-16,4-5-244 0</inkml:trace>
  <inkml:trace contextRef="#ctx0" brushRef="#br0" timeOffset="76683.71">11522 15013 474 0,'0'-7'109'16,"-6"-3"4"-16,1 6-80 0,1 0-8 16,-3 4-4-16,-3 0-4 0,0 7-3 15,-4 4-2-15,-4 2-1 0,-2 9 0 16,-4 3 0-16,-1 7 1 0,0 6-2 15,-5 2-1-15,4 4-2 0,3 2-2 0,7 0-1 16,6-3-2-16,10-7-1 0,7-7 0 16,9-2 0-16,10-12 0 0,5-9 0 15,5-6 0-15,6-9 1 0,-1-8-1 16,7-7 1-16,3-8 0 0,2-5-1 16,2-3 0-16,-3-1 0 0,-5-3-1 0,-6 4 1 15,-10 0-1-15,-10 5 0 16,-14 2 0-16,-7 4 0 0,-13 5 0 0,-8 5 1 15,-12 2 1-15,-7 11 0 0,-6 9-1 16,-4 9 2-16,-1 10-1 0,-2 6 0 16,6 5 0-16,3 9-3 0,8 0-3 15,6 0-6-15,8 0-7 0,11 0-10 16,11 0-11-16,4-7-95 0,10-7-100 16,9-9-236-16</inkml:trace>
  <inkml:trace contextRef="#ctx0" brushRef="#br0" timeOffset="76902.98">11908 15296 439 0,'-4'20'104'0,"-2"4"4"0,-6 8-47 15,0 3-39-15,-3 3-3 0,-4 3 1 16,-3-1-2-16,-3-1-4 0,-1-4-3 15,-1-1-3-15,2-2-3 0,4 0-1 16,1-1-2-16,7-5-6 0,1-2-10 16,8-2-12-16,4-5-94 0,0-6-96 0,0-4-239 15</inkml:trace>
  <inkml:trace contextRef="#ctx0" brushRef="#br0" timeOffset="77446.58">12036 15301 514 0,'-4'4'111'0,"4"-4"2"16,4-5-89-16,6-1-11 0,12-6-3 15,8-5-2-15,9-2-1 0,8-7-1 16,5-5 0-16,5 1 0 0,0-4 0 16,-3 2 1-16,-3-2 0 0,-10 3 1 15,-8 4 2-15,-7 5 1 0,-8 5 3 16,-8 9 0-16,-10 4-1 0,-2 11 0 15,-13 7-2-15,-4 10-3 0,-7 4-2 16,-6 5-4-16,-2 6-1 0,-6 5 1 0,2 0-1 16,3-2 0-16,0 2-1 0,4-1 1 15,5-5-1-15,5-4-5 0,6-5-8 16,4 0-9-16,11-7-12 0,0-6-89 16,16-10-14-16,8-6-88 0,3-6-170 15</inkml:trace>
  <inkml:trace contextRef="#ctx0" brushRef="#br0" timeOffset="77862.62">13051 14872 602 0,'-6'-14'132'0,"-4"1"2"0,-8 13-106 16,-4 5-14-16,-8 10-2 0,-4 3-2 15,-5 7-4-15,-3 4-2 0,-2 0-2 0,4 0-1 16,1-6 1-16,10 0-2 0,5-1 1 15,11-3-2-15,7-6 0 0,11 0 0 16,8-5 0-16,8-3 0 0,11-5-1 16,7-5-1-16,1-3 0 0,1-7-2 15,0-3 1-15,-2-6-1 0,-7 1-1 16,-6 0 2-16,-8 1 1 0,-7 0 3 16,-2 8 3-16,-6 1 2 0,-3 9 1 15,-6 4-1-15,0 8 1 0,-3 11-1 16,-3 3-1-16,0 5-1 0,-2 4-2 0,0 3 0 15,0 5 0-15,1 0 0 0,-1 0 0 16,1-2 0-16,-1 3 0 0,1 0 2 16,0-1 2-16,-6-2 1 0,-1-7 1 15,1 1 2-15,-3-5 2 0,-4-8 0 16,-2-2-1-16,-4-6-2 0,0-2-1 0,2-8-1 16,0 0-2-16,2-5-2 0,0-2-1 15,6-1-4-15,2-5-10 0,6 1-9 16,2-1-16-16,10-1-36 0,2-3-75 15,14 1-106-15,-1-4-233 0</inkml:trace>
  <inkml:trace contextRef="#ctx0" brushRef="#br0" timeOffset="78466.81">13306 14980 448 0,'0'-7'108'0,"3"-2"5"16,-3 0-62-16,6 1-15 0,1-1-5 15,-1 2-3-15,-1-2-2 0,2 2-4 16,-1 2-3-16,3-1-4 0,3 0-2 15,1 1-1-15,1 1-2 0,6 4 0 16,0 0-1-16,1 0 0 0,0 8 1 16,1-1-1-16,-2 4 1 0,-4 4-2 0,-4 2 0 15,-4 2 2-15,-3 3 0 0,-5 4 2 16,-11 1 0-16,-3 2 0 0,-13 3 0 16,-6-1-1-16,-7 4-1 0,-7-1-2 15,-5-2-2-15,0-3-1 0,5-3 0 16,7 1-1-16,7-4 0 0,7-2-1 15,12-4-1-15,7 0 0 0,14 0-1 16,6-3 0-16,7 0 0 0,12 1 0 0,2-5 0 16,7-2 0-16,3 0 1 15,-2-5-1-15,3 1 0 0,-5-4 0 16,0 0-1-16,-2-4 1 0,-5 4 0 0,-5-6-2 16,-1 6-8-16,-7-3-12 0,-1 3-12 15,-8-5-15-15,-9 5-116 0,-2-5-124 16,0 1-294-16</inkml:trace>
  <inkml:trace contextRef="#ctx0" brushRef="#br0" timeOffset="80497.85">14068 15220 490 0,'-5'-7'115'0,"-1"1"1"0,6 0-79 15,0-1-10-15,0 1-7 0,6 1-3 16,3-1-3-16,0 0-1 0,6 0-1 15,4 1-1-15,7 0 1 0,1 5-2 16,6-6-1-16,0 6-1 0,6 0-3 16,-4 0-1-16,-3 0-2 0,-2 5-1 15,-2-5 1-15,-7 6-2 0,0-6 1 16,-3 6 0-16,-4-6-1 0,-4 5-2 16,0-5-4-16,-3 0-4 0,-2 5-4 0,-3-5-5 15,-2 0-7-15,5 0-4 0,-5 0-2 16,0 0-5-16,-5-5-6 0,1 5-12 15,-1 0-29-15,-3 0-23 0,-4 0-62 16,-1 0-124-16</inkml:trace>
  <inkml:trace contextRef="#ctx0" brushRef="#br0" timeOffset="80745.71">14122 15345 369 0,'-11'9'103'0,"2"-3"5"0,1 0-28 16,2 0-33-16,0-1-13 0,4-1-5 0,2-1-6 16,0 1-4-16,2-1-5 15,6 1-1-15,4 1-1 0,2-1-1 0,12 1 1 16,6-1 0-16,7 1 0 0,1-5 0 16,1 0-3-16,0 0-2 0,-2 0-1 15,-6 0-2-15,-7 0-1 0,-7 0-1 16,-5 0-2-16,-2 2-5 0,-6-2-7 15,-3 5-13-15,-3-5-110 0,-5 5-109 0,-2-5-276 16</inkml:trace>
  <inkml:trace contextRef="#ctx0" brushRef="#br0" timeOffset="81322.43">14995 15170 465 0,'0'0'102'0,"0"-7"0"0,8-1-68 16,6-3-25-16,3-4-6 0,12-5 1 15,12-6-1-15,11-7 2 0,5-6 0 16,4-7 0-16,5 0 0 0,-3-1 1 16,-7 2-1-16,-11 6 3 0,-13 6 1 15,-10 10 3-15,-8 11 2 0,-14 12 1 16,-6 7 1-16,-8 12 0 0,-12 12-3 0,-6 8-1 15,-9 10-4-15,-9 1-1 0,-6 3-2 16,-2-2-1-16,2 5-1 0,5-6 0 16,5-5-2-16,7-3 1 0,11-5-1 15,10 0-1-15,9-4-2 0,4-7-1 16,5-5-4-16,13-9-4 0,4-6-9 16,7-9-10-16,8-10-99 0,12-7-98 0,4-7-246 15</inkml:trace>
  <inkml:trace contextRef="#ctx0" brushRef="#br0" timeOffset="81701.79">15949 14786 496 0,'-12'-11'119'0,"-9"5"4"16,-8 6-77-16,-8 6-10 0,-10 8-10 0,1 10-5 16,-5 2-7-16,5 4-4 15,2 5-3-15,8 2-3 0,9-5-2 0,13-1-1 16,2-6-1-16,12-4 1 0,5-8-1 15,9-3 0-15,6-10-1 0,6 0-1 16,13-10-1-16,3-1-2 0,7-8 0 16,-4-1 0-16,0-4 0 0,-3 3 0 15,-9-2 1-15,-7 3 2 0,-10 3 3 16,-8 6 1-16,-8 5 2 0,0 6 1 0,-8 11 1 16,-4 7 1-16,-7 5 0 0,-2 7-2 15,-4 3 0-15,-4 1-2 0,-2 2-1 16,-2-2 0-16,0 6-1 0,2-1 0 15,1-1 2-15,0 1 2 0,6 3 3 16,-2-2 2-16,7-5 1 0,-1-5 0 16,0-4 0-16,2-2-1 0,0-7-2 0,1-6-3 15,-2-3-2-15,1-5-2 16,0-3-8-16,0-9-8 0,-1-3-9 0,-2-6-16 16,1-6-13-16,3-3-91 0,3-1-103 15,9 1-229-15</inkml:trace>
  <inkml:trace contextRef="#ctx0" brushRef="#br0" timeOffset="82145.39">16239 14816 542 0,'-15'-10'120'16,"1"0"3"-16,4 3-95 0,10 2-10 16,0-2-3-16,15 1-1 0,5-2-3 15,7 1-3-15,6 2-1 0,4 5 1 16,2 0 0-16,-3 0 0 0,-4 11 1 15,-5 4-1-15,-8 8 0 0,-10 8 1 0,-5 2 0 16,-10 3 0-16,-10 2 1 0,-14 5 0 16,-5-3-1-16,-15 0 0 0,-4-3-2 15,-4-2-2-15,4 0 0 0,1-2-2 16,11-3 1-16,4-3-1 0,12-2 0 16,12-1-1-16,7-3 0 0,7 0-1 15,7-2 1-15,8-3-1 0,9 0-1 16,4-4 1-16,5-2 0 0,6-2 1 0,6-5-2 15,3-3-5-15,-3 0-9 0,1 0-10 16,-5 0-11-16,0 0-14 0,-7-8-100 16,-3 1-110-16,-3-3-248 0</inkml:trace>
  <inkml:trace contextRef="#ctx0" brushRef="#br0" timeOffset="82299.07">16625 15360 507 0,'-2'6'126'0,"2"1"3"15,-6 2-40-15,6 0-61 0,-7 4-9 16,7-2-3-16,-6 1-2 0,1-1-4 16,5-2-3-16,-2 1-3 0,2-4-7 15,0 0-10-15,0-3 13 0,0-3-136 16,0-4-114-16,0-4-297 0</inkml:trace>
  <inkml:trace contextRef="#ctx0" brushRef="#br0" timeOffset="83244.64">17041 15054 553 0,'-15'0'122'0,"-4"4"1"0,-2 3-97 16,-3 9-8-16,2 4-7 0,-3 5-4 0,0 4-2 16,2 4-3-16,0-1 0 0,8 0-1 15,2-1 0-15,6 1 0 0,7-8-1 16,13-2 1-16,6-6 0 0,3-7 1 15,9-9 0-15,3-7 1 0,5-10 0 16,0-11 1-16,2-4-1 0,0-4 1 16,2-3 0-16,-5 3 3 0,-2 0 2 0,-9 6 2 15,-12 2 2-15,-8-3 1 0,-14 5 1 16,-7 0-1-16,-8 1-2 0,-8 4-1 16,-3 1-3-16,-1 4-1 0,1 9-2 15,0 3-1-15,4 4 0 0,-2 9-1 16,5 3-1-16,0 4-1 0,5 3 0 15,7 5-1-15,3 1-1 0,11 1 1 0,0 3-1 16,13-1 0-16,7-5-1 0,5-1 1 16,9-5-1-16,4-5 2 15,3-6-2-15,10-2 1 0,2-8 1 0,3-2-1 16,2-4-1-16,1-3 0 0,-5-2 0 16,-2 1 0-16,-11-7 1 0,-8 1-1 15,-7-1 1-15,-7 2 3 0,-6 0 2 16,-7 3 1-16,-6 5 1 0,-6 2-1 15,-7 9 0-15,-1 5 0 0,-7 4-1 16,-5 7-3-16,-5 4 0 0,4 3 0 0,-4 3 0 16,8 1-1-16,4 1-1 0,12 0-1 15,7-1 0-15,8-1-1 0,11-4 0 16,6-5-1-16,4-4 0 0,3-8 0 16,2-5 0-16,5-8-1 0,1-6-2 15,6-4-1-15,0 0 0 0,1-7 1 16,-3-2 0-16,-4-2 1 0,-5 1 2 0,-8-2 3 15,-9-3 2-15,-10 4 4 0,-8 1 3 16,-4 3 0-16,-9 4 0 0,-9 4 1 16,-6 3-1-16,-10 6-1 0,-2 8-4 15,-3 0-2-15,-2 12 0 0,-1 4-1 16,1 5 1-16,6 3-1 0,7 3 1 16,4 3-1-16,6 0-3 0,4-3-5 15,11 2-6-15,7-1-3 0,3 0-4 16,8-2-5-16,7-3-6 0,3-5-8 15,6-4-67-15,0-6-27 0,6-3-88 0,2-5-191 16</inkml:trace>
  <inkml:trace contextRef="#ctx0" brushRef="#br0" timeOffset="83664.63">18245 14961 599 0,'0'-7'132'0,"0"3"1"16,0 4-101-16,-13 4-13 0,-1 7-7 15,-5 7 0-15,-2 3-2 0,0 4-2 16,-5 4 0-16,0 3-2 0,1 3 0 0,8-3-1 15,1 0-2-15,9 2-2 0,1-5 0 16,11-2-1-16,3-4 1 0,10-5 0 16,2-5 0-16,9-7 0 0,10-6 0 15,7-2 1-15,5-8-1 0,-2-5 0 0,1-4 1 16,-4-6-1-16,-4-2 1 0,-13-2 0 16,-6-1 0-16,-10-3-1 0,-6-1 0 15,-7 0 1-15,0 1 0 0,-11 3 0 16,-3 7 1-16,-12 3 0 15,0 7-1-15,-14 8 1 0,-6 9-2 0,-4 6-5 16,-4 8-5-16,2 7-6 0,1 5-4 16,5 2-10-16,10 4-10 0,9 3-10 15,8-3-93-15,4 1-98 0,11-6-239 16</inkml:trace>
  <inkml:trace contextRef="#ctx0" brushRef="#br0" timeOffset="84111.71">19384 14526 488 0,'0'-12'116'15,"-10"6"2"-15,-6 6-74 0,-12 4-10 16,-10 10-9-16,-2 6-2 0,-3 9-4 15,-3 5-2-15,0 4-2 0,-3 5-2 16,9 10-3-16,6 0-2 0,1 1-2 16,8 0-2-16,7-1-2 0,9-4-1 0,9-3 0 15,5-8-1-15,9-3 0 0,5-8 1 16,8-2-1-16,5-7-1 0,2-6 0 16,6-7-2-16,5-5-3 0,0-5-5 15,-3-2-7-15,-1-5-10 0,-2-1-7 16,-6 0-10-16,-5-1 3 0,-11-3-87 15,-10-8-84-15,-7-2-200 0</inkml:trace>
  <inkml:trace contextRef="#ctx0" brushRef="#br0" timeOffset="84444.98">18818 14775 354 0,'-32'0'88'15,"3"3"0"-15,12 3-46 0,6-1-15 16,11 2-9-16,15 2-2 0,10-1-2 15,5 2 2-15,6-1-1 0,5-1 1 0,6 0 1 16,3 2 3-16,-1-5 0 0,7-2 1 16,-2-3-2-16,3 3 1 0,-1-3-1 15,-6 0-3-15,-7-3-5 0,-5 3-4 16,-17-3-3-16,-8-2-2 0,-13 5-1 16,-12 0 0-16,-8 0 0 0,-13 0 0 15,-6 0 0-15,-4 5-1 0,-7-2 1 16,2 4 0-16,0 1 3 0,-3 0 2 0,7 1 1 15,-4 3 3-15,-3-1 0 0,-4 1 1 16,-6-2-2-16,9 1-1 0,0 0-3 16,4 3-2-16,10-2-1 0,8 3-1 15,7-3-2-15,9 3-4 0,6-4-7 16,2-3-10-16,6 1-13 0,0-5-101 16,0-4-107-16,6 4-256 0</inkml:trace>
  <inkml:trace contextRef="#ctx0" brushRef="#br0" timeOffset="85211.99">18882 14859 379 0,'0'-2'98'0,"0"-3"4"0,0 1-45 16,5 0-17-16,-3 0-8 0,4-2-5 16,0 3-4-16,0 3-4 0,1-8-3 15,4 5-2-15,0 3-2 0,4-4-2 16,5 4-1-16,4 0-2 0,7 0-1 0,2 0-1 16,1-3-1-16,6 3-2 0,1 0 0 15,-3 0-1-15,1 0 0 0,-5 0 0 16,-2-5 0-16,-5 5 0 0,-12-4 0 15,-4-2 1-15,-11 2-1 0,-9-1 1 16,-14 5-1-16,-7 0 1 0,-6 6 0 16,-4-3 2-16,-6 5 0 0,6-1 1 15,-7 2 1-15,8 1 0 0,-1-1 1 0,-3 2-1 16,-3-2-2-16,0 0-1 0,2-1-2 16,3-2-6-16,3-1-9 0,5-5-12 15,11 0-107-15,14-3-107 0,8-5-268 16</inkml:trace>
  <inkml:trace contextRef="#ctx0" brushRef="#br0" timeOffset="85901.69">19096 15018 401 0,'0'0'99'0,"0"0"3"16,0-3-52-16,-4 3-20 0,-4 0-6 15,2 4-1-15,-5-4 1 0,-1 7 2 16,-4-7 0-16,-1 5 1 0,-1-5-2 16,1 5-2-16,-3-5-3 0,1 0-5 15,5 0-4-15,2 0-4 0,2 0-3 16,3 0-1-16,7 3-1 0,0-3-2 0,0 0-1 15,12 2 1-15,-1-2-2 0,3 0 0 16,5 6 1-16,0-6-1 0,2 0 1 16,0 0 0-16,2 0 0 0,-4 4 0 15,0-4 1-15,-3 0 0 0,-5 0 0 16,-4 5 0-16,-4-5 0 0,-3 5 0 16,-4-5 0-16,-4 5 0 0,-4-1 1 0,-4 1 0 15,-4-5 0-15,-6 4 0 0,-4-4 0 16,-6 0 1-16,-3 0-1 0,-3 0 1 15,-4 0 0-15,-2-4-1 0,2-1 1 16,7 5-1-16,4-7-6 0,7 5-9 16,8 2-10-16,10-7-111 0,10 1-110 15,7-2-278-15</inkml:trace>
  <inkml:trace contextRef="#ctx0" brushRef="#br0" timeOffset="89686.28">19926 14490 424 0,'14'-25'104'0,"-6"5"4"16,-2 4-69-16,1 6-6 0,-2 10-1 16,-5 8-2-16,-6 10-2 0,0 5-4 15,-9 11-1-15,-16 8 0 0,-10 9-2 16,-4 13-1-16,-3 3-5 0,-6 5-1 15,-4 0-3-15,5 0-2 0,13-3-1 16,7-10-2-16,0-7-2 0,12-4 0 16,2-10-2-16,6-5 0 0,5-4-1 15,3-5-4-15,5-3-6 0,0-9-7 0,3-5-14 16,4-7 16-16,2-3-127 16,5-8-111-16,9-5-268 0</inkml:trace>
  <inkml:trace contextRef="#ctx0" brushRef="#br0" timeOffset="90263.9">20105 15115 446 0,'0'-7'108'16,"5"-3"4"-16,-5-1-72 0,2-1-4 15,3-4-2-15,-3-2-4 0,-2-4-4 16,7 3-3-16,-2-4-1 0,-5-3-2 15,2 1 0-15,-2 1 0 0,0 0-1 0,0 4 0 16,-7 3-1-16,-1 5-3 0,-3 6-2 16,-6 10-2-16,-12 10-3 0,-1 6-1 15,-15 6-4-15,-8 3 0 0,-7 6-1 16,7 1 0-16,1-2 0 0,17-4 0 16,-1-3-1-16,16-4-1 0,13-3 1 15,20-8-1-15,17-1 1 0,5-11-1 16,12 0 0-16,12-6 1 0,1-10 0 15,7-4-1-15,-7-3 1 0,-7-5-1 0,-3 1 1 16,-12 1-1-16,-11 4 1 0,-12 4 1 16,-9 8 1-16,-11 6 1 0,-9 10 2 15,-7 8 1-15,-9 6 2 0,-3 8 0 16,-2 4-1-16,-4 3-1 0,5 2-2 16,7 4 0-16,6-4-3 0,8-1 0 15,13-3-1-15,14-7 0 0,7 0 0 16,11-13 0-16,4-4 0 0,14-13 1 0,4-6-2 15,6-9-6-15,3-3-13 0,-6-6-15 16,1-2-17-16,-7 0-114 0,-16 4-123 16,-9 0-294-16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09:58:42.9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2468 8634 480 0,'-2'-5'108'0,"-3"0"2"0,0 5-82 15,0 0-9-15,3 0-6 0,-4 0-2 0,6 0-3 16,-3 0-3-16,3 0-1 0,-5 0-1 16,5 0 1-16,0 0 0 0,0 8 1 15,0-3-1-15,0 3 2 0,0 11-1 16,-6 3 0-16,0 5-1 0,0 9 1 15,-3 10-1-15,-4 10 0 0,-6 8-1 16,-2 2 0-16,-5 9 1 0,-2 2-1 16,-3-4 0-16,3-1 0 0,2-7 0 15,1-6 1-15,7-7 0 0,3-11-1 0,6-8 0 16,0-6 1-16,4-10-2 0,0-4 1 16,5-5-1-16,0-8 0 0,6-4-1 15,2-10 1-15,1-10-1 0,7-9 0 16,0-13-1-16,9-13 1 0,4-11-3 15,3-10-1-15,2-11 0 0,5 0 0 0,6 5 0 16,0 2-1-16,1 12 2 0,-3 7 1 16,3 15 1-16,-1 13 1 0,-1 10 0 15,-7 11 1-15,-1 16 2 0,-8 7 1 16,-1 11 2-16,-7 6 1 0,-2 8 1 16,-8 4 1-16,0 6 2 0,-7-2 1 15,-3 1 1-15,-9-4 2 0,-4-1 1 16,-5-3 3-16,-3-1 1 0,-5-6-1 0,-2-3-1 15,-4-2-3-15,0-7-2 0,4-3-4 16,-3-4-3-16,3-7-3 16,0 0-1-16,1-9-5 0,-17-14-20 15,23 11-3-15,7-1-10 0,2-1-13 16,4-1 15-16,3 2-125 0,5-2-110 16,7-2-267-16</inkml:trace>
  <inkml:trace contextRef="#ctx0" brushRef="#br0" timeOffset="6601.98">2759 9674 351 0,'-6'0'87'0,"-1"0"3"0,2 0-52 0,5 0-6 15,-2 0-8-15,2 0-6 0,0 0-4 16,0 0-1-16,5 0 0 0,-1-7-1 16,7 2-1-16,1-6-1 0,4-3 1 15,3-5-2-15,6-4-1 0,2-2-4 16,2-6 0-16,7-4-2 0,-2-3 0 16,5-6-1-16,-3 2 0 0,2-3 0 15,-6 0 1-15,-4 5 0 0,-7 4 1 0,-4 5 2 16,-10 8 2-16,-7 3 1 0,-6 13 0 15,-7 7 1-15,-13 5 0 0,-2 14 1 16,-10 7 0-16,-3 16 1 0,-4 8-1 16,-4 8 1-16,-1 10-1 0,3 3 0 15,2 6-3-15,4-4-1 0,6-3-3 16,4-6 0-16,6-8-2 0,12-7-1 0,10-5 0 16,3-13-1-16,8-7 0 0,4-9 0 15,9-5 0-15,0-10 0 0,4 0 1 16,-3-7-1-16,3-7 2 0,-1 0-1 15,-2-6 0-15,-8 2 1 0,0-4-1 16,-4 2 0-16,-7-2 0 0,-3 3 1 16,0 2-1-16,-8 2 1 0,0-1 1 15,-4 2-1-15,1 1 2 0,-3-1-1 16,4 2 1-16,-2-1 1 0,-1 3 0 16,5 1 0-16,-1 2-1 0,2 4 1 15,7 3-2-15,-2-3 0 0,2 3 0 0,7 0-2 16,1 3 0-16,3 0 0 0,2 2 0 15,1 0 0-15,5 2 0 0,-3-2 0 16,3 1 0-16,-1-6 0 0,2 4 0 16,0-4 0-16,-5 0 0 0,3-8 0 0,-5 5 0 15,1-1 0-15,-5-2 0 0,0 6 0 16,-3-5 0-16,-3 5 0 0,-3-5 0 16,6 5 0-16,-6 0 1 0,0 0-1 15,0 0 1-15,0-3-1 0,-4 3 1 16,1 0 0-16,3 0-1 0,-7 0 1 15,3-3-1-15,4 3 1 0,-6 0-1 16,6 0 0-16,-3 0 0 0,3-5 0 16,0 5 0-16,-5 0 0 0,5-4 0 15,0 4 0-15,0 0 0 0,-2 0 0 16,2-3 0-16,0 3 0 0,0 0 0 16,0 0 0-16,0 0 0 0,0 0 0 0,0 0 0 15,2 0-1-15,-2 0 1 0,5 0 0 16,-5 3 0-16,6-3 0 0,-6 0 0 15,7 6 0-15,-2-6 0 0,4 0 0 16,3 5-1-16,0-5 1 0,3 3 0 0,0-3 0 16,4 0-1-16,2 0 1 0,-3 0-1 15,3 0 0-15,0 0 1 0,2-3-1 16,-2 0 0-16,0-2 0 0,-2 5 0 16,1-6 1-16,-3 2-1 0,-1 0 1 15,-3 2 0-15,-3-3 0 0,-3 5 0 16,-3-5 0-16,-4 5 1 0,0-3 0 15,0 3 1-15,-8 0 0 0,-4 3 1 16,-3 2 0-16,-5 5 0 0,-4 7 0 16,-2 0 0-16,-1 4-1 0,0 3-1 15,1 1 1-15,5 1-1 0,2-2-1 0,4-2 1 16,4 0-1-16,5-2 0 0,6-2 0 16,5 0-1-16,2 0 0 0,8-6 0 15,3-1-1-15,7-6 0 0,3-5 1 16,5 0-1-16,1-6 1 0,2-5-1 0,-1-4 1 15,-1-2-1-15,-3 2 1 0,-4-3 0 16,-6 1-1-16,-2-2 1 0,-6 6 1 16,-4 1-1-16,-9-1 2 0,0 3 0 15,-8 7 1-15,-2 3 2 0,-7 0 0 16,1 6 1-16,-2 5-1 0,0 5 1 16,-2 1-1-16,6 4-1 0,0 0-1 15,2-1-1-15,6-1-1 0,6 1-1 16,0-5-1-16,13 3-2 0,5-7-1 15,3-4-1-15,7-2-1 0,10-5-2 0,2-6 0 16,5-1-1-16,3-11 0 0,3 1 1 16,0-4 1-16,-1 0 1 0,-7-2 1 15,-4 0 2-15,-8 2 2 0,-5 4 1 16,-7 3 2-16,-12 0 3 0,-7 4 3 16,0 6 2-16,-6 1 3 0,-8 3 1 15,-3 0 0-15,-3 0-1 0,-3 4-2 0,0 5-3 16,1 2-3-16,1-4-2 0,3 4-1 15,4-2 0-15,4 2-2 0,6-2 0 16,4-3-2-16,0 1 0 0,0 1-1 16,7-4 0-16,4-1-1 0,3-3 0 15,0 0 0-15,6 0 1 0,1-5 0 16,-2-5 0-16,1 0 1 0,-2-2 1 16,-4 1 0-16,-6 0 1 0,-1 3 3 0,-7 1 1 15,0 2 3-15,0 5 0 0,-9 0 2 16,-6 6-1-16,-3 6 1 0,-7 0-2 15,-1 7-2-15,0 0-2 0,-1 4 0 16,1-1-2-16,5-1 1 0,8 1-2 16,3-6-1-16,7 0-1 0,6-4-3 15,6-3 0-15,4-5-2 0,5-4 0 16,5 0-1-16,3-3 0 0,2-7 1 16,3-2 0-16,-3-4 1 0,3 1 1 15,-7 1 0-15,-6-1 2 0,1 2 1 0,-7 4 2 16,-4 2 5-16,-5 2 3 0,-3 5 3 15,-6 0 1-15,-2 3 1 0,-4 6-1 16,2 0 0-16,-3 4-4 0,2 2-3 16,2-2-3-16,1 0 0 0,3 1-2 15,5-4-1-15,5-1-1 0,3-2-2 16,4-7 0-16,2 0-2 0,6 0-1 0,3-10-1 16,6-3 1-16,1-6 1 0,4-3 1 15,2-8 1-15,6-1 1 0,3-10 0 16,3-2 0-16,-2-7 0 0,0 0 1 15,-5-5-1-15,-4-1 1 0,-9 1 1 16,-8 7 0-16,-7 5 5 0,-8 6 3 16,-5 12 4-16,-5 5 2 0,-3 10 0 15,-1 10 1-15,-3 8-1 0,-1 12-2 16,-6 7-3-16,0 7-3 0,-7 10-3 16,0 13 0-16,-2 3 0 0,-3 5-1 0,2 1 0 15,3 2 0-15,2-4-1 0,7-8 1 16,3-9-1-16,5-8 1 0,5-8-2 15,4-9 0-15,0-7 0 0,8-7-1 16,1-8 0-16,5-3 0 0,2-8 0 16,5-9-1-16,5-6 0 0,3-8 0 15,1-5-1-15,3-2 0 0,0-2 1 0,1 1 0 16,-1 2 0-16,-2 6 2 0,-4 3 2 16,-4 12 0-16,-4 1 0 0,-5 6 0 15,-7 8 0-15,-3 4 1 0,-4 3-1 16,-10 7 0-16,0 2 0 0,-4 4 1 15,-5 1-1-15,0 2 0 0,-1 2 0 16,-1 3 0-16,-1-4 0 0,-1 0 0 0,1-4 1 16,3 2 0-16,0-6 2 15,8-5-1-15,-2-1 0 0,9-4 0 0,4-2 0 16,5 6 0-16,7-6-1 0,-1 5 0 16,6-5-1-16,-1 7 0 0,4-2 1 15,-2-1-1-15,-1 3 1 0,-3 0-1 16,0-2 1-16,-2 4-1 0,-2-3 0 15,-2 1 1-15,0-3-1 0,0 2 0 16,2-6 0-16,-1 0 0 0,3 0 0 0,6-6-3 16,-1-3-7-16,6-4-13 0,-1-2-108 15,-3-1-108-15,0-4-275 0</inkml:trace>
  <inkml:trace contextRef="#ctx0" brushRef="#br0" timeOffset="7812.85">4733 9913 465 0,'-7'4'102'0,"-1"-4"1"16,3 0-82-16,5 0-10 0,6-5-2 15,3-2 0-15,6-5-4 0,7-2 0 16,0-5 2-16,4-3 1 0,2-1 2 16,1-3 1-16,-2-3 0 0,-2 2 0 15,-5 1 0-15,-5 4 3 0,-7 1 3 16,-2 3 1-16,-6 9 2 0,-8 3 2 0,-4 6 0 15,-5 8-1-15,-2 2-4 0,-7 5-3 16,1 7-4-16,-2 2-2 0,-1 0-3 16,3 7-1-16,6-3-1 0,5 3-2 15,8-6-1-15,6-1-1 0,11-2-2 16,8-2-1-16,6-9-4 0,7-7-3 16,7-4-2-16,9-7-2 0,4-6-1 0,2-4 1 15,-1-6 2-15,2 2 3 0,-5 1 2 16,-5 1 4-16,-11 3 3 15,-8 3 8-15,-10 3 6 0,-6 6 4 0,-10 4 2 16,-12 0 1-16,-2 4-1 0,-5 4-1 16,2 5-6-16,-3 5-6 0,2-2-8 15,0 5-6-15,5 0-5 0,9 1-4 16,4-2-3-16,0-2-8 0,10-3-5 16,4-4-1-16,7-4-1 0,5-7 0 15,0-9-1-15,5-3 4 0,3-2 6 0,-1-5 7 16,-7-2 9-16,-1 3 11 0,-5-1 11 15,-6 6 13-15,-6 2 5 0,-2 1 4 16,-6 5-2-16,2-1-3 0,-2 6-6 16,0 0-7-16,0 0-10 0,8 0-7 15,1 0-5-15,5 0-3 0,1 0-2 16,8 0-2-16,0 0-1 0,9-5-2 16,-1-1-1-16,4 0 1 0,1-3 2 0,0-3 2 15,0-3 2-15,0-3 5 0,-8 3 8 16,-1-3 10-16,-9 2 9 0,-5 0 8 15,-9 3 7-15,-4 0 7 0,-9 5 1 16,-3 0-1-16,-5 2-2 0,-6 6-7 16,0 0-8-16,-3 0-6 0,-1 10-7 15,-3 0-4-15,4 5-5 0,5 2-4 16,2 1-5-16,5 4-7 0,2-1-7 16,7 3-8-16,5 5-4 0,0-4-5 0,9 0-3 15,5-3 0-15,5-5 5 0,7 0 4 16,2-7 7-16,5-7 4 0,6-3 5 15,-5-11 4-15,5 0 3 0,-4-4 4 16,2-5 2-16,-3-2 4 0,-1 0 3 16,-6 0 3-16,-1 3 4 0,-4 0 3 0,-5 7 5 15,-7-1 3-15,-5 4 3 0,-5 4 0 16,0 5-2-16,-7 0-3 0,-6 5-3 16,-1 4-5-16,-5 4-4 0,-1 1-6 15,-1 8-3-15,-3 2-1 0,4-1 0 16,5 0-1-16,3-1-2 0,3-1-4 15,4-2-4-15,5-6-3 0,6-3-3 0,7-5-4 16,0-5 0-16,8 0 0 0,5-5 4 16,-2-3 5-16,0 1 2 15,3 2 3-15,2-1 6 0,-5 6 4 0,0 0 2 16,-3 6 2-16,5 3 0 0,0-3 1 16,0 4 0-16,1 1-2 0,1 0-2 15,3-4-1-15,1-2-2 0,-3-1-1 16,3-4 0-16,-4 0 0 0,1-6-8 15,-5-3-11-15,0 1-118 0,-5-6-115 16,-9-1-293-16</inkml:trace>
  <inkml:trace contextRef="#ctx0" brushRef="#br0" timeOffset="9343.83">6637 8995 495 0,'0'0'118'0,"-6"-5"1"16,6 5-78-16,7 0-11 0,5 7-6 0,4-3-6 15,8 5-5-15,7-5-3 0,5 2 0 16,10-6-2-16,2 2-2 0,7-2-1 16,-1-4-1-16,0 4-1 0,-1-8-1 15,-7 6 0-15,-6 2-2 0,-7-7 1 16,-7 7-4-16,-9 0-3 0,-7 0-7 16,-10 0-9-16,-3 9-9 0,-7-5-10 15,-9 7-32-15,-2-1-35 0,-5 2-4 16,-7 2 11-16,-1 4 18 0,-2-3 17 15,0 4 16-15,-2-6 35 0,0 6 42 16,-1-3 14-16,-2-3 10 0,4 3 4 0,-7-3 2 16,6 0 2-16,0-1 2 0,2 0 0 15,3-3-2-15,6 2-8 0,6-6-11 16,3 0-8-16,8-1-6 0,4-2-5 16,8 4-3-16,9-2-4 0,8-4-2 15,9 8-4-15,10-8 0 0,10 0-1 16,6 0-1-16,4 0-1 0,9 0-2 0,-2-7 0 15,-3 7-1-15,-3-2 0 0,-11 4-1 16,-5 1-4-16,-14 5-7 0,-5 4-15 16,-11 0-106-16,-13 2-107 0,0-3-270 15</inkml:trace>
  <inkml:trace contextRef="#ctx0" brushRef="#br0" timeOffset="10395.14">8641 8186 453 0,'0'0'96'0,"0"0"1"16,0 0-82-16,8-3-6 0,-2 3-2 15,1-7-1-15,2 1 0 0,3-3-1 0,0-2 2 16,2-1 2-16,-4-6 2 0,0 2 3 16,-2-2 1-16,-3 3 2 0,-5 2 0 15,-7 2 1-15,-6 3-1 0,-2 1-1 16,-6 1-1-16,-5 6-1 0,-5 4-2 16,-2 4-1-16,-5 5-2 0,-1 5-1 15,-2 6-3-15,1 7-1 0,-2 3-2 16,5 8 1-16,0 6-2 0,2 6 1 15,7 2 0-15,2 2 0 0,10 0-1 0,6-1 1 16,6-1-1-16,4-6 1 0,10-8-1 16,5-5 1-16,10-4-1 0,6-7 0 15,5-4-1-15,4-9 1 0,5-6 0 16,1-7-1-16,1 0-5 0,0-5-4 16,-2-4-9-16,-4-5-12 0,0-5-104 15,-6-2-106-15,-6 4-262 0</inkml:trace>
  <inkml:trace contextRef="#ctx0" brushRef="#br0" timeOffset="14118.3">9417 8357 421 0,'13'-14'94'0,"0"-3"1"0,-5 2-71 0,4-4-8 16,2 1 0-16,0-2 1 0,4 2 1 15,-5 1 0-15,1-4 2 0,-1 5 2 16,0-2 3-16,-6 5 0 0,-5 2 1 16,-2 2-3-16,-2 5-3 0,-5 4-2 15,-6 0-4-15,0 4-3 0,-7 10-4 16,-6 11-2-16,-3 4-2 0,-10 14-1 16,-1 7 1-16,-5 8-1 0,0 7 0 15,1 2-1-15,2 2 1 0,8 0-1 16,7-7 0-16,3-1-1 0,11-7 1 0,6-4-1 15,7-5 0-15,0-9 0 0,10-3 0 16,-2-6 0-16,-1-5-1 0,2-5-4 16,1 1-5-16,-4-3-8 0,2-5-8 15,-4 0-9-15,0-2-9 0,1-8-64 16,-5 0-23-16,5-8-77 0,-5-7-159 16</inkml:trace>
  <inkml:trace contextRef="#ctx0" brushRef="#br0" timeOffset="14410.19">9060 8622 548 0,'-10'-12'130'16,"2"1"1"-16,5 0-89 0,3 2-12 15,3 2-10-15,10-2-7 0,7 0-7 16,6 6-3-16,8-6-1 0,8 5 0 16,6-4 0-16,-1 3-1 0,6-2 0 15,0-1 0-15,0 1-1 0,-1-1-1 0,-4 0-2 16,-4 4-3-16,-8 4-1 0,-4 0 0 15,-5 0 0-15,-8 0-1 0,-7 9 3 16,-6-5 5-16,-6 3 5 0,-6 4 3 16,-5 1 3-16,-6 4 1 0,-2 5 1 15,-4 5 0-15,1 2-4 0,1 0-2 0,1 3-3 16,1-4-1-16,12-3-3 0,1-2-6 16,6-3-5-16,0-6-6 0,12-2-11 15,1-9-13-15,0-2-98 0,3 0-103 16,1-4-247-16</inkml:trace>
  <inkml:trace contextRef="#ctx0" brushRef="#br0" timeOffset="14666.23">9709 8358 561 0,'-7'-4'121'0,"-1"-4"1"16,3 6-102-16,5 2-10 0,-5-6-2 15,5 6 0-15,5 0-5 0,-1-4-1 16,-1 0 0-16,4-2 2 0,-1 4 2 16,2-3 2-16,1 0 0 0,-6 5 1 0,2-4 2 15,-5 4 1-15,5 0-1 0,-5 0 0 16,-5 0-2-16,-1 4-1 0,0-1-1 16,-1 4-2-16,-1-4-9 0,1 4-8 15,0-1-13-15,2 2-12 0,5 0-38 16,-7 0-63-16,7 1-97 0,0 1-205 15</inkml:trace>
  <inkml:trace contextRef="#ctx0" brushRef="#br0" timeOffset="15065.3">9914 8435 555 0,'-5'0'127'0,"1"0"1"16,-6 0-89-16,3 7-19 0,1 8-5 15,3 3-2-15,-2 4-5 0,5 7-3 0,0 1-2 16,0 3 0-16,6 0 1 0,1-1-2 16,0 1 0-16,6-7 0 0,-1-6-1 15,2-4-1-15,0-2-4 0,0-7-3 16,0-7-4-16,4 5-5 0,-4-5-5 16,4-6-4-16,-4-6-3 0,5-7 0 15,-3-3 2-15,2-2 3 0,-4-5 4 16,0-5 5-16,-3 4 6 0,-3-1 8 15,-2 5 8-15,-6 2 8 0,0 3 7 0,0 7 6 16,-6 3 4-16,3 4 0 0,-6 7-2 16,1 5-5-16,-5 5-5 0,0 3-6 15,-6 8-6-15,-1 4-3 0,-7 1 0 16,-5 8 1-16,-2 1 0 0,-7 1-1 16,1-3 0-16,1 0 0 0,0-6-1 15,6 2-2-15,5-9-2 0,8-5-7 16,2-3-7-16,9-1-10 0,3-4-15 0,6-7-20 15,-5 0-85-15,5-6-100 0,7-2-227 16</inkml:trace>
  <inkml:trace contextRef="#ctx0" brushRef="#br0" timeOffset="15715.27">8254 9181 347 0,'-16'2'98'0,"-2"-2"7"15,5 0-13-15,-1 5-48 0,3-5-4 16,3 5-3-16,-1-5-3 0,9 0-5 15,-4 0-6-15,4 2-3 0,0-2-4 16,13 4-4-16,-3 1-4 0,6-1-2 16,10 4 1-16,8-2 0 0,12 0-1 0,13-6 0 15,12 0 0-15,19-9 1 0,17 3 1 16,15-11-1-16,15 2 1 0,11-6-1 16,5-1 0-16,5 2-2 0,-4-3-1 15,-3 3-2-15,-8 0 0 0,-16 1-2 16,-12 5 1-16,-11 6-1 0,-24 2 0 15,-15-1 0-15,-17 7-1 0,-16 0-2 0,-15 7-5 16,-17-4-8-16,-9 1-11 0,-7 2-14 16,-10-1-102-16,-6 2-108 0,-1 2-260 15</inkml:trace>
  <inkml:trace contextRef="#ctx0" brushRef="#br0" timeOffset="16392.29">9146 9493 426 0,'-7'-9'87'16,"0"3"1"-16,0 0-79 0,2 3-5 15,5 3 1-15,-4-2 4 0,4 2 2 0,0-4 3 16,-3 4 2-16,3 0 3 0,0 0 3 16,-5-5 0-16,5 5 1 0,-6-2 0 15,4 2 1-15,-6 0 0 0,2 0-1 16,0 0-2-16,-2 9-2 0,-3 2-3 16,3 5-3-16,-4 7-3 0,1 7-1 0,-2 7-3 15,-2 3-1-15,5 3-1 0,-2 3 0 16,-1 1-1-16,6 1 0 0,3-6-1 15,4 0-1-15,8-7 1 0,4 0-2 16,6-10 1-16,9-3 0 0,7-5-1 16,11-6 1-16,2-4-1 0,10-7 1 15,2-7-1-15,1-5 0 0,-1-4 0 16,-2-7-1-16,-2-3-1 0,-6-4-2 16,-5-5 0-16,-7 2-2 0,-4-10-1 15,-9-5 0-15,-10 0 1 0,-9-5 1 16,-15-1 2-16,-11-2 3 0,-12-1 4 0,-8 5 4 15,-12 8 6-15,-12 8 4 0,-3 9 2 16,-5 9 2-16,2 14-1 0,5 6-4 16,5 11-2-16,6 9-6 0,14 6-4 15,12 2-6-15,8 11-8 0,7 2-9 0,5 3-7 16,9 4-10-16,0-5-13 16,11 2 68-16,-3-2-172 0,10-8-109 0,-3-3-289 15</inkml:trace>
  <inkml:trace contextRef="#ctx0" brushRef="#br0" timeOffset="16718.28">9318 9749 612 0,'0'6'134'0,"-9"1"0"0,9 4-103 0,0 6-16 16,9 8-6-16,5 5-3 0,6 4-1 15,0 2-2-15,4 4-2 0,-1-1 0 16,3-2 1-16,1-3-1 0,-1-1 0 15,-1-2 0-15,2-3 0 0,-1-2-1 16,-1-3-4-16,-5-4-9 0,-5 0-12 16,-2-6 31-16,-5-3-143 0,-3-5-112 15,-5-1-286-15</inkml:trace>
  <inkml:trace contextRef="#ctx0" brushRef="#br0" timeOffset="18065.91">11057 8846 486 0,'-19'7'107'0,"1"1"1"0,8-8-85 16,-2 2-7-16,12 2-4 0,0 1 1 16,0-3 3-16,6 6 2 0,7-2 1 15,1 6 3-15,8 3 1 0,6 1 1 0,10 2-3 16,9-1-4-16,6 2-5 0,4-4-3 16,4-2-3-16,2-1-2 0,-2-4-1 15,-2 1-3-15,-6-3-1 0,-7 3-3 16,-2-6-5-16,-5 4-6 0,-6-4-9 15,-4 2-11-15,-9-5-21 0,-6-5-80 16,-8 2-94-16,-6-6-219 0</inkml:trace>
  <inkml:trace contextRef="#ctx0" brushRef="#br0" timeOffset="18326.94">11456 8760 479 0,'0'-13'103'16,"0"-1"2"-16,5 1-89 0,0 3-3 0,0-2 1 16,0 3 3-16,0 9 2 0,-2 5 2 15,-3 11 2-15,0 0 3 0,0 12 0 16,-8 7-3-16,-4 3-2 0,-1 9-5 16,-4 1-4-16,-2 4-5 0,-3-1-2 15,-3 1-1-15,5-3-2 0,-1-3-1 16,2-2 0-16,3-5-5 0,5-5-4 15,5-3-8-15,2-8-11 0,4-4-11 0,5-6-33 16,1-8-66-16,6-5-89 0,-2-11-201 16</inkml:trace>
  <inkml:trace contextRef="#ctx0" brushRef="#br0" timeOffset="18827.26">12773 8686 544 0,'-6'0'119'0,"2"3"1"16,4-3-97-16,0-3-9 0,0-4-4 15,3 3 2-15,-3-5-2 0,0-3 0 0,0 1 1 16,-7-3 1-16,0-2 2 0,-5 2 0 15,-7-2-1-15,-3 1-1 0,-2 7-2 16,-4 0 0-16,-5 8-2 0,-7 9-2 16,0 9 0-16,-6 13-1 0,-3 6-1 15,-6 13 0-15,4 4 0 0,-2 9 0 16,0 5 0-16,5 1 1 0,8-1-1 16,9 1 1-16,10-8-2 0,9-4 0 15,12-2-1-15,11-8-1 0,13-6-1 0,9-5 0 16,10-9 0-16,7-6-1 0,4-8-5 15,5-8-5-15,-2-5-7 0,-1-5-10 16,-5-6-13-16,-4-2-105 0,-7-7-111 16,-7 1-261-16</inkml:trace>
  <inkml:trace contextRef="#ctx0" brushRef="#br0" timeOffset="19863.31">12962 9365 456 0,'0'-3'105'0,"0"-4"2"0,-4 1-75 16,4 0-12-16,0 2-3 0,0-3 1 0,0 5-2 15,0-3 0-15,0 5 2 0,0 0 2 16,0 8 2-16,0 4-2 15,-7 6-1-15,-2 6-2 0,0 1-5 16,1 6-3-16,-4 2-3 0,3-2-3 0,0 1 0 16,0 1-2-16,2-5 0 0,7-2-1 15,0-3 1-15,5-8-1 0,3-1 0 16,5-6 1-16,6-8-1 0,1-8 0 16,6-7 0-16,1-8 0 0,1 0 0 15,2-9 0-15,-2-2 0 0,-6-1 0 16,0 1 0-16,-6 6 0 0,-3-1 0 0,-1 5 1 15,-4 2-1-15,4 7 0 0,-2 4 1 16,6 2-1-16,0 5 0 0,4 0 0 16,4 4-1-16,2 4-6 0,0-1-6 15,2 3-11-15,1 1-11 0,-2 1-100 16,3 0-104-16,-3-2-249 0</inkml:trace>
  <inkml:trace contextRef="#ctx0" brushRef="#br0" timeOffset="20388.09">13659 9372 577 0,'-15'-5'135'0,"-3"0"2"0,-1-1-95 15,0 3-13-15,4 3-6 0,-4 0-3 0,0 0-7 16,-1 3-4-16,-2 5-1 16,1 4 0-16,-4 1-1 0,0 5-1 15,3 0-1-15,2 4-2 0,3 0-1 0,9 2-1 16,1-2-1-16,7-1 0 0,7-2-2 15,4-3 0-15,5-4-3 0,4-5-1 16,5-7-3-16,3 0-2 0,3-8 0 16,-2-4 1-16,1-5 0 0,-7 1 3 0,-3 1 2 15,-2 0 3-15,-10 3 6 0,-3 5 6 16,-5 1 2-16,0 6 3 0,-6 0 0 16,-1 0 1-16,0 10 0 0,-4-2-5 15,3 5-4-15,1 2-3 16,1-1-2-16,-1 4-2 0,7-4 0 0,0 4-1 15,6-4-1-15,2-3-1 0,6-7-2 16,10 1-3-16,3-5-2 0,8-5-1 16,8 1-2-16,-2-3 2 0,0 2 1 0,-2 5 1 15,-1 0 3-15,-9 0 2 16,-5 3 3-16,-8 6 0 0,-2-4 1 16,-4 5-1-16,-6-2 1 0,-4 2 0 0,4-4 0 15,-4 1 0-15,-6-3 1 0,3 1 0 16,-4-5 1-16,-1 0 0 0,3-9 1 15,-3-3 1-15,5-5 1 0,3-3 2 16,0-4 1-16,7-4 1 0,5-1 0 0,3-1 0 16,10-2-2-16,2 3-1 0,11-5-2 15,3 4-2-15,11 3-2 0,1 5-1 16,1 1-10-16,0 6-8 0,-3 3-16 16,-10 12-114-16,-3-6-118 0,-12 6-291 15</inkml:trace>
  <inkml:trace contextRef="#ctx0" brushRef="#br0" timeOffset="28247.47">2980 11297 448 0,'0'-13'105'0,"0"8"1"0,-3 1-72 0,-2 4-11 0,3 6-9 0,-5 11-4 0,1 7-3 0,-1 10-2 0,-4 11-2 0,-4 12 0 0,-4 13 1 0,-1 9-1 16,-6 7 1-16,-1 4-1 0,-4-6 0 15,2 2 0-15,3-11 1 0,1-9 3 16,4-10 3-16,6-17 3 0,3-7 2 16,5-11 2-16,0-9 1 0,7-12-1 15,0-7-3-15,7-11-3 0,-1-12-3 0,2-5-3 16,7-15-3-16,2-15 0 0,-1-2-2 15,3-5 0-15,5-4 0 0,-1 4 0 16,2 1 0-16,-1 6-1 0,3 8 1 16,1 10 0-16,6 8 0 0,4 9 1 0,-3 8-1 15,4 10 0-15,-1 8 0 0,-4 8 0 16,0 7 0-16,-7 8 0 0,-2 4 0 16,-6 3 0-16,-10 2 1 0,-3 5 1 15,-6 1-1-15,-9 6 1 0,-9-2 1 16,-6 6-1-16,-4-1 1 0,-8-3 0 15,-2 1 0-15,-1-7-1 0,-1-6 1 16,0-3 0-16,1-7 0 0,5-5-1 16,1-8-2-16,7-5-3 0,4-5-4 0,6-9-6 15,8-7-8-15,8-3-13 0,5-6-102 16,9 3-106-16,12-4-256 16</inkml:trace>
  <inkml:trace contextRef="#ctx0" brushRef="#br0" timeOffset="30874.41">3144 12283 454 0,'-3'0'104'16,"3"0"2"-16,-5-5-75 0,10-4-10 16,2-2-5-16,2-3-3 0,8-3-2 15,4-5-3-15,2-6 0 0,7 0 0 0,-3-4 1 16,4-1 0-16,-3-3 1 0,-2 2 1 15,-5 0 0-15,-8 1 1 0,-1 8 4 16,-9 3 1-16,-3 10-2 0,-8 8 0 16,-5 8-1-16,-5 13-1 0,-9 7-4 15,-1 7-4-15,-5 11-1 0,-3 5-2 16,-1 8-1-16,4 0 1 0,6-3-2 0,7 2 1 16,4-5-1-16,11-6 0 0,5-7 0 15,9-12-1-15,6-4 1 0,9-11 0 16,2-9-1-16,4-8 1 0,1-9 0 15,1-7 1-15,-1-4-1 0,-4 0 1 16,-5-3-1-16,-3-1 0 0,-9-2 1 16,-3 10 0-16,-7 0 1 0,0 1 1 15,-3 4 0-15,-4 5 0 0,1 3 0 16,0 3 0-16,1 3-1 0,5 0-1 0,0 0-1 16,3 5-1-16,8-7 1 15,5 2-1-15,4-3 1 0,5 1-1 0,4-1 1 16,3 2-1-16,2 2 1 0,1 4 0 15,-4-4-1-15,1 4 1 0,-5 4-1 16,-6 0 1-16,0-4 0 0,-4 6 0 16,-7-4-1-16,1-2 1 0,-5 6 0 0,0-6 0 15,-6 4 0-15,4-4 0 0,-4 3 0 16,0-3 0-16,0 7 0 16,3-7 0-16,-3 0 0 0,0 1 0 0,0-1 0 15,0 0-1-15,0 0 1 0,0 0-1 16,0-1 1-16,0-3 0 0,0-2 0 15,-3 2 0-15,3-2 1 0,-4 2-1 16,4 0 0-16,-6 0 0 0,6 4 0 16,-6 0-1-16,1 0-1 0,5 0 0 0,-6 0 0 15,2 4 0-15,4 2 0 0,-6-4 0 16,1 4 1-16,5-2 1 0,0-1 0 16,-2 4 0-16,2-7 0 0,0 3 0 15,0-3 1-15,0 5-1 0,0-5 0 16,0 0 0-16,0 4 1 0,0-4-1 15,0 0 0-15,0 0 0 0,0 0 0 16,0 2 0-16,0-2 0 0,0 7 0 16,0-7 0-16,0 4 0 0,0 1-1 0,6-1 1 15,-2-1-1-15,3 2 1 0,2-5-1 16,0 4 1-16,3-4-1 0,2 0 1 16,-2 0 0-16,-4-7 0 0,4 4 1 15,-5 0-1-15,-1-2 1 0,-3 1-1 16,1 2 1-16,-4 2 0 0,0-4 0 15,0 4 0-15,0 0 0 0,0 0 0 16,0-5-1-16,0 5 1 0,0 0-1 0,0 0 0 16,0 0 0-16,0 0 0 0,0 0 0 15,3 5 0-15,1-5-1 0,2 0 1 16,-2 0-1-16,0 0 1 0,2 0 0 16,0 0 0-16,0 0 0 0,0-5 0 15,-2 5 0-15,0-3 1 0,2 3-1 16,-2-7 0-16,-1 7 0 0,3-2 0 15,-4 2 0-15,-2 0 0 0,6 0 0 16,-6 0 0-16,0 0-1 0,0 0 1 0,-6 0-1 16,-1 7 0-16,0-1 0 0,-4 4 1 15,-4 3-1-15,-2 7 0 0,-4 5 1 16,-3 3 0-16,-1 4 0 0,0 5 0 16,3 2 0-16,3-2 0 0,6 4 0 15,7-5 0-15,11-6-1 0,8-3-1 16,8-9 0-16,8-6-3 0,8-8-2 0,9-8-4 15,6-8-1-15,5-6 0 0,2-7 0 16,4-7 1-16,0 0 2 0,0-2 4 16,-6-1 2-16,-7 1 3 0,-9 2 0 15,-8 6 0-15,-10 5 3 0,-15 1 1 16,-8 6 3-16,-7 5 2 0,-13 9 2 16,-10 0 1-16,-5 0 1 0,-8 14 0 15,-4 2-1-15,-2 3-2 0,1 4-2 16,4 1-2-16,6 1-1 0,5 0-3 15,11-2-1-15,7 0-4 0,10-1-1 0,10-6-3 16,9 0 0-16,6-7-1 0,13-5-2 16,4-4-1-16,6-11 0 0,6-5 3 15,0-2 1-15,-2-2 1 0,-5 1 1 16,-5 0 2-16,-7 4 1 0,-6 2 3 16,-10 7 5-16,-5 1 4 0,-9 5 1 0,0 4 1 15,-9 3 0-15,-5 7 1 0,0 1-1 16,-5 6-5-16,1 0-4 0,5 0-1 15,1 0-2-15,4-3-2 0,8 1-3 16,0-7-3-16,16-4-3 0,0-2-1 16,6-6-4-16,8-6 0 0,6-7-1 15,7-5 3-15,8-11 2 0,4-8 3 16,8-8 2-16,5-5 2 0,0-9 4 0,4-8-2 16,-3-7-1-16,-3 1 0 0,-6-5-1 15,-9 4 0-15,-10 8 1 16,-9 5 3-16,-14 11 7 0,-10 13 8 0,-13 6 4 15,-8 16 2-15,-4 5 0 0,-8 10 0 16,-8 14-3-16,-6 11-6 0,-1 10-5 16,0 15-3-16,-4 9-1 0,0 11-1 15,2 7 0-15,5 0 0 0,4 1-1 16,1-3 1-16,7-9-1 0,5-9-1 16,8-7 0-16,6-8 0 0,6-13-1 0,6-9 0 15,3-8-1-15,4-10 1 0,2-2 0 16,5-13 0-16,-1-1 1 0,-1-5 1 15,-1 2 0-15,-2-1 0 0,-4 3 1 16,-3 4 2-16,-2 2 0 0,-6 6 0 16,0 3 1-16,0 0 0 0,-5 0-1 15,1 0 0-15,-1 0-1 0,-3 0-2 0,-1 0 1 16,1 0-1-16,1 0 0 0,1 3 0 16,1-3 1-16,5 4-1 0,-2-4 0 15,2 0 0-15,0 0-1 0,0 6-1 16,0-6-1-16,0 3-2 0,0 2-2 15,-5 0-1-15,5 4-2 0,-7-2-1 16,3 0 0-16,-2 3 2 0,1-1 2 16,-3-4 1-16,-2-1 3 0,3-4 1 0,1-6 2 15,0-4 0-15,6-6 0 0,0-10 0 16,6-2 0-16,9-7-1 0,5-3 0 16,4 1 0-16,6-1 0 0,2 3-1 15,1 6 1-15,0 0 1 0,-2 9 2 16,0 6 0-16,-4 1 0 0,-1 6 1 15,-6 7 0-15,-2 8 1 0,-8 2-1 16,-4 4 0-16,-12 4-1 0,-5 7 1 0,-9 0-1 16,-4 4-1-16,-2 1 0 0,0 2 1 15,-5-6 0-15,6-2 0 0,2-5 0 16,3-7 0-16,1 0 1 0,1-10 1 16,3-2-1-16,1 0-1 0,6 0 0 15,2 0 0-15,6-2 0 0,0 2-1 16,7 5 0-16,6-1 0 0,0 3-1 15,1 1 1-15,5 4 0 0,2 3 0 16,1 0-1-16,1-2 0 0,4 1 0 16,3-3 0-16,-3 0 0 0,2-4-1 0,-2-3-5 15,-1-4-6-15,-1 0-9 0,-4-4 140 16,-6-3-254-16,2-4-125 0,-5-4-365 16</inkml:trace>
  <inkml:trace contextRef="#ctx0" brushRef="#br0" timeOffset="32115.32">3937 12411 466 0,'0'0'96'0,"0"-5"2"16,5 3-86-16,-1-4-6 0,2-2-1 15,4-4 0-15,-2-2 2 0,5-3 1 16,1 2 0-16,5-5 2 0,-3 0 1 16,1 0 0-16,-3 2-1 0,1 2 1 15,-4 0 2-15,-5 4 2 0,-3 0 0 16,-3 1 0-16,-3 4 1 0,-4 2-1 0,-6 1 0 15,0-1-3-15,-1 5-3 0,-4 6-2 16,0 2-2-16,1 9-1 0,-2 2-1 16,3 2-1-16,0 4 0 0,5 3 0 0,2 5-1 15,2-1 1-15,7-4-1 0,0 0 0 16,10-2 0-16,2-5-1 0,5-6 0 16,3-5 0-16,3-6 0 0,3-4 0 15,2 0 0-15,2-9 0 0,-1-3 0 16,0-4-1-16,-4 1 0 0,-3-3 0 15,-2-1 0-15,-4 1 0 0,-5 2 0 16,-2 2 0-16,-3 0 0 0,-2 5 1 16,-4 1 1-16,0 1-1 0,0 4 1 15,0 3-1-15,0-7 0 0,0 7 0 16,0 0 0-16,0 0 0 0,0 0 0 0,0 0-1 16,0 0 1-16,0 0-1 0,0 5 1 15,0-5-1-15,0 0 1 0,0 4-1 16,0-3 1-16,0 4 0 0,5 0-1 15,-5-2 0-15,7-3-1 0,-5 8 1 16,3-8-1-16,1 3 0 0,1-3 0 0,3 0 0 16,0 0 0-16,3-4 0 0,2-3-1 15,1 3 0-15,1-6-1 0,-2-3 1 16,2 0-1-16,-2-3 1 0,-3 0 1 16,-2 0 1-16,-2 0 1 0,-2 3 1 15,-6 1 1-15,0 1 2 0,-2 2 2 16,-8 6 0-16,-2 3 2 0,-5 0 1 15,-3 0 0-15,-3 10-2 0,-3 3 0 0,-1 1-2 16,0 5-2-16,1-1 0 0,4 2-1 16,4 4-1-16,6 0-1 0,3 1 0 15,9-4 0-15,0 0 0 0,8 1-1 16,5-4-3-16,4-5 0 0,5-8-4 16,5-5-3-16,0 0-2 0,3-8-3 15,0-7-1-15,3-4 0 0,-3-2 1 16,0-4 1-16,-1 0 2 0,-2-1 3 15,-4 0 2-15,-7 4 3 0,-5 2 3 16,-3 6 5-16,-8 3 3 0,-5 2 2 0,-4 9 1 16,-2 5-2-16,0 5-3 0,-5 5-6 15,2-1-13-15,0 9 45 0,-1 5-150 16,2 2-101-16,6 0-271 0</inkml:trace>
  <inkml:trace contextRef="#ctx0" brushRef="#br0" timeOffset="33579.85">5265 12435 514 0,'-8'0'106'0,"3"-6"2"16,1 4-96-16,8-7-7 0,1 0-3 0,5-7 1 15,4-2-1-15,1-1 1 0,5-4 1 16,4-8 2-16,-3 1 0 16,5-2 2-16,0-1 0 0,0 1 1 0,-4-2 0 15,0 5 1-15,-5 6 2 0,-6 3 3 16,-6 6 2-16,-5 5 1 0,-10 5-1 15,-4 4-1-15,-5 10-2 0,-1 4-4 16,-5 5-3-16,4 5-3 0,-4 4-3 16,4 1 1-16,3 3-1 0,4-3 1 15,6-3-2-15,5-2 1 0,3-3-1 0,11-5 0 16,7-3-1-16,2-6 1 0,12-7-1 16,4 0-1-16,8-13 0 0,3-5-1 15,4-2 0-15,-1-5 0 0,2-1 0 16,-6 1 1-16,-4 0 0 0,-6 3 1 15,-14 3 2-15,-3 7 3 0,-7 0 3 0,-10 7 3 16,-4 0 2-16,-6 5 0 16,-4 8 0-16,-6-2 1 0,0 7-4 0,2 3-3 15,-3 5-3-15,6 2-1 0,4 2-2 16,2-1 1-16,7-1-2 16,8 2 0-16,1-4-3 0,10 0-1 0,6-7-3 15,2-2-1-15,5-10-2 0,1-2-1 16,2-7 1-16,4-7 1 0,-4-4 2 15,-2-3 2-15,-2 0 3 0,-4 5 1 16,-6-1 4-16,-4 5 4 0,-9 4 5 0,-2 1 0 16,-1 7 2-16,-5-5-1 0,0 5 0 15,0 0-2-15,0 0-5 0,0 0-3 16,0 6-3-16,0 3-1 0,4-1-1 16,6 0-1-16,-1 3-1 0,9-2-1 15,7 0-2-15,3-5-1 0,5-4-1 16,1-4 0-16,5-9 1 0,3-3 0 0,1-3 2 15,-3-4 2-15,-2-2 1 0,-4 1 2 16,-8 3 2-16,-5 4 3 0,-8 3 6 16,-13 0 4-16,-6 4 2 0,-11 3 5 15,-5 1 3-15,-6 6 1 0,-4 0-3 16,0 0-4-16,0 8-5 0,3 1-3 16,1 2-3-16,3 6-4 0,6-1-2 15,5 1-1-15,3 5-1 0,9 3-3 16,2 0-2-16,12-3-2 0,2 0-1 15,5-4-3-15,3-5-1 0,10-6-1 0,1-7 0 16,5-7 1-16,0-4 2 0,4-3 1 16,-2-5 2-16,0 2 3 0,-5-4 2 15,-4 5 1-15,-9-1 2 0,-2 5 2 16,-4-1 5-16,-7 3 3 0,-7 3 3 16,-2 1 2-16,0 1 1 0,-7 5 0 0,0-5-2 15,-1 5-4-15,0 8-3 16,-3-2-3-16,-3 6-3 0,1 3-4 0,0 1-4 15,0 5-5-15,5-3-5 0,2 0-5 16,6-4-4-16,6-3-6 0,2-2-1 16,5-3 2-16,5-6 4 0,3 0 4 15,-1-6 5-15,5-2 6 0,-4 1 10 16,-2-3 8-16,-3 1 8 0,-3 0 3 16,0 5 4-16,-4 4 1 0,0 0 0 15,-1 0-3-15,2 0-3 0,1 2-5 16,7-2-2-16,1 0-3 0,3-5-2 15,9-2-2-15,-3-4-1 0,5 1-5 0,-2-1-9 16,0-1-12-16,-1 1-106 0,-3 0-107 16,-2 3-268-16</inkml:trace>
  <inkml:trace contextRef="#ctx0" brushRef="#br0" timeOffset="33807.26">7378 11567 687 0,'0'-6'140'0,"0"-3"1"15,10 3-130-15,7 3-7 0,8 3-1 16,3-7 3-16,7 7 0 0,3 0 2 0,4 0-1 16,4 0 1-16,0 5 0 15,-2-5-3-15,-2 0-3 0,-5 3-12 16,-4-3-11-16,-7 0-15 0,-10 0-2 0,-3 3-111 15,-13 5-111-15,0-1-262 0</inkml:trace>
  <inkml:trace contextRef="#ctx0" brushRef="#br0" timeOffset="33948.28">7491 11785 635 0,'-23'18'142'16,"8"1"0"-16,6-2-94 0,9-1-33 15,6 0-8-15,9-4-3 0,4-4-3 16,10-2-2-16,7-6-3 0,5 0-4 15,7-9-8-15,2-3-11 0,0 1 63 16,0-3-178-16,-1 0-118 0,-7 0-312 16</inkml:trace>
  <inkml:trace contextRef="#ctx0" brushRef="#br0" timeOffset="73851.55">8561 11432 428 0,'0'-11'88'0,"3"4"0"0,-3-3-82 0,5 3-2 0,-5 2-2 0,3-2-1 0,3-3 0 0,1-1 2 0,4-3 3 0,-1-1 2 0,5-2 2 0,2-2 1 0,5-4 2 0,4 0 0 16,1-5-2-16,3 0-2 0,6-2-3 15,-1-2-1-15,0 1-1 0,1 0-2 16,-5 0 2-16,0 3 0 0,-9 3 2 16,1 4 1-16,-8 2 3 0,-2 7 0 15,-7 4 1-15,0 8-1 0,-6 0 1 16,0 8 1-16,-5 4-1 0,0 8 0 16,-3 5-1-16,-5 7 1 0,0 6-2 15,-3 6-1-15,-1-1-3 0,-2 2-1 0,1 1-1 16,0 1-2-16,0-2 0 0,1-4 0 15,4-6-1-15,2 2-2 0,0-8-4 16,7-6-3-16,0-4-5 0,4-6-6 16,0-5-6-16,6-3-8 0,-2-5-89 15,0-5-90-15,3-5-219 0</inkml:trace>
  <inkml:trace contextRef="#ctx0" brushRef="#br0" timeOffset="74422.13">9623 11139 475 0,'18'-4'103'16,"3"0"2"-16,0-4-87 0,3 2-3 15,2-3-4-15,2-3-1 0,4-6-2 16,0-3-2-16,-2-7-1 0,0 1-1 16,-7-3 0-16,-2-5 0 0,-5-1 2 15,-9 6 0-15,-7 3 1 0,-12 6 2 16,-8 1 2-16,-7 9 2 0,-12 11 2 16,-5 8-1-16,-5 6 1 0,-4 8-1 0,2 9-3 15,3 3-3-15,7 7-2 0,3-3-3 16,11-3-1-16,8-1-1 0,7-7-1 15,9-3 1-15,5-6-1 0,9-7-1 16,3-7 1-16,8-4-2 0,4-7 0 16,6-3-2-16,0-6-1 0,0 0 1 15,-2-3-1-15,1 3 0 0,-9 1 2 0,-4 4 0 16,-3 2 2-16,-4 9 2 0,-9 0 1 16,-4 10 0-16,-4 7 0 0,-1 6 1 15,-6 7-1-15,1 7 1 0,-1 1-2 16,-2 1 0-16,3 1 0 0,-3 2 0 15,-2-3-1-15,2 0 1 0,-4-2 0 16,0-2 1-16,2-1 0 0,-6-4 1 16,2-1 1-16,-4-5 1 0,2-2 0 0,-2-5 1 15,-3-4 0-15,-3-6-1 16,4-1 0-16,-1-6-1 0,-2 0-1 0,4-7-1 16,2 1-4-16,1-3-3 0,4-3-5 15,3-1-7-15,3-3-10 0,6 0-9 16,1-5-10-16,6-2-87 0,0 2-93 15,7-3-220-15</inkml:trace>
  <inkml:trace contextRef="#ctx0" brushRef="#br0" timeOffset="74987.35">10165 10893 418 0,'-14'0'99'0,"-4"0"5"0,4 0-64 16,0 0-8-16,6 0-3 0,-3 0-1 16,4 0-2-16,2 0-4 0,5-4-3 15,0-2-4-15,0 1-3 0,13-6-2 16,0 1-2-16,6-4-2 0,8 0-1 16,4-1 1-16,2 2-1 0,1 4 1 15,-1 3-2-15,-3 3 0 0,-2 3 0 16,-8 5-1-16,-6 4 0 0,-6 6-1 0,-3 3 0 15,-5 3 1-15,-11 8 1 0,-4 1-1 16,-5 4 1-16,-6 1 0 0,-7 0 0 16,-6 0-1-16,-2 2 0 0,0 0 0 15,2 1 0-15,0-3-1 0,6-6 1 16,7 4-1-16,6-4 0 0,7-1-1 16,2-5 0-16,8-2 0 0,3-2-1 15,8-1 0-15,5-6 1 0,6-1-1 16,8-5 1-16,5-1 0 0,8-5-1 0,2 3 1 15,4-3 0-15,4 0 0 0,-3-3-1 16,-5 3 0-16,1-7 1 0,-9 3-3 16,-4 0-4-16,-3-2-6 0,-3 2-11 15,0 0-14-15,-4-1-100 0,1-5-108 16,0-1-258-16</inkml:trace>
  <inkml:trace contextRef="#ctx0" brushRef="#br0" timeOffset="77365.32">11390 11041 360 0,'-5'-11'83'16,"-1"4"1"-16,-3-2-53 0,1 5-14 15,-3 0-7-15,0 4-1 0,-1 0 1 16,-5 0 0-16,0 4 1 0,-3 1 0 0,-5 1 3 16,4 2 2-16,-10 5 2 0,1 6-1 15,0 4 1-15,-2 5-2 0,3 9 0 16,-2 3-2-16,1 2-4 0,7 5-1 15,2-3-2-15,5-4-3 0,7-1-1 16,4-8-1-16,5 1-1 0,12-10 1 16,6-7-1-16,3-6 0 0,5-9 0 15,4-5 0-15,5-4 0 0,2-9-1 16,2-6 1-16,1-4-1 0,-3-2-1 16,2-4 1-16,-7-2-1 0,-7-4 1 0,-6 0-1 15,-10 1 1-15,-9 0 0 0,-5 2 0 16,-9 3 0-16,-9 2 2 0,-5 9 1 15,-3 2 2-15,-5 8 1 0,-2 10 2 16,0 5 0-16,2 10 1 0,1 11-1 16,0 4-1-16,5 12-1 0,4 3-2 0,5-1-1 15,1 4 0-15,7 2-2 0,6-2 0 16,7-1 0-16,0-7 0 0,11-5 0 16,7-3 0-16,8-12 0 0,7-6 0 15,6-5 0-15,10-6 0 0,3-12 0 16,5-2-1-16,-1-4 0 0,0-6 0 15,-4-3-1-15,-2-2 1 0,-9 4-1 16,-2-1 0-16,-11 4 1 0,-4 7 0 0,-7 2 0 16,-7 9 3-16,-6 4 0 0,-10 6 2 15,-7 12 0-15,-1 5 0 0,-5 4 0 16,-1 7-1-16,0 2-1 0,3-2-1 16,3 0-2-16,7-3 1 0,1-6-1 15,6-4 0-15,4-7-1 0,6-4 1 16,10-7 0-16,5-3-1 0,5-12 0 15,7 0 0-15,5-8-2 0,3-4 1 0,0-6-1 16,-4-3-1-16,-2-4 1 0,-9-1 1 16,-8-3 1-16,-9 0 0 0,-10 2 0 15,-3 0 1-15,-10 5 0 0,-5 8 1 16,-5 2 0-16,-4 9 0 0,-3 4 1 16,-4 11-1-16,-2 0 0 0,-1 11 1 15,4 6-2-15,0 8 1 0,4 3 0 16,5 6-1-16,5 5 0 0,6 2 0 15,7-1 0-15,6 3 0 0,10-7 0 0,6-1 0 16,6-7-1-16,8-5 0 0,9-5 0 16,1-7-2-16,5-8-1 0,3-3 0 15,-1-4-1-15,0-6-1 0,-1-9 0 16,-5-2 1-16,-1-4 1 0,-5-2 1 16,-4-5 0-16,-4 3 1 0,-7 2 1 15,-4 2 3-15,-10 2 3 0,-9 7 2 16,0 6 2-16,-11 10-1 0,-6 5 1 0,-4 15 0 15,-4 4-2-15,-2 10-3 0,0 9-2 16,-1 0-1-16,5 1 0 0,6-3-1 16,4-6 0-16,6-3 0 0,7-7 0 15,0-7 0-15,10-7-1 0,9-6 0 16,7-5-1-16,5-11-1 0,5-1-1 16,9-6 0-16,0-6 0 0,-3-3 0 0,-2-7 1 15,-8-1 1-15,-10-4 1 0,-6-3 1 16,-16-7 0-16,0-1 1 0,-11 4 1 15,-3 5 1-15,-8 6 0 0,0 10 0 16,-2 7 1-16,-6 12-1 0,-2 16 0 16,4 12-2-16,-5 11-3 0,1 10-6 15,4 9-11-15,-3 12-10 0,3 1-102 16,2 3-105-16,-1-4-257 0</inkml:trace>
  <inkml:trace contextRef="#ctx0" brushRef="#br0" timeOffset="80953.55">8614 11989 425 0,'-4'0'99'16,"0"0"0"-16,4-9-55 0,6 9-28 0,3 0-5 15,1 0-2-15,6 7-1 0,4-3-1 16,2 3 0-16,5-1-1 0,-1 4 0 16,5-3 0-16,3-2-1 0,0 1 0 15,7-1 0-15,-1-2 0 0,7-3-1 16,4 8 0-16,4-5 0 0,4 1 0 16,1 2 0-16,3-3 0 0,-2 1-1 15,4-4 1-15,1 0 0 0,0 0-1 16,2 4-1-16,6-4 1 0,3 0-1 0,4-7 1 15,4 3 0-15,6 4 0 0,2-12 1 16,0 6 0-16,2-3 0 0,6-2 0 16,2 2 0-16,3 4-1 0,-6-5 0 15,0 2-1-15,3-1 0 0,0 5-1 16,-2 4 0-16,-5-9-1 0,1 2 1 16,8 0 0-16,1 0-1 0,1 3 1 15,-3-5 0-15,5-4-1 0,7 2 1 0,0-1 0 16,0-3-1-16,-3-3 1 0,1 3-1 15,1-2 1-15,-3 4-1 0,-8-1 0 16,-5 1 1-16,0 3 0 0,-6 0 3 16,-6 3 1-16,-2 2 0 0,-6-2 2 15,-4 3 0-15,2-5 0 0,-8 3 0 16,1-1-2-16,-3 1-2 0,0 0 0 16,-2-1 0-16,-5 2-1 0,-7 5-1 0,-5 0 1 15,-4 0-1-15,-12-2 0 0,-6 2 1 16,-6-4-1-16,-7-1 1 0,-4 5-1 15,-4-2 0-15,-5 2-3 0,0 0-9 16,0 0-16-16,-7 0-105 0,1 0-110 16,-6 0-273-16</inkml:trace>
  <inkml:trace contextRef="#ctx0" brushRef="#br0" timeOffset="83307.29">9305 12865 434 0,'-7'-4'92'0,"0"-6"1"0,1-2-78 16,3 0-8-16,3 1-2 0,9 0-1 16,-2-3-1-16,6-5-1 0,6-3 1 15,1-3 2-15,6 0 2 0,0-8 1 16,3-2 2-16,4-1 0 0,1-2 1 16,0 0 0-16,2 3-1 0,-7 1-1 15,1 9 0-15,-9 2-1 0,-1 2 0 0,-7 8-1 16,-4 4 1-16,-3 5 0 0,-1 0 0 15,-5 4 0-15,-5 4 1 0,-1 2-1 16,-3 9 1-16,-4 2-1 0,-7 12-1 16,0 3 0-16,-7 6-1 0,-4 4 0 15,4 6-1-15,-2-1-1 0,3-2-1 16,1-6 0-16,4 5-2 0,2-6 1 0,7-4-2 16,3-3 1-16,2-8-2 0,2 0-2 15,5-3-3-15,5-8-4 0,-3-3-5 16,4-3-6-16,2-4-8 0,-2-2-15 15,1 0-79-15,0 0-87 0,6-12-210 16</inkml:trace>
  <inkml:trace contextRef="#ctx0" brushRef="#br0" timeOffset="84034.7">9835 12615 527 0,'-6'4'110'0,"-1"1"0"0,1 5-99 15,-1 2-5-15,-1 6-2 0,2-3-1 16,0 6 0-16,3-6 0 0,-2 2 1 16,5-3-1-16,0-2 0 0,0-4 1 15,5-2 0-15,3 0 0 0,6-6-1 16,0 0 1-16,7-7-1 0,4-4 0 15,6-3-1-15,-4-7 0 0,7-4 0 16,-7-4-1-16,4 2-1 0,-4-5 1 16,-5 5 0-16,-3-3 0 0,-5 5 0 0,-8-3 3 15,-6 1 2-15,0 3 4 16,-12 5 3-16,-4 2 2 0,-4 3 1 0,-6 7 1 16,-2 7-2-16,-4 0-3 0,-1 9-2 15,-1 2-4-15,1 3-2 0,2 8-1 16,4-3-1-16,1 4-1 0,7 0 0 15,6-1-1-15,6 2 1 0,7-1-1 16,0-2 1-16,7-2-1 0,9 1 0 16,4-3 0-16,4-5 0 0,7-6 0 0,4-6 1 15,7-2-1-15,5-10 0 0,-1-6 0 16,3 1-2-16,4-4-2 0,-1-1 0 16,-1-1-2-16,-8 1 0 0,1 0 0 15,-10 4 1-15,-4-2 1 0,-8 4 2 16,-8 3 2-16,-7 7 2 0,-7 0 2 0,0 6 1 15,-8 12 0-15,-4 1 0 0,-7 4 0 16,-1 4-1-16,-1 4-1 0,-5-1-1 16,0 2-1-16,5 0-1 0,2-3 1 15,5-4-1-15,7 1 0 0,7-7-1 16,2 0 1-16,11-3-1 0,4-3 1 16,2-7-1-16,3 0 1 0,6-9-1 15,3-2 1-15,-2-3-2 0,2-6 1 16,-3-2-2-16,-1-3 0 0,-2-1 0 15,-4-5 0-15,-8-1 0 0,-2 3 1 0,-4 0 1 16,-7 5 2-16,-6 4 1 0,0 6 2 16,-7 4 0-16,-6 10 1 0,-2 0-1 15,-2 15 0-15,-7 1 0 0,-1 3-3 16,2 7 0-16,-3 0-2 0,2 5-4 16,2-4-5-16,4 5-5 0,6-1-9 15,-1-1-11-15,5 2 19 0,6-2-120 0,3-2-100 16,5-5-250-16</inkml:trace>
  <inkml:trace contextRef="#ctx0" brushRef="#br0" timeOffset="85132.69">10879 12598 481 0,'0'-9'108'15,"6"3"0"-15,-6 0-84 0,0 2-8 16,0 0-4-16,2 4-3 0,-2-5-3 16,0 5-1-16,0 0 0 0,0 0 1 0,0 0 3 15,0 5 3-15,0 1 2 16,-2 3 0-16,-5 3-1 0,0 3 0 0,-4 3-2 16,2 4-2-16,-3 2-3 0,5 1-2 15,0-2-2-15,1-2 0 0,6-5-1 16,8-3 0-16,3-4-2 0,5-4-1 15,5-1 0-15,5-8-3 0,4-1-1 16,3-11-1-16,1-3-1 0,6-3 0 16,0 0 1-16,-1-5 1 0,3 2 2 15,-4 3 1-15,-5 5 2 0,-6 6 1 0,-8 4 2 16,-3 0 5-16,-7 7 2 0,-9-3 1 16,-6 3 1-16,-7 3 0 0,0 6 0 15,-7 1-2-15,1 1-4 0,-6 4-3 16,2-1 0-16,0 6-1 0,8-1-1 15,5-1 1-15,6-1-1 0,4 0 0 16,7-6 0-16,8 1 0 0,8-3-1 0,5-9 1 16,4 0-1-16,2-4 0 0,6-6 0 15,2-3-1-15,2-7 0 16,1-1-1-16,-4-3 1 0,4-2 0 0,-5 3 0 16,-4 0 1-16,-5 5 1 0,-2 5 0 15,-12 3 0-15,-1 6 2 0,-7-2 0 16,-6 6 1-16,-3 0 0 0,-5 0 0 15,-3 8 0-15,-7-1 0 0,-1 2-2 16,-2 5 0-16,-2 3-1 0,-3 2 1 0,1-1-1 16,3 3 0-16,4-1 0 0,3-4 0 15,4-1 0-15,4-1 0 0,8-8-1 16,4 0-1-16,7-6-1 16,6-9 0-16,5-1 0 0,8-3 0 0,5-1 0 15,3-5 1-15,1 5 0 0,1 0 1 16,-1 2 1-16,-3 1 0 0,-7 1 0 15,-2 3 0-15,-9 3 0 0,-4 4 0 0,-5-6 1 16,-6 6 0-16,-3 5 1 0,-4 0 0 16,0-1 0-16,-4 3 0 0,4 1 0 15,-6 1 0-15,0 2-1 0,1-2 0 16,2 0 0-16,-2 2-1 0,5-1 0 16,0-1-2-16,5-4-1 0,1 0-2 15,8-5-3-15,6-7-1 0,6-4-5 16,6 0-1-16,5-2 1 0,7-3 1 0,2 0 2 15,-6 4 2-15,-1 2 2 0,-6 5 4 16,-6 1 3-16,-7 4-1 0,-10 6 1 16,-6 2 1-16,-4 4-1 0,-7 3 0 15,-1 5 0-15,-5 1 0 0,0 2-4 16,0-5-4-16,2 0-10 0,3-5-97 16,3-5-92-16,5-3-238 0</inkml:trace>
  <inkml:trace contextRef="#ctx0" brushRef="#br0" timeOffset="85323.32">12476 12297 658 0,'-14'-7'144'0,"-5"-3"0"0,5 4-101 0,0 6-33 15,5 0-6-15,2 4-5 0,4 1-6 16,-3-5-8-16,6 7-9 0,0-3-13 15,0-4-12-15,0 5-95 16,0-5-100-16,0 0-238 0</inkml:trace>
  <inkml:trace contextRef="#ctx0" brushRef="#br0" timeOffset="86094.31">12541 12587 490 0,'9'0'105'15,"2"0"0"-15,6-9-75 0,4-4-26 16,7-1-2-16,10-8-1 0,4-9 0 15,4-6 0-15,1-3-1 0,-2-7 1 16,1-3-1-16,-6-3 0 0,-7 3 1 16,-5 2 0-16,-3 5 4 0,-7 7 5 0,-3 8 3 15,-8 10 1-15,-1 5 1 0,-6 6 0 16,0 7 0-16,0 9-4 0,-7 5-5 16,-4 9-3-16,1 10-1 0,-6 8-1 15,-1 9 0-15,-5 7-1 0,0 3 1 16,-4 4-1-16,5-5 1 0,1-3-2 15,-1 0 1-15,2-10-2 0,5-3-1 16,1-6 0-16,1-8-2 0,1-1-1 16,3-7 0-16,0-5-1 0,1-6 0 0,-3-8 1 15,2-2 1-15,0-5 1 0,2-11 1 16,1 1 2-16,5-9 0 0,0 2 2 16,6-7 0-16,6 2 0 0,7 4 0 15,2 0 1-15,6 2 0 0,-1 4 1 16,5-1 1-16,-3 4 0 0,-1 1 0 15,0 3 0-15,0 2 0 0,-1 5-1 16,-1 3 0-16,-4 0-2 0,4 3 1 0,-3 4-1 16,3-2 1-16,-4 6-1 15,4 1 0-15,-3-1 0 0,3 6-1 0,-5-2 1 16,0 0-1-16,0 6 0 0,-7-2 0 16,-5 1 1-16,-1 1-1 0,-7 1 0 15,0 0 0-15,-9-2 0 0,-3-1 1 16,-2-3 0-16,-6-4 0 0,-5 0 0 15,-3-4 0-15,-4-5-3 0,3 3-6 0,-3-6-7 16,1 0-9-16,4-6-98 0,5 3-96 16,3-1-241-16</inkml:trace>
  <inkml:trace contextRef="#ctx0" brushRef="#br0" timeOffset="87354.59">14415 11579 518 0,'-8'0'124'0,"1"0"2"0,0-5-74 16,3 5-26-16,4 0-9 0,0 0-3 16,9 0-7-16,2 5-3 0,7 0-3 15,3 0 0-15,9-1-1 0,4 0 1 16,9 0 0-16,3-1 0 0,4 2-1 15,2-2 1-15,-3-3-1 0,-4 4-1 16,-3-4-1-16,-7 7-3 0,-5-7-4 0,-11 0-5 16,0 0-7-16,-5-4-8 0,-2 0-24 15,-5-1-72-15,3-4-88 0,-6-1-209 16</inkml:trace>
  <inkml:trace contextRef="#ctx0" brushRef="#br0" timeOffset="87581.3">14869 11322 598 0,'-6'0'124'0,"-2"0"1"0,1 4-110 16,0 16-7-16,-5 2-5 0,-2 11-2 16,-2 4 0-16,-6 1 0 0,1 5 0 15,-5-1-1-15,3 1 1 0,3 0-1 16,3-7 1-16,4 4-1 0,3 1 1 0,7-3-2 15,3-3-3-15,6-5-6 0,2 0-8 16,-2-5-12-16,2-4-95 0,1-6-100 16,-1-4-242-16</inkml:trace>
  <inkml:trace contextRef="#ctx0" brushRef="#br0" timeOffset="88232.38">15665 11369 523 0,'13'-14'110'0,"6"3"0"0,-4 5-95 16,1 10-7-16,-1 5-2 0,-5 8 1 16,-5 4 3-16,-5 5 3 0,-7 2 1 0,-12 4 2 15,-3 3 2-15,-10 2 0 16,-2 7 1-16,-8-3-3 0,-2 0-3 0,-4 3-2 16,2 3-3-16,0-5-1 0,5-4-3 15,4 0-2-15,6-4-1 0,11-2 0 16,12-4-1-16,8-6 0 0,13-4 0 15,5 0-1-15,8-6 0 0,6-6 0 16,2-6 1-16,2 0 0 0,-1 0-1 16,-4-12 1-16,-3-2 1 0,-4-1-1 15,-4-6 1-15,-11-3 0 0,-4-7 0 16,-5-1 0-16,-7-3 0 0,-6-3 0 16,-3-2 1-16,-4-3-1 0,-4-1 0 0,0 2 0 15,3 0 0-15,5-3 0 0,5 1 0 16,4-1-1-16,7 1 1 0,13 4-1 15,-2 1 0-15,6 5 0 0,2 5 0 16,5 5 0-16,0 7-1 0,1 5-1 0,1 1-7 16,2 6-6-16,3 5-13 0,-1 7-12 15,0 4-98-15,3 6-103 0,-3-1-247 16</inkml:trace>
  <inkml:trace contextRef="#ctx0" brushRef="#br0" timeOffset="89387.04">16089 11465 530 0,'-14'-7'112'0,"1"-2"0"15,-1 9-97-15,0 6-5 0,-6 9-5 16,0 4-2-16,-4 7-1 0,-2 5 0 15,-2 7 2-15,-3 4 2 0,2 4 0 16,3 4 2-16,7 0 0 0,4-1 0 16,4-2-2-16,11-1 0 0,9-7-3 15,8-5 0-15,3-7-1 0,7-9-1 16,5-3 0-16,2-7 0 0,1-8-1 0,2-4 0 16,1-8-1-16,2-7-3 0,-3-8-1 15,2-4-1-15,-2-6-2 0,-8-4 0 16,-5-6-1-16,-4-3 1 0,-15 3 1 15,-5-5 2-15,-17 0 1 0,-4 2 5 16,-7 5 4-16,-5 9 4 0,-5 6 1 16,2 10 1-16,-3 14 0 0,1 10 0 0,0 14-2 15,3 7-4-15,-3 8-3 0,3 7-2 16,-3 7-8-16,7 4-8 0,5 1-8 16,5 3-100-16,7-4-98 0,7-4-247 15</inkml:trace>
  <inkml:trace contextRef="#ctx0" brushRef="#br0" timeOffset="123230.17">17151 11204 425 0,'0'-13'94'0,"0"0"1"16,0 6-73-16,-5-2-8 0,5 1-3 15,0 3-1-15,0-1 2 0,-5 2 0 16,5 0 3-16,0 4 1 0,-7-4 3 0,4 4 2 16,-7 0-2-16,3 2-2 0,-7 7-2 15,1 0-4-15,-7 8-2 0,-1 5-3 16,-9 8-3-16,1 8 0 0,-10 7-2 16,0 5 0-16,-2 2 1 0,-5 2-1 15,5 2 0-15,3 0 0 0,5-5 0 0,7-3 0 16,10-1 0-16,6-3 0 15,10-6-1-15,11-4 0 0,4-6 0 0,6-2 0 16,10-7-1-16,1-7-2 0,3-7-4 16,3-5-7-16,-2 0-8 0,2-5 71 15,-4-12-172-15,-1 2-104 0,-6-5-285 16</inkml:trace>
  <inkml:trace contextRef="#ctx0" brushRef="#br0" timeOffset="123846.37">17141 11467 436 0,'0'0'111'0,"0"-3"4"16,-8 3-49-16,0-4-33 0,-3 4-8 15,-8 4-4-15,-2 2-4 0,-7-1-2 16,-10 3 0-16,-2 2-1 0,-6 1 1 0,-6-4-2 16,-2 1-1-16,2-1-2 0,6 0-3 15,5-1-2-15,8-6-3 0,5 5-1 16,5-3-2-16,9-2-2 0,6 0-2 15,1 5-3-15,3-5-6 0,4 0-5 16,0 0-4-16,4 4-3 0,3-4-3 0,5 0-5 16,2 0-6-16,6 0-79 0,1 0-83 15,9 0-208-15</inkml:trace>
  <inkml:trace contextRef="#ctx0" brushRef="#br0" timeOffset="124036.82">17085 11551 394 0,'0'5'104'0,"-6"3"4"16,-6-4-41-16,0 6-24 0,-5-2-8 16,-5 0-3-16,-4 2-4 0,-7 0-2 15,-4 1-2-15,-8 0-3 0,-2 1-4 0,-3-1-4 16,3 2-4-16,4 3-2 0,1-3-5 16,8 0-6-16,7-4-5 0,2-2-8 15,8-2-12-15,0-5-8 0,7-7-97 16,-1 1-98-16,4 1-236 0</inkml:trace>
  <inkml:trace contextRef="#ctx0" brushRef="#br0" timeOffset="138114.23">13434 10646 390 0,'0'-8'92'0,"0"1"3"0,0 4-64 0,-5 0-5 0,3 3-3 0,-4 0-4 0,-1-5-2 0,0 5-2 0,0 0 1 0,-4 0-1 0,3 8-1 0,-5-6-1 0,0 4 0 0,-1-1-2 15,-4 5-2-15,-2-1-1 0,-1 5-2 16,0 5-2-16,-6 2 0 0,-3 6 0 16,1 8-1-16,2 6 0 0,1 4 0 15,0 3 0-15,7 2-1 0,3 2 0 16,5-6 0-16,7-1-2 0,4-5 1 0,10-5-1 15,5-6 0-15,4-7 0 0,9-5 1 16,9-5-1-16,4-2 0 0,0-10-3 16,3 0-2-16,2 0-6 0,-5-7-6 15,-3-2-8-15,-9-2-12 0,-2-1-83 16,-4-3-88-16,-8-1-211 0</inkml:trace>
  <inkml:trace contextRef="#ctx0" brushRef="#br0" timeOffset="138541.07">13044 10899 420 0,'-21'-5'87'16,"2"0"-1"-16,4 2-80 0,4 3-3 15,3-6 1-15,3 6 2 0,3-4 4 0,2 4 2 16,0 0 1-16,0 0 4 0,3-2 1 15,7 2 1-15,0 0-2 0,8 0-2 16,6 0-3-16,6 0-1 0,8 0-3 16,7-5-2-16,3 0-1 0,4-4-3 15,-3 0 0-15,0 0-1 0,-6 2 0 16,-6 0-2-16,-9-1-3 0,-10 4 0 0,-9 4-2 16,-9 0-1-16,-12 6-2 0,-8 1 1 15,-8 2 2-15,-6 4 1 0,-10-2 2 16,-3-1 1-16,-2 4 2 0,-2 2 3 15,5-2 0-15,-1 1 3 0,7 2 0 16,1 2 1-16,5-1 0 0,3-2 0 16,4 2-1-16,7-4-1 0,5-1-1 15,3-3-2-15,12 0 0 0,0-2 1 16,14-2-1-16,5 0 1 0,6-6 0 16,5 0 0-16,8 0 0 0,7-6-1 0,2-1-4 15,2 1-10-15,4-5-40 0,-3 2-63 16,-3 1-89-16,-2 0-214 0</inkml:trace>
  <inkml:trace contextRef="#ctx0" brushRef="#br0" timeOffset="142286.35">17668 11120 128 0,'0'-5'28'0,"2"-2"0"16,-2 7-18-16,0-3-9 0,-2 3-1 0,2 0 0 16,0 0 0-16,0 0 0 0,0 0-1 15,-5 0-3-15,5 0-10 0,0 0-14 16,-4 3-21-16,4 1-50 0</inkml:trace>
  <inkml:trace contextRef="#ctx0" brushRef="#br0" timeOffset="142575.58">17639 11154 223 0,'0'0'67'0,"0"3"4"0,0-3-23 15,0 0-8-15,0 0-8 0,0 0-5 16,0-6-8-16,5 1-5 0,0 0-2 16,-2-4-3-16,1 0 0 0,3-2 1 15,-1 3 0-15,1-2 2 0,-1 2 1 16,0 0 1-16,1 5-1 0,-1-1 1 15,-6-1 0-15,0 5-1 0,0 6-1 16,-11 6 1-16,-2 9 1 0,-3 7 1 0,-9 15 0 16,-3 10 0-16,-7 10-1 0,-1 5-1 15,-9 2-1-15,-2 4-2 0,-2-2-2 16,-3 0-2-16,1-3-1 0,8-10 0 16,1 1-1-16,9-7-1 0,11-5-1 15,5-7-1-15,8-14 0 0,7 0-1 16,2-10-1-16,0-4-5 0,0-3-4 15,0-5-6-15,2-5-6 0,3 0-9 0,-3-6-18 16,-2-4-71-16,6-3-81 0,-6-1-195 16</inkml:trace>
  <inkml:trace contextRef="#ctx0" brushRef="#br0" timeOffset="143420.6">17542 11688 428 0,'8'-16'89'0,"-1"3"1"16,-1 3-79-16,1 0-1 0,-4 4 5 15,1-1 3-15,-4 6 3 0,4 1 1 16,-4 0 1-16,-5 0-1 0,0 5-2 0,-2 4-2 15,0 9-4-15,-1 1-3 0,-4 4-2 16,0 4-1-16,-1 5-1 0,1 0-2 16,1-3-2-16,0-1 0 0,3-2-2 15,5-2 1-15,3-5-2 0,3-6 1 16,9-3-1-16,2-6 1 0,2-4-1 16,9-8 1-16,1-5 0 0,5-6-1 0,5-5 1 15,2-1-1-15,2-1 1 0,-1 0-1 16,-4-1 0-16,-2 9 0 0,-7 1 0 15,-6 7 1-15,-8 5 0 0,-6 5 2 16,-6 4 1-16,-15 7 1 0,4 4 1 16,-9 4-1-16,0 3 1 0,-4 1-2 15,3 2-1-15,1-2-2 0,8-1 0 16,5-2 0-16,7-6-1 0,0-2 0 16,12-1 0-16,7-7 0 0,8-4 1 15,4-6-1-15,6-5 0 0,3-6 0 16,6-5 1-16,0-6-1 0,1 3 0 0,-6-5 0 15,-5 4 1-15,-3 3-1 0,-5 3 0 16,-6 6 0-16,-6 3 0 0,-7 4 2 16,-3 2 1-16,-6 5 0 0,-4 9 1 15,-3 0 0-15,-6 4 0 0,2 3 0 0,-5 6-1 16,0 1-1-16,-1 2-1 0,2 1-1 16,1-2 0-16,2-5 1 0,4 1-1 15,1-5-1-15,7-4 1 0,0-2 0 16,10-9 0-16,1 0 0 0,8-7-1 15,4-6 0-15,13-2-1 0,4-7-1 16,6-1 0-16,1 0-1 0,-2 1 1 16,0 0 0-16,-7 5 0 0,-7 0 2 15,-9 9 0-15,-8 2 1 0,-3 2 0 16,-3 4 0-16,-3 0 0 0,-5 4 0 0,0 3 0 16,-5 0 0-16,-1 4 0 0,-1 7 1 15,-2-2-1-15,3 4 0 0,-1-2 0 16,3 1 0-16,4 0 0 0,6-5 0 15,4-5 0-15,7-6-1 0,8-3-1 16,10-3 0-16,4-6-1 0,6-3 0 0,5 0 0 16,0 3 0-16,-4 4 0 0,-7 0 2 15,-9 5 0-15,-6 7 1 0,-7-3 0 16,-10 6 0-16,-3 3-1 0,-4 1 1 16,5 1 1-16,-5 0-1 0,0-4-1 15,0 1-4-15,0-3-7 0,0-3-10 16,0-1 46-16,6-12-150 0,-2 0-107 15,1-4-276-15</inkml:trace>
  <inkml:trace contextRef="#ctx0" brushRef="#br0" timeOffset="143665.31">18971 11567 554 0,'-6'-3'120'0,"0"0"-1"0,1 3-100 15,5 0-8-15,-4-5-1 0,4 5-3 0,0 0-3 16,0 0-1-16,0 0 0 0,0 0-1 16,0 0 0-16,4-2 0 0,0 2 0 15,0-8 0-15,2 8-1 0,3-5 0 16,-1 0 0-16,-2 5 0 0,-3-3 0 16,3 3 0-16,-6 0-2 0,0 0-5 15,0 0-12-15,0 3-13 0,0 5-70 16,0-3-23-16,-5 5-84 0,1 4-169 0</inkml:trace>
  <inkml:trace contextRef="#ctx0" brushRef="#br0" timeOffset="144078.22">19080 11712 454 0,'25'-20'102'0,"10"-6"4"0,4-3-79 16,10-7-2-16,4-3 1 0,1-5-3 15,2-6-4-15,7-8-2 0,-2-3-2 16,-6-7-3-16,-3 6-3 0,-2 4-1 0,-6 7 1 15,-4 9 2-15,-10 13 3 0,-15 8 2 16,-1 10 1-16,-14 11-2 0,-13 5-2 16,-7 9-2-16,-2 13-3 0,-11 13-4 15,-12 14-3-15,-1 13 0 0,-1 12 0 16,1 3 0-16,-6 3-1 0,4-1 0 16,6-6 0-16,9-7-1 0,3-12 1 15,6-8 0-15,5-6 0 0,2-7 0 0,4-13-1 16,0-1 1-16,6-12-1 0,0-2 1 15,-3-5-1-15,2-5 1 0,8-8-1 16,-4-4 1-16,0-5 0 0,-2-3 0 16,0-6 0-16,1 1 1 0,1 1-1 15,-1 0 1-15,5 2 0 0,-3 2 1 16,3 4 1-16,0 3 0 0,0 3-1 16,3 2 1-16,3 2 0 0,8 2-2 0,0 4 0 15,6 0 0-15,3 4-1 0,6-4 1 16,4 6-1-16,0-2-2 0,-5 1-6 15,1-5-5-15,-1 3-9 0,-1-3-13 16,0 0-59-16,-1 0-46 0,4-8-94 16,-7 4-201-16</inkml:trace>
  <inkml:trace contextRef="#ctx0" brushRef="#br0" timeOffset="144358.27">19965 11498 598 0,'0'-8'132'0,"14"-3"1"16,-1 0-95-16,7 2-22 0,2 1-6 15,3-1 0-15,6 3-4 0,2 0-1 16,-4 1-2-16,4 0 0 0,-7 5-1 15,1-2-1-15,-1 2 0 0,-2 0 0 16,-9 0-5-16,-3 5-6 0,-5-2-9 16,-5 3-11-16,-2 2-9 0,0-4-15 15,-7 4-83-15,-1 0-92 0,-11 2-208 16</inkml:trace>
  <inkml:trace contextRef="#ctx0" brushRef="#br0" timeOffset="144512.34">20084 11569 406 0,'-31'16'111'0,"3"-5"6"0,1-2-40 16,2 1-28-16,5 0-9 0,5 0-5 15,3-2-8-15,6-1-5 0,6 2-5 16,13 1-4-16,5-6-3 0,4 3-2 16,5-7-2-16,6 0-1 0,6 0-2 15,6-9-1-15,-3 3-1 0,-2 0-1 16,3 0-4-16,-2 0-7 0,-6 1-14 0,-2 0-111 16,-9 5-110-16,-10 0-281 0</inkml:trace>
  <inkml:trace contextRef="#ctx0" brushRef="#br0" timeOffset="148852">8058 14421 390 0,'-5'0'97'0,"0"-9"2"15,5 4-28-15,0-1-50 0,8 6-6 16,2 0 0-16,5-3-1 0,3 3 1 0,4 3 1 15,6-3-1-15,5 0-1 0,3-7-1 16,3 0-3-16,3-3-2 0,-1-2-2 16,-2 1-1-16,0 0-2 0,-1 2 0 15,-5 3-2-15,-5 0 0 0,-4 2-2 16,-2 1-6-16,-7 3-5 0,-3 0-5 16,-10 8-7-16,-2 3-9 0,-9 3-9 0,-7 2-2 15,-5 3 3-15,-1 1 7 0,-4 0 5 16,-1-1 7-16,-5-2 14 0,-2 0 14 15,1 1 10-15,-3-3 7 0,-1 0 4 16,-2 1 5-16,2-4 2 0,4 0 0 16,4-4-3-16,-13 8 16 15,31-13-30-15,8-3-5 0,6 7-4 16,8-4-3-16,8-3-2 0,7 4 0 16,3-4 0-16,5 0 0 0,5 0 1 15,1-7-1-15,-1 0 1 0,0-1-1 16,-5 1 0-16,-1-1 0 0,-5 1-1 0,-3 2 0 15,-8 0-1-15,-4 5 1 0,-6-3-1 16,-3 3 0-16,-4 0-1 0,-8 5-4 16,-3 0-4-16,2-2-8 0,-4 2-9 15,0 0-98-15,-1-5-95 0,2 7-239 0</inkml:trace>
  <inkml:trace contextRef="#ctx0" brushRef="#br0" timeOffset="150464.3">9125 14236 371 0,'-17'3'87'16,"1"-3"3"-16,7 8-56 0,0-8-14 16,7 0-4-16,2-4-2 0,3-5-2 0,7-4-4 15,4-2-2-15,0 0 0 0,6-2-1 16,6-2 1-16,0 1 2 0,2 4 1 16,-2 1 2-16,0 3 1 0,0-1-1 15,-7 9 0-15,-4 2 1 0,-4 8-1 16,-9 5 0-16,-2 9-2 0,-7 5 0 15,-6 6-1-15,-7 5-1 0,-6 7-1 16,-1 0-1-16,-3-3-1 0,-1-1 0 0,-2-2 2 16,1-4-1-16,5-4 2 0,3-5 0 15,4-2-1-15,5-2-1 0,8-2 0 16,2 0-2-16,5-2-1 0,11-3-1 16,4-3-1-16,7-4 1 0,9 1-1 15,4-6 0-15,7-3 1 0,2 0 0 16,5 0 0-16,-4-8-1 0,-1 4 1 15,0-4 0-15,-8-1 0 0,0-1-2 16,-8 2-5-16,-4 1-8 0,-4 0-9 0,-4 1-16 16,-3-1-87-16,-7 2-95 0,2 1-226 15</inkml:trace>
  <inkml:trace contextRef="#ctx0" brushRef="#br0" timeOffset="168641.3">12388 13575 367 0,'0'-7'96'0,"-6"1"2"0,-1 3-45 0,-5 3-16 16,-7 3-10-16,-3 4-5 0,-4-1-4 16,-7 10-3-16,-7 5 1 15,1 8 0-15,-4 5 1 0,3 9-1 0,4 5-1 16,3 7-2-16,8 3-1 0,7-1-4 15,7-7-2-15,3 7-3 0,8-5-1 16,0-7 0-16,12-5-1 0,4-5-1 16,4-4 1-16,6-7-1 0,7-8 1 15,1-5-1-15,8-7 0 0,2-4-2 0,-4-7-4 16,5-5-9-16,-9-5-9 0,1-3-32 16,-9-5-67-16,-5-1-91 0,-7 1-208 15</inkml:trace>
  <inkml:trace contextRef="#ctx0" brushRef="#br0" timeOffset="168866.23">11871 13861 453 0,'-21'-6'98'0,"4"-2"1"0,7 2-82 16,7 6-5-16,3 0-5 0,8 0-1 15,6 0 0-15,4 4 1 0,6-4 1 16,4 3 2-16,0-3 1 0,5 5-1 15,-1-5-1-15,1 0-1 0,0 0-3 16,-6 4-1-16,0-4-2 0,-1 0 0 0,-6 0-1 16,-1 0-1-16,-7 3-4 0,-4-3-6 15,-8 0-12-15,0 0-45 0,-13 0-44 16,-5 0-80-16,-3 0-179 0</inkml:trace>
  <inkml:trace contextRef="#ctx0" brushRef="#br0" timeOffset="169027.84">11887 13965 389 0,'-26'15'91'15,"2"-1"2"-15,5-2-60 0,4 0-13 0,5-1-7 16,4 0-5-16,6-1-1 0,0-1 0 16,7-2 1-16,7 0 2 0,5-2 2 15,7 0 0-15,2-5 0 0,7 0-1 16,1 0-2-16,1 0-2 0,6-6-2 16,-4 1-5-16,0-1-7 0,3 1-16 15,-2-1-83-15,-2-1-89 0,-2-2-221 16</inkml:trace>
  <inkml:trace contextRef="#ctx0" brushRef="#br0" timeOffset="169333.37">12892 13650 524 0,'0'-9'119'15,"0"5"2"-15,-8 4-91 0,0 11-7 16,-9 10-4-16,-3 8-5 0,-9 12-2 16,-8 9-1-16,-3 9 0 0,-5 8 3 15,-1 6-1-15,1 2-2 0,3-2-1 0,4 4-3 16,8-6-1-16,0-3-2 0,8-6-2 15,3-10-1-15,5-4-2 0,5-10-4 16,4-8-9-16,0-7-14 0,5-2-109 16,0-6-108-16,0-4-277 0</inkml:trace>
  <inkml:trace contextRef="#ctx0" brushRef="#br0" timeOffset="170494.17">12677 14250 404 0,'0'-11'100'0,"0"2"4"0,-4 2-58 15,4 3-12-15,-8 0-6 0,2 4-5 16,-1 6-4-16,1 3-3 0,-5 4-3 16,3 2 0-16,-3 6-3 0,1 6-1 15,-1 5-1-15,3 0-2 0,-1 2-1 16,0-1-2-16,6-2 0 0,3-1-2 15,0-7-1-15,0-4 1 0,9-6-1 16,9-2 0-16,3-11 1 0,6 2-1 16,11-8 0-16,4-6 1 0,8-7 0 15,-1-3-1-15,1-6 1 0,-3 0-1 0,-6-3 0 16,-8 3 1-16,-7 5-1 0,-6 5 2 16,-7 5 5-16,-6 5 3 0,-7 8 1 15,-5 0 0-15,-2 12 0 0,-6 4 1 16,-2 2-2-16,-3 6-6 0,3 2-1 15,-4 2-2-15,6-3 0 0,4-2-1 16,4-2 0-16,5-4 0 0,6-2 0 16,8-5 0-16,4-4 0 0,5-6 0 0,9 0 0 15,5-13 0-15,7 0 0 0,8-6 0 16,1-6 1-16,5-5-1 0,-3 0 0 16,-2 1 0-16,-8 4 0 0,-8-1 1 15,-13 7-1-15,-5 3 0 0,-8 8 2 16,-9 5 1-16,-4 3 0 0,-8 5 0 0,-1 7 0 15,-6 4 1-15,-4 5-1 0,-1 2-1 16,-2 3-1-16,0 1-1 0,1 1 0 16,4-6 1-16,1-2-1 0,9-1 0 15,2-5 0-15,2-4 0 0,10-3-1 16,3-7 1-16,6 0 0 0,6-12-1 16,6-1-1-16,2-6-1 0,3-1-1 0,2-4 0 15,0 0 0-15,-2 0 0 16,-4-1 0-16,-5 5 2 0,2 5 1 15,-7 0 0-15,-1 8 1 0,-7 2 0 0,2 5 0 16,-8 5 0-16,-3 0 0 0,0 6 0 16,0 2-1-16,0 0 1 0,0 2 0 15,0 0 0-15,0 0 1 0,0-1-2 16,10 0-3-16,2-2-2 0,5-2-2 16,9-4-1-16,6-6-2 0,2 0-1 0,6-7-1 15,5-5 3-15,-5-4 3 0,1 3 1 16,-8 2 1-16,-2 1 2 0,-9 8 2 15,-2 2 0-15,-7 4 1 0,-2 7-1 16,-5 3 1-16,-6 2 0 0,3 4 0 16,-3-2 0-16,0 3 0 0,6-3-2 15,-2-2-5-15,-2-4-6 0,10-5-7 0,-4-7-99 16,6 0-96-16,-1-10-241 0</inkml:trace>
  <inkml:trace contextRef="#ctx0" brushRef="#br0" timeOffset="170691.34">14359 14082 581 0,'0'-6'133'0,"0"0"1"0,-7 6-82 16,2 0-33-16,-1 0-9 0,2 0 0 15,0 0-4-15,-2 6-3 0,2-6-1 16,4 6-5-16,-3-6-8 0,3 6-12 15,7-6-15-15,1 0-99 0,4 5-104 16,-3-1-256-16</inkml:trace>
  <inkml:trace contextRef="#ctx0" brushRef="#br0" timeOffset="171091.17">14405 14359 429 0,'22'-23'98'16,"9"-10"3"-16,4-7-71 0,11-5-1 15,12-3 1-15,5-4-6 0,1-13-2 16,5-2-3-16,1-1-4 0,-4-5-5 16,-7 0-4-16,-10 1-3 0,-6 8 1 15,-10 10 5-15,-9 9 4 0,-8 13 4 0,-10 14 2 16,-6 9-1-16,0 9 0 0,-10 15-2 16,-5 13-5-16,-6 13-5 0,-8 15-4 15,-5 13-1-15,-5 12 0 0,-10 8-1 16,-4 6 1-16,-2-3-1 0,-2 4 1 15,4-6-1-15,6-9 0 0,7-8 0 0,8-7 0 16,7-16 0-16,10-7 0 0,7-15-1 16,3-9 1-16,1-8 0 0,4-7 1 15,0-4-1-15,0-10 1 0,0-2 2 16,-3-3 6-16,3-5 6 0,0-5 3 16,-4-1 3-16,4 0 1 0,-3 0 2 15,3 0-2-15,0 5-5 0,0 5-5 16,0 4-5-16,0 2-2 0,6 7-1 15,2 3-3-15,5 4 1 0,9-4-3 16,7 9-9-16,7-4-17 0,6-3-12 16,4-2 75-16,4 0-198 0,-3-2-134 15,-6-3-341-15</inkml:trace>
  <inkml:trace contextRef="#ctx0" brushRef="#br0" timeOffset="-190133.32">10031 14076 413 0,'0'-11'98'0,"-7"5"0"0,-4 6-66 16,3 5-6-16,-4 2-11 0,-2 5-5 15,-3 5-1-15,0 10-1 0,-3 4 0 16,2 3 2-16,-2 2 0 0,-1 7 2 0,8 1 0 16,0-5-1-16,2-1-2 0,11-7-1 15,0-2-3-15,6-6-1 0,7-8-1 16,4-5-1-16,4-8 0 0,2-2 0 16,6-7-1-16,-2-7 1 0,0-4 0 15,-1-6 0-15,1-7-1 0,0-1 1 16,-5-5-1-16,-4-4 1 0,0-1 0 15,-9-2 0-15,-2 1 0 0,-7 3 1 16,-9 2 0-16,-4 8 3 0,-5 7 0 16,-1 6 2-16,-3 11 0 0,-2 6 1 0,1 10-2 15,-1 4 0-15,3 7-3 0,0 8-1 16,2 5-1-16,4 8-1 0,3-2 0 16,6 5-1-16,6 2 0 0,2-5 0 15,10-4 0-15,8-6-1 0,6-9 1 16,7-3-1-16,6-11 0 0,7-9 0 15,7-6 0-15,5-8 0 0,-1-7 0 0,4-6 1 16,-5-5 1-16,-2-6-1 0,-3-3 1 16,-5-2 0-16,-7 4 0 0,-9 2 0 15,-5 3 2-15,-9 5 3 0,-6 11 3 16,-10 2 1-16,-7 11 0 0,-7 5 0 16,-4 10 0-16,-3 6-2 0,-4 8-3 15,3 8-3-15,0 5-1 0,6 2-1 0,-1 3 1 16,7 2-1-16,10-4-1 15,0-5 0-15,12-7 0 0,3-5-1 0,11-8-1 16,6-9 1-16,7-6-1 0,3-16 2 16,10-6-1-16,1-5 1 0,-2-3 1 15,-4-7 1-15,-7 1 0 0,-7-3 0 16,-12 2 1-16,-12 4-1 0,-9-2 1 16,-10 2-1-16,-8 4 0 0,-6 6 0 15,-7 7 1-15,-3 6 0 0,-4 7 1 0,-2 9 0 16,-5 10 1-16,4 12-1 0,-1 7 0 15,5 7-2-15,1 5-5 0,6 9-6 16,9-1-6-16,6-5-6 0,12-3-5 16,6-10-3-16,12-6-3 0,9-11 0 15,13-13-3-15,8-7-88 0,4-2-87 16,3-13-225-16</inkml:trace>
  <inkml:trace contextRef="#ctx0" brushRef="#br0" timeOffset="-189749.68">11341 14037 531 0,'-19'0'120'0,"-7"9"0"0,-4 2-91 15,-6 9-9-15,1 6-2 0,-4 7-3 16,0 5-5-16,6 2-2 0,2 2-2 16,5 2-2-16,11-4-1 0,7-5-1 15,8-6-1-15,4-3-1 0,8-8 0 0,6-7 0 16,8-11 0-16,10 0 1 0,7-11 0 16,4-10 0-16,5-3 0 0,0-7 0 15,-4-4 1-15,1-7-1 0,-12-3 0 16,-6 0 1-16,-13 5 0 0,-9-3 1 15,-9 5 3-15,-5 6 4 0,-10 8 1 16,-10 10 1-16,-12 7 1 0,-5 9-1 16,-9 10-1-16,-4 11-4 0,-4 10-7 15,2 8-6-15,4 0-7 0,9 8-10 0,5 1-15 16,17 5-104-16,10-8-108 0,12-7-263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03:10.52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3281 8769 422 0,'-6'-19'93'0,"1"4"2"0,3-5-75 0,-3 6-3 0,5 2-3 0,0 1 0 0,0 0 0 0,-2 2 0 0,2 5 0 0,0-1 0 0,0 5-1 0,-5 5-1 0,-1 8-1 0,-1 9-3 16,-1 11-1-16,-4 14-1 0,-2 10-1 0,-4 12-1 15,-4 8 1-15,-4 0-2 0,-2 8 0 16,-2-3-1-16,3-4-1 0,0-7 1 16,5-2-1-16,-2-9-1 0,4-5 1 0,6-4 0 15,1-9 0-15,-1-5 1 0,2-6-1 16,-1-7 0-16,6-4 1 0,0-8 0 16,1-5 1-16,6-7-1 0,-2-6 1 15,2-7-1-15,4-15 0 0,2-9-1 16,5-13-1-16,4-18-1 0,3-15 0 15,8-11-1-15,7-2 1 0,2-3-1 16,9 2 1-16,0 6 0 0,6 13 1 0,-1 12 0 16,-4 9 1-16,0 7-1 0,1 12 1 15,-7 9-1-15,-5 11 1 16,-2 6 0-16,-4 6-1 0,-2 16 1 0,-5 5 1 16,-4 7-1-16,-7 9 1 0,0 2 0 15,-6 3 0-15,-4 3 0 0,-9 2 1 16,0-3 0-16,-3 4 0 0,-7-5 0 15,-1 0 1-15,-5-4-1 0,0-2 1 0,1-8-1 16,-1-3-1-16,-1-7 0 0,4-4 0 16,-3-9-4-16,5 0-5 0,-1-11-6 15,-3-1-7-15,4-3-12 0,4 0-94 16,-2 1-96-16,5-4-233 0</inkml:trace>
  <inkml:trace contextRef="#ctx0" brushRef="#br0" timeOffset="22776.49">3384 9847 399 0,'0'0'91'0,"0"0"1"15,0 0-66-15,0 0-8 0,0 0-4 16,0-4-2-16,0-2-1 0,4 0-1 16,-1-2 2-16,3-4 1 0,5 0 1 15,-2-1-2-15,2-5-2 0,5 4-1 16,-1-3-3-16,0 2-1 0,4 1-2 15,-4 3-1-15,3 1-1 0,-4 8 0 0,-2 2 0 16,1 7 1-16,-5 6 0 0,-2 0 2 16,-6 7 0-16,0 5 1 0,-6 5-1 15,-2 5 0-15,-3-2-1 0,-3 3-1 16,1 3 0-16,-4-3-1 0,1-2 0 16,-3-5-1-16,3-1 1 0,-1-3-1 15,1-5 1-15,-2-5 0 0,3-5 0 0,2 0 0 16,-1-10 0-16,2 0 0 0,0 0 0 15,3-4 0-15,-2 0 1 0,4 0 0 16,1-2 1-16,6 4 0 0,-3-2-1 16,6-3 1-16,4 3-1 0,5-4-1 15,8-3 0-15,5-2-1 0,4-8 0 16,10-3 0-16,3-3 0 0,8-5 0 16,4-8 1-16,4 1-1 0,2-2 0 15,-1-4 0-15,1-2-2 0,-2 0 0 16,-5 1-1-16,-11 0-1 0,-3 3 1 15,-13 1-1-15,-5 6 1 0,-6 5 2 0,-10 7 2 16,-5 3 3-16,-11 9 1 0,0 8 1 16,-7 4 1-16,1 13 2 0,-6 3-1 15,-4 12-1-15,0 7-1 0,-3 5-1 16,0 12-1-16,-3 2-2 0,-2 7 0 0,4 0-1 16,2 2 0-16,7-5-1 0,2-7 1 15,5-6-1-15,4-6 0 0,9-9 0 16,2-6 0-16,0-6 0 0,0-7 0 15,4-3 0-15,2 0 0 0,-1-8-1 16,4 0 1-16,-2 0 1 0,1-4-1 16,-2-3 1-16,0 2 0 0,-2-3 0 0,1 5 0 15,-5-5 0-15,0 8 1 16,0-3 1-16,0 3-1 0,0 0 1 0,0 0 0 16,-5 0 0-16,5 0-1 0,-2 0-1 15,2 0 0-15,0 0-1 0,-5 0 1 16,5 0-1-16,0 0 0 0,0 0 0 15,0 0 0-15,0-7 0 0,5 3 0 16,-5-5-1-16,8-1 1 0,-2-2 0 16,3-2-1-16,2-4 1 0,-1 1-1 15,0-2 0-15,3 2 0 0,-1-1 0 0,1 3 0 16,0 3 0-16,-2 1 1 0,3 1 0 16,-1 3 0-16,0 7-1 0,2 0 1 15,-3 0-1-15,-2 8 1 0,3 1-1 16,-1 2 1-16,-2 1-1 0,0 2 1 15,-2-2 0-15,4 0 0 0,2 0 0 16,-1-2 0-16,1-2 0 0,5-4 0 0,4-4 0 16,1 0-1-16,1-11 0 0,2-2 0 15,0-2-2-15,6-3 1 0,-3-3-1 16,0 2 0-16,-2 0 0 0,-3 3 1 16,-6 3 1-16,-2 1 0 0,-6 7 2 15,-3-1 2-15,-8 6 1 0,0 0 1 16,-8 7 1-16,0 0 1 0,-3 5 1 15,-2 0-2-15,-2 1 0 0,1 0-2 16,3 0 0-16,3-1-2 0,3 0-2 16,5-2 1-16,5-1-1 0,7-6 0 0,4-3-1 15,5 0 0-15,5-3-1 0,4-7 0 16,6-1-1-16,1-3 1 0,-2 2 0 16,2 0-1-16,-4 2 1 0,-4 1 1 15,-5 5 1-15,-7-2 1 0,-4 6 3 16,-4-3 2-16,-9 3 2 0,0 2 1 0,-9 3 1 15,-1 0-1-15,-1 0 1 0,-2 2-4 16,1 3-3-16,4-1 0 0,0-2-2 16,8 6-1-16,0-5 0 0,8 2-2 15,6-2-1-15,5-8-2 0,5 0-2 16,5-10-1-16,4-4-2 0,4-7-1 16,0-6 0-16,1-1 0 0,3-9 1 15,0-5 0-15,0-4 1 0,-4-1 1 16,-4 0 2-16,-1-3 0 0,-7 0 3 15,-4 6 4-15,-9 6 6 0,-4 11 4 16,-6 7 3-16,-2 2 1 0,0 12 0 0,-2 10 0 16,-4 6-3-16,-1 9-4 0,0 7-5 15,-6 7-1-15,-5 11-2 0,-3 6 1 16,-6 4-1-16,1 5 0 0,-3 0-1 16,2-2 1-16,3 0 0 0,5-10-1 0,-1-2 1 15,4-6 0-15,0-7 0 0,1-4 0 16,-3-9 0-16,3-2 1 0,-3-6 0 15,3-6 0-15,2-5 1 0,-1 0 1 16,5 0-1-16,4-5 0 0,5-5 1 16,3-3-1-16,8 0-1 0,3-1 0 15,5-2-1-15,5 4 1 0,1-1-1 16,2 2 0-16,4 0 0 0,-1 1 0 16,6 0-1-16,-3 1 0 0,2 3-1 0,3-3 1 15,1 0-2-15,-5-2-1 16,4 3 1-16,-9-3-1 0,2-4 1 15,-4 1 0-15,-3-2 0 0,-5 1 1 0,-2 1 2 16,-7 3 0-16,-1-1 4 0,-9 6 0 16,0-2 2-16,0 5 2 0,-11 3 0 15,3-6 1-15,-9 6 0 0,0 0-2 16,-5 9-2-16,-2 0-1 0,-3 5-2 16,2 0-1-16,-2 6 0 0,7-3 0 0,1 4-1 15,6-1 0-15,5-3-1 0,8-1-1 16,0-2-2-16,11 1-3 0,5-6 0 15,-1-2-1-15,7-7-1 0,5 0 0 16,2-14 1-16,1-3 3 0,0 0 1 16,2-11 2-16,1 1 0 0,-4-10 2 15,2-4 0-15,2-3 0 0,-5-2 0 16,3-1 0-16,-5 5 0 0,-6 3 2 0,-4 5 3 16,-6 9 1-16,-10 4 1 15,-5 8 1-15,-3 3 0 0,-9 8 0 0,2 6-2 16,-5 6-2-16,-1 10-2 0,0 7-1 15,-3 6 0-15,3 13-1 0,-1-1 0 16,5 8-2-16,1-1-2 0,6 2-2 16,5-5 0-16,5-1-1 0,7-9 0 15,5-2 0-15,7-11 1 0,6-8 3 0,0-6 1 16,6-9 0-16,2-3 2 0,2-5-1 16,0-5 1-16,-1-1 0 0,-6 0 0 15,-1 0 1-15,-4 1 1 0,-8 6 1 16,-2-4 2-16,-7 8 0 0,-6 0 1 15,0 5 0-15,0 2 0 0,-11 4-2 16,3 1 0-16,1 4-3 0,-1 0 0 16,-3-2-1-16,5-1 0 0,0 1 0 0,6-3 0 15,0-3-2-15,11 0-1 0,-2-5-2 16,9-3-1-16,2 0 0 0,5-4-2 16,2-4 0-16,0-3 1 0,0-2 2 15,-1-7 1-15,-6 3 0 0,-2-3 2 16,-7-1 1-16,-5 2 2 0,-6 3 2 15,-6 3 1-15,-4 3 1 0,-8 5 0 16,-5 5 1-16,-7 3-1 0,-3 4 0 16,-1 7-2-16,0 1-1 0,1-2-1 0,3 6-1 15,7 2 1-15,3-1-1 0,7 0 0 16,6 2-5-16,7-2-8 0,0 3-13 16,8-4-114-16,4-2-112 0,7-4-287 15</inkml:trace>
  <inkml:trace contextRef="#ctx0" brushRef="#br0" timeOffset="23693.95">6194 9768 572 0,'0'-6'128'15,"0"0"0"-15,-7 6-97 0,2 4-12 16,-2 4-7-16,-5 7-5 0,-1 3-5 16,-3 6-1-16,-3 7 1 0,-2 2-1 0,-3 1 0 15,8 3 0-15,-3-5 0 16,7 0 0-16,4-5-1 0,8-3 0 15,14-11-3-15,4-2-3 0,9-7-2 0,5-4-1 16,3-9-1-16,5 0 0 0,-6-1 1 16,-1 0 2-16,-6 3 4 0,-7 3 6 15,-8 4 3-15,-5 4 2 0,-7 5 3 16,0 5 0-16,-9 3 0 0,-3 0-2 16,-1 4-2-16,2 0-2 0,2 0-3 15,2-5-1-15,7-3 0 0,0-6-1 16,14-7 0-16,4 0-1 0,4-11-1 0,5-8 0 15,4-5-1-15,-2-4 1 0,-2-5-1 16,-4-1 1-16,-8 0 1 0,-8-1 0 16,-7 2 3-16,0 6 2 0,-12 4 1 15,2 3 0-15,-2 7 0 0,-1 3 1 16,0 10-1-16,5 0-2 0,-2 0-1 16,6 8-1-16,4-1-1 0,0 3-2 0,2 5-2 15,7-1-2-15,6-1-1 0,3 1 0 16,6-2-1-16,4-1 0 0,3-1 2 15,-4-2 2-15,4-3 2 0,-4 4 1 16,-5-3 1-16,-3 1 2 0,-7 2 1 16,-4-2 1-16,-3 1 3 0,-5-1 1 15,-5 0 0-15,-2-2 0 0,-4 0-1 16,-3 4-1-16,-1-2-2 0,-4 0-2 16,1 3-1-16,3 1-2 0,1 2-3 15,1-4-5-15,7 2-4 0,6-6-6 0,6-5-6 16,7-6-7-16,3-4-6 0,10-2-9 15,6-4-6-15,2-3 7 0,4-2 13 16,-5 0 17-16,1 6 16 0,-8-2 16 16,-5 5 19-16,-4 7 17 0,-9 5 6 15,-8 0-6-15,0 12-8 0,-6 2-8 0,-2 4-7 16,1 3-8-16,0 0-8 0,2 5-5 16,5-4-4-16,0-5-1 0,7-1-1 15,7-5 0-15,10-5-1 0,4-10-3 16,9-7-9-16,5-6-14 0,4-4-39 15,1 2-76-15,-1-7-107 0,-6 2-247 16</inkml:trace>
  <inkml:trace contextRef="#ctx0" brushRef="#br0" timeOffset="24246.8">7465 9139 480 0,'-20'-6'112'0,"8"-2"1"16,3-2-82-16,3 5-8 0,6-2-4 16,5 3-1-16,3-3-4 0,6 4-2 15,6-5 1-15,4 2 1 0,6-1 2 16,4 0 0-16,9 3-1 0,2-5-2 15,3 4-3-15,1-1-1 0,0 1-3 0,-6 0-3 16,-3 0-1-16,-7 1-2 0,-7-3-5 16,-8 7-7-16,-3-1-9 0,-7 1-11 15,-8 1-100-15,0 7-3 0,-4-1-84 16,-9 5-164-16</inkml:trace>
  <inkml:trace contextRef="#ctx0" brushRef="#br0" timeOffset="24579.09">7542 9365 436 0,'4'5'109'0,"5"3"5"16,3-3-61-16,2 0-11 0,4-1-10 16,5 4-5-16,5-5-5 0,3 2-1 0,2-5-3 15,0 0-3-15,2 4-2 16,-2-9-2-16,0-1-3 0,-5 4-1 0,-3-7-3 15,-6 7-1-15,-3-3-1 16,-5 0-1-16,-5 2 0 0,-6 3-3 0,0-6-4 16,-6 6-2-16,-7 0-2 0,-7 5-2 15,-8-1 0-15,-4-2 0 0,-8 6 3 16,-6-6 3-16,0 5 5 0,0-2 2 0,3 3 2 16,5-3 0-16,1 4 0 0,10 0 1 15,5-3-1-15,9 1-2 0,6-3-3 16,7-4-4-16,12 0-5 0,7-4-5 15,5 1-7-15,13-3-8 0,2-3-94 16,4-2-93-16,3 2-229 0</inkml:trace>
  <inkml:trace contextRef="#ctx0" brushRef="#br0" timeOffset="26296.08">9352 8577 325 0,'-4'0'85'0,"0"0"1"16,4 0-21-16,0 0-46 0,-6 0-7 15,6-2-1-15,0 2 0 0,0 0 2 16,0 0 4-16,0 0 3 0,6 0 4 15,-6 0 2-15,0 0-1 0,0 0-2 16,0 0-4-16,0 0-2 0,0-3-5 16,4 3-4-16,-1-9-3 0,2 0-2 0,-3 1-1 15,4 0-1-15,-4-5 0 0,-2-1 0 16,0 0 1-16,-8 3 0 0,-5 1 0 16,-7 5 1-16,-7 5 0 0,-6 0 1 15,-7 12-1-15,-12 9 1 0,-2 10 1 16,-4 11 0-16,-3 6 1 0,1 9 1 15,5 9-1-15,2 3 1 0,8 2-1 16,6-2-1-16,6-4-2 0,9 1 1 16,10-5-2-16,7-5 0 0,13-7 1 0,7-5-1 15,13-6 0-15,8-4 0 0,8-7-1 16,8-10 1-16,3-7-1 0,6-6 0 16,-4-4-3-16,0-6-4 0,-2-1-9 15,-6-1-11-15,-6-2-11 0,-11 1-96 16,-7-4-100-16,-10 0-241 0</inkml:trace>
  <inkml:trace contextRef="#ctx0" brushRef="#br0" timeOffset="27376.75">9642 9178 513 0,'13'-16'114'0,"-1"3"1"0,2 3-92 15,-1 1-6-15,0 5 0 0,-4 4 0 16,-2 8-4-16,-7 2 0 0,0 8 0 16,-9 5 1-16,-4 6-2 0,-1 4 0 15,-5 5-2-15,5-1-3 0,1 5-2 16,6-5-1-16,7-3-3 0,0 3 0 16,10-8 0-16,10-6-1 0,9-10 0 0,5-7-1 15,5-6 0-15,3-5-1 0,4-11 0 16,2-3 0-16,-4-3 0 0,-4-2 0 15,-7 2 0-15,-5 1 1 0,-3 4 0 16,-5 0 2-16,-8 5-1 0,-2 4 1 16,0 1 0-16,-3 3 0 0,0 4 0 15,0-5 0-15,4 10 0 0,-2-1 0 16,10-1-1-16,1 1 0 0,5-4 1 16,3 0-1-16,4 0 0 0,2-9 0 15,0-2-1-15,0 0 1 0,-2-1 0 16,-1 0-1-16,-7-4 1 0,-2 5 0 0,-6-4 0 15,-7 0 0-15,-9-1 1 0,0 1 2 16,-9 1 2-16,-6 1 3 0,-8 6 2 16,-6 7 3-16,-5 0 1 0,-4 11 0 15,-1 1-2-15,3 8-2 0,-1-2-4 16,10 5-2-16,5 4-2 0,5-2-3 0,9-4-2 16,8 2-2-16,6-5-2 0,8 1-1 15,6-9-1-15,8-8 0 0,8-2 0 16,1-5 3-16,6-8 2 0,-3-3 1 15,0-4 1-15,-5 2 1 0,-4-2 1 16,-10 7 0-16,-2-1 2 0,-6 7 3 16,-5-1 1-16,-3 8 1 0,-5 0 0 15,-5 0 0-15,1 10-1 0,-6 1-1 16,3 3-3-16,-4 4-4 0,2 3-2 0,3-1-2 16,0 2-3-16,6-2-3 0,0 0-1 15,12-5 0-15,2-3 0 0,5-4 1 16,6 1 1-16,6-9 4 0,7 0 1 15,6-9 2-15,-2 3 2 0,7-2 0 16,-6-1 2-16,2 1 1 0,-10 3-1 16,-2-2 1-16,-2 7 1 0,-9 0-1 15,-1 0 0-15,-4 6 0 0,-4-3 0 0,-4-3 0 16,-3 4 0-16,-6-4 0 0,0 5 2 16,0-5 2-16,-6-10 1 0,0-2 2 15,3-5 0-15,3-8 1 0,0-2 1 16,8-8 0-16,7-5-1 0,9 1-1 15,8-1 0-15,5 4-1 0,5 8-1 0,5-1 0 16,1 5-2-16,-2 7-1 0,1-3-1 16,-3 8-1-16,-4 0 0 0,-4 2-8 15,-2 3-9-15,-5 3-15 0,-8 4-113 16,-1 4-115-16,-8 2-288 0</inkml:trace>
  <inkml:trace contextRef="#ctx0" brushRef="#br0" timeOffset="28059.1">10013 9411 419 0,'0'0'91'0,"0"-10"0"0,6 6-74 16,-1-4-6-16,-2-2-2 0,3-2 0 0,1 0 0 15,0-3 4-15,3-1 3 0,-6 2 3 16,2-3 5-16,-1 2 1 0,-3 2 1 16,-2 2-1-16,4 1-1 0,-4 4-3 15,0 0-3-15,0 2-4 0,0 4-4 16,0 4-2-16,6 4-3 0,-6 3-2 16,0 3-1-16,3 6-1 0,-3 1 1 0,5-2-1 15,-5 1 0-15,0 4-4 0,0-3-8 16,0 1-14-16,-6-6-105 0,6-1-108 15,-8-7-269-15</inkml:trace>
  <inkml:trace contextRef="#ctx0" brushRef="#br0" timeOffset="30360.07">8757 11514 363 0,'5'-27'87'0,"1"-1"4"0,1-1-47 16,3-2-23-16,6 4-1 0,1 5 2 16,5 1 2-16,0 4 0 0,4-1 1 15,2 5 1-15,1 3 0 0,-1 3-3 16,-2 0-5-16,-5 7-3 0,-1 0-5 15,-8 7-3-15,-5 9-2 0,-7 8-1 0,-12 7 1 16,-2 6 0-16,-6 9 0 0,-11 1 1 16,-4 10-1-16,-10 0-1 0,-1 2-1 15,-2 4 0-15,2-3-1 0,-1-4-1 16,6-2 0-16,10-5 0 0,5-9 0 16,11-3 0-16,5-11-1 0,10-3 1 15,8-8-1-15,8-4 1 0,6-3-1 16,9-8 1-16,3 0 0 0,3-9 0 15,0-5-1-15,2-6 1 0,-1-3 0 16,-7-2 0-16,-5-6 0 0,-4-2 0 0,-7-3 0 16,-9 3 1-16,-6 0-1 0,-6-3 1 15,-8 1 1-15,-6 2 1 0,-7 3 1 16,-5 3 0-16,-5 3 2 0,1 2 0 16,0 2 1-16,6 3 0 0,3 2 0 15,8-5 0-15,5 2-2 0,14-1 0 0,6-5-2 16,12 2-1-16,6-3-1 0,8-4-2 15,7 2 1-15,1 2-2 0,4-1-4 16,-3 8-4-16,-2 0-5 0,-3 5-10 16,-3 6-15-16,-1 7-100 0,-5 0-3 15,-2 0-86-15,-1 6-170 0</inkml:trace>
  <inkml:trace contextRef="#ctx0" brushRef="#br0" timeOffset="30831.02">9339 11799 446 0,'0'0'108'0,"0"0"3"15,0 0-68-15,0 0-12 0,0 0-2 16,-3 0-5-16,3 0-4 0,-5 11-3 16,-1 0-2-16,-1 7-1 0,0 3-2 15,-1 3-1-15,2 3 0 0,0 2-3 16,6 0 0-16,0-6-2 0,6-1-2 0,2-1 0 16,7-8-1-16,3-1 1 0,8-8 0 15,5-7 0-15,4-10 0 0,10-6 1 16,2-7-1-16,7-10-1 0,0-6-1 15,4-7 0-15,-6-4 0 0,-4 2 0 16,-8-4-1-16,-8 0 0 0,-13 3 0 16,-11-3 0-16,-15 1 1 0,-13 6 3 15,-12 7 3-15,-9 4 2 0,-11 11 2 0,-2 11 1 16,-4 15 0-16,3 12-2 0,-2 8-2 16,7 10-4-16,5 4-2 0,6 7-2 15,7 2 0-15,5-1-1 0,7 5 0 16,8-2-1-16,10-1-4 0,2 0-8 15,13-4-7-15,3 2-11 0,29 23-166 16,-17-40-67-16,4-5-263 0</inkml:trace>
  <inkml:trace contextRef="#ctx0" brushRef="#br0" timeOffset="31902.07">10749 11053 459 0,'7'-17'117'0,"-2"4"4"15,-5-3-65-15,0 5-17 0,-5 0-8 16,-4 4-5-16,1 1-8 0,-8 2-6 16,-5 4-2-16,-4 12-2 0,-5 5 1 15,-6 12-2-15,-4 11 1 0,-3 6-1 16,-1 20 0-16,1 2 0 0,4 8-1 15,5-1-2-15,4 0 0 0,10-3-2 16,12-2 0-16,8-12-1 0,13-2-1 16,8-10 0-16,11-6-1 0,6-10-1 0,7-7-2 15,5-6-2-15,5-7-4 0,2-10-5 16,-1 0-5-16,-6-8-7 0,-1-3-6 16,-8-4-8-16,-9-2-90 0,-10-1-93 15,-11-1-223-15</inkml:trace>
  <inkml:trace contextRef="#ctx0" brushRef="#br0" timeOffset="32250.75">10299 11397 473 0,'-55'-21'112'0,"3"4"4"0,10 2-77 0,3 5-10 16,8 2-7-16,11 8-4 0,7 0-7 16,13 9-3-16,6-5-4 0,11 5-1 15,6-1 0-15,14-3-1 0,7 2 0 16,6-7 0-16,5 4 0 0,3-4 0 15,-2 0 0-15,-1 0-1 0,-7 0 0 16,-3 0 0-16,-8 0-1 0,-7 0 0 0,-6 0 0 16,-10 4 0-16,-14 0-1 0,-5 1 1 15,-12 3 0-15,-7 4-1 0,-8 1 1 16,-3 0 1-16,-8 7-1 0,0-1 2 16,-6 0 0-16,1 3 1 0,-3-3 2 15,2-2 0-15,1 3 2 0,4-3 0 16,11-1 1-16,7-4-1 0,7-1-1 15,11 1-1-15,14-4 0 0,10-3-1 16,13 0-1-16,6-5-1 0,11 5 1 16,7-5-1-16,8-5 0 0,3-1-2 0,2-3-4 15,-3 3-7-15,-3-1-15 0,-3 0-107 16,-6 7-108-16,-10 0-274 0</inkml:trace>
  <inkml:trace contextRef="#ctx0" brushRef="#br0" timeOffset="32584.9">11276 11080 570 0,'0'-12'125'0,"-5"6"1"15,-3 6-100-15,0 6-11 0,-6 9-5 16,-3 8-2-16,-8 13-3 0,-2 9 1 16,-7 14 0-16,0 7 1 0,-4 5 0 0,1 5 0 15,0 1 0-15,6-3-2 0,2-2-1 16,3-6-1-16,6-5-2 0,2-4-1 15,4-9-7-15,5-5-10 0,2-3-16 16,-2-11-101-16,-1-1-108 0,4-8-263 16</inkml:trace>
  <inkml:trace contextRef="#ctx0" brushRef="#br0" timeOffset="33610.75">11427 11544 526 0,'0'-11'117'0,"0"1"1"15,-6 5-92-15,6 1-9 0,0 4-4 16,-4 0-2-16,1 8-3 0,-2 1-1 16,-3 3 0-16,0 1 1 0,-4 6 1 15,-2 4 0-15,2 4 0 0,-1-2-2 16,3 3-1-16,2-1-1 0,5-2-1 15,3-2-2-15,4-2-1 0,5-3 0 16,6-7 0-16,3-3-1 0,6-2 1 16,8-6 0-16,5-8-1 0,6-9 1 0,3-4 0 15,5-3 0-15,4-2 0 0,-3-2-1 16,-1 1 1-16,-6 3-1 0,-7 5 2 16,-6 7 3-16,-12 1 2 0,-7 3 1 15,-7 8 1-15,-6 0-1 0,-12 6 1 16,-2 6-2-16,-8 1-3 0,0 8-2 15,-2 4-1-15,-1-1-1 0,0 4 0 16,9-1 1-16,2-1-1 0,10-3-1 16,7-1 1-16,11-8 0 0,6-3-1 0,9-7 1 15,7-4-1-15,5-7 1 0,5-11-1 16,5-3 0-16,6-5 0 0,-2-1-1 16,2-1 1-16,-3 1-1 0,-4 3 0 15,-8 2 1-15,-9 7 0 0,-9 1 2 16,-7 6 0-16,-10 1 1 0,-7 7 0 15,0 0 0-15,-8 5 0 0,-5 1 0 0,-7 5-1 16,0 7 0-16,-6-1-1 0,-1 7 1 16,0-1-1-16,-2 2 0 0,6 0 0 15,4-1 0-15,5-4-2 0,8-1-1 16,6-7 0-16,10-2-1 0,6-10-1 16,5 0-1-16,8-11 0 0,4-2 0 15,3-3 0-15,1-3 1 0,-1-3 1 16,1 0 0-16,-2-1 2 0,-6 0 0 15,1 2 1-15,-6 3 1 0,-2 2 0 0,-5 3 0 16,0 8 0-16,-6 0 0 0,-2 5 1 16,-3 0-1-16,-4 5-1 0,3 0 1 15,-5 6 0-15,5 0 0 0,-3 1 0 16,5 1 0-16,-1 2 0 0,6-3-1 16,4 0 0-16,3-5 0 0,12-3 0 0,4-4-1 15,5-4 0-15,4-1-2 0,-2-2-5 16,-2-1-2-16,-2 2-4 0,-10 6-4 15,-8 0-3-15,-6 10 0 0,-8 2 3 16,-6 1 3-16,0 3 3 0,-8 4 1 16,0 3-3-16,-2 1 49 0,2-5-142 15,1 0-94-15,5-7-260 0</inkml:trace>
  <inkml:trace contextRef="#ctx0" brushRef="#br0" timeOffset="33888.99">13141 11397 658 0,'-23'4'137'16,"9"0"2"-16,-2 3-119 0,3 1-10 0,2 2-3 16,3 0 2-16,-2-2 2 0,1-3 2 15,4 3 0-15,3-5 1 0,2-3-1 16,-5 0-1-16,5 0-3 0,5 0-2 15,1-5-3-15,1-2-2 0,-1-2-3 16,1-2-3-16,0 0-3 0,1-1-3 16,-2 1-5-16,-4 2-4 0,2 2-5 15,-4-2-5-15,5 9-5 0,-5 0-8 16,0 0-8-16,0 9-89 0,0-2-98 16,2 2-230-16</inkml:trace>
  <inkml:trace contextRef="#ctx0" brushRef="#br0" timeOffset="34317.06">13176 11615 503 0,'27'-8'114'0,"5"-6"1"15,2-5-83-15,10-11-8 0,4-3-2 0,5-8-3 16,0-9-3-16,1-6 0 0,3-4-1 16,2-3-1-16,-4-3-3 0,-2-3-3 15,0 4-1-15,-8 5-1 0,-10 5 2 16,-6 10 2-16,-12 10 1 0,-6 10 0 15,-9 12-1-15,-4 13 0 0,-10 13-3 16,-6 12-2-16,-8 10-2 0,-4 13-2 16,-15 13 0-16,-1 11 0 0,-6 10-1 0,0 10 1 15,3 1-1-15,-2-2 0 0,6 3 0 16,8-10 0-16,3-4 1 0,3-14-1 16,10-12 0-16,3-5 1 0,5-9-1 15,4-11 1-15,4-8-1 0,0-5 1 16,5-10 0-16,-6-6 1 0,4 0-1 15,-4-11 1-15,-1-2-1 0,1-10 3 16,-1-1 4-16,0-2 3 0,0-4 3 16,-1-3 3-16,2 3 0 0,1 1 2 0,-1 6 0 15,4 5-3-15,-3 2-3 0,5 5-2 16,0 8-2-16,0 3-2 0,6 0-2 16,2 3-2-16,5 5-1 0,6 0-3 15,2 3-1-15,6 2-2 0,4 0-8 16,2-2-12-16,0-3-15 0,0-1-17 15,-4-3-114-15,1-4-123 0,-10 0-293 16</inkml:trace>
  <inkml:trace contextRef="#ctx0" brushRef="#br0" timeOffset="35546.31">13005 11512 329 0,'6'0'92'0,"-6"0"2"0,0 0-34 15,0 0-20-15,0 0-9 0,0 0-6 16,-7 0-6-16,7 0-3 0,0 0-1 16,-2 0-1-16,2 0-1 0,0 0 0 15,0 0-2-15,0 0-2 0,0 0-2 0,0-3-2 16,2-5-1-16,-2 3-2 0,7-4 1 16,-7 4 1-16,2-2 2 0,-2 2 2 15,0-1 1-15,0 3 2 0,0 0-1 16,0 3 0-16,0 0-2 0,-3 0-3 15,3 0-2-15,-7 0-1 0,7 6-1 16,-7 2-1-16,7-1 1 0,-6 1-1 16,6-1 1-16,-5 0-1 0,5 2 1 0,0-2-1 15,6-2 0-15,-1-1 0 0,-2-4 0 16,7 7-1-16,-2-7 0 0,-1 0 0 16,4 0-1-16,-1-5 1 0,0 0 0 15,-2 3 0-15,-2-4 1 0,1 2 0 16,-4 0 0-16,-3-2 1 0,0 2-1 15,0 0 1-15,0 0 0 0,-3 1 1 16,-4-1 0-16,-1 4-1 0,-3 0 1 16,-1 0 0-16,4 0-1 0,-5 4 0 15,1-1 0-15,4 1-1 0,2 1 0 0,-1-1 1 16,1-4-1-16,3 8 0 0,3-8-1 16,0 4-1-16,0-4-1 0,0 0-5 15,0 0-6-15,3 0-12 0,-3 0-101 16,8-9-101-16,2 1-253 0</inkml:trace>
  <inkml:trace contextRef="#ctx0" brushRef="#br0" timeOffset="43231.89">13097 11493 210 0,'0'0'64'16,"-3"0"3"-16,-1 0-9 0,-1 0-22 15,3 0-8-15,2 0-1 0,-5 0-1 0,5 0-2 16,-2 0 0-16,2 0-2 15,0 0-1-15,0 0-3 0,0 0-3 16,-5-4-4-16,5 4-3 0,-3 0-3 0,-2 5-1 16,0-1-1-16,-2 0 0 0,0 4-1 15,-1 1 2-15,1 1-1 0,-3-3 2 16,3 3-1-16,0 0 0 0,4 0-1 16,3-3 0-16,-6-1-1 0,1 1 0 15,5-2 0-15,0-2 0 0,0 1 2 16,5-4 2-16,-2 0 0 0,7 0 2 0,-2 0 0 15,3 0 0-15,-2-6 0 0,3 0-1 16,-3 0-2-16,1 2 0 0,-6-1 0 16,2 5 1-16,-6-5 2 0,5 1 1 15,-5-1 0-15,0 3 2 0,0-4 0 0,0 1 0 16,-6 4-1-16,1-6-2 0,2 4 0 16,-3-1-3-16,4-1-1 0,-2 5-1 15,-1-3-1-15,3 3-1 0,2-4 0 16,-5 4-1-16,5 0 0 0,-3 0 0 15,3 0 0-15,0 0 0 0,0 0 0 16,-5 0 0-16,5 0-1 0,0 0 1 16,0 0 0-16,0-5 0 0,5 3 0 15,-5-3 0-15,7-2 0 0,-1 1 1 16,-3-4-1-16,3 0 1 0,1 2 1 16,-2-2 1-16,-3 4 0 0,-2-1 2 0,5 4-1 15,-5 3 0-15,-6 0 0 0,0 5-1 16,-3 4-1-16,-2-1-1 0,-2 4-1 15,3 1 0-15,-2-1 1 0,0 0-1 16,4-3 0-16,3-1 0 0,0-1-3 16,5-4-1-16,0 2 0 0,10-5-1 0,-2 0-1 15,4-5 0-15,2 0 0 0,1-4 2 16,3-2 2-16,3-2 0 0,0 2 1 16,-3-2 0-16,1 0 1 0,-6 3 0 15,-3 0 0-15,-4 0 2 0,-6 5 0 16,-6-1 0-16,-3 6 1 0,-5 0-1 15,-5 6 1-15,-1 4-1 0,-4 1-1 16,3 1-1-16,1 4-4 0,6 1-8 16,1 0-11-16,0-4 7 0,10-2-112 15,3-1-101-15,0-6-252 0</inkml:trace>
  <inkml:trace contextRef="#ctx0" brushRef="#br0" timeOffset="67553.29">13459 5349 320 0,'-5'0'76'15,"0"0"1"-15,3 0-48 0,2 0-10 16,0 0-4-16,0 0-3 0,0 0-1 15,0 0 1-15,2 0 2 0,3 0 1 16,-5 0 1-16,5-6 1 0,-5 6-1 16,6-2-2-16,-4 2-2 0,5-5-3 15,-1 5-2-15,1 0-2 0,0 0-1 0,5 0-1 16,-5 5-1-16,2-5 0 0,4 4 0 16,-1-4-1-16,2 4 1 0,3-4 0 15,-1 0 1-15,3 0 0 0,2 0 1 16,4 0 0-16,-4 0 1 0,9 0-1 15,-2-4-1-15,5 4 0 0,0-3 0 16,0 3-1-16,1-6-1 0,0 6 0 16,-2-5 0-16,0 5 0 0,-4 0 0 0,1 0 0 15,1 0 0-15,-1 0 1 0,2 0 0 16,2 0 0-16,3 0 0 0,0 0 0 16,4 0 0-16,-1-4-1 0,2 0 1 15,-1 4-1-15,3-7 0 0,-1 0 0 16,0 1 0-16,-1 1 0 0,2-1 0 0,-2 6 0 15,3-7-1-15,-1 7 1 0,1-5 0 16,-2 5 0-16,1 0-1 0,-2 0 1 16,-2 0-1-16,2 0 0 0,-4 0 0 15,1 0 1-15,0 0-1 0,-1 0 0 16,0 0 0-16,5-4 1 0,-2 4-1 16,2 0 0-16,0 0 0 0,0 0 0 15,0 0 1-15,2 0-1 0,-3 4 0 16,4-4 1-16,-3 0-1 0,3 0 0 0,3 0 0 15,2 0 1-15,0 0-1 16,1 0 0-16,0 0 0 0,-2 0 0 0,4-5 1 16,-4 5-1-16,4-5 1 0,-1 5 0 15,5-5 1-15,0 5-1 0,-1 0 1 16,2 0-1-16,-4 0 0 0,-1 0 0 16,0 0-1-16,-1 0 1 0,-3-4-1 15,2 4 0-15,2 0 1 0,-1 0-1 16,1 0 1-16,-5 0-1 0,4 0 1 0,2 0 1 15,-4-4 0-15,3 0-1 0,-2 4 2 16,5-3-1-16,3 3 0 0,-4 0-1 16,-1 0 1-16,4 0-1 0,-6 4-1 15,2-4 1-15,-2 0-1 0,-5 0 1 16,2 0-1-16,2 0 0 0,1 0 1 16,0 0-1-16,-2 4 1 0,0-4 0 0,2 0 0 15,2 0 0-15,-2-4 1 0,2 0-1 16,4 4 1-16,-3 0-1 0,4 0 0 15,-1 0 0-15,-5 0 0 0,0 4 0 16,0-4-1-16,-3-4 1 0,3 4 0 16,-1-4 0-16,0 4 0 0,1-4 0 15,-2 4 0-15,-3 7 1 0,-1-4-1 16,-1-3-1-16,2 5 1 0,1-5-1 16,0 0 1-16,1 0-1 0,6 0 0 15,0 0 0-15,0 4 0 0,-3-1 1 0,0 0-1 16,0-3 1-16,1 6-1 0,-2-6 1 15,1 0 0-15,0 0-1 0,3 0 1 16,0 0-1-16,-3 0 1 0,-5 2-1 16,3-2 1-16,-3 0-1 0,4 3 1 15,1-3 0-15,0 6 0 0,0-6 1 16,6 0 0-16,-1 0 0 0,-4 4 0 0,-3 0 0 16,-2 0 0-16,-1-4 0 0,-4 3-1 15,0-3 0-15,0 6 1 0,7-6-1 16,-3 0 0-16,4 0 1 0,-1 0 0 15,1 0 0-15,2 0 1 0,-1 0 1 16,-6-6 0-16,-2 6 0 0,-1-3 0 16,6 3 0-16,-1-5-1 0,2 5-1 15,-5 0 0-15,1 0-1 0,4 0 0 16,-5 0-1-16,-3 0 0 0,1 5 1 16,-5-5-1-16,0 0 0 0,1 0 0 0,1 0 0 15,0 2 1-15,-3-2-1 0,1 0 0 16,1 4 0-16,-1-4 0 0,-1 0 0 15,0 0 0-15,0 5 1 0,1-5-1 16,-2 0 0-16,1 0 0 0,0 0 0 16,1 2 0-16,1-2 0 0,-4 0 0 15,3 4 0-15,-3-4 0 0,-3 7 1 0,-2-7-1 16,-2 0 0-16,-3 3 0 0,-3-3 0 16,-2 0 0-16,-3 4 0 0,-2-4 0 15,-1 0 0-15,-1 0 1 0,-1 0 0 16,-3 0 1-16,2 0 0 0,-4 0 0 15,-2 0-1-15,1 0 1 0,-1 0 0 16,-2 0-1-16,-4 0 0 0,3 0 0 16,-3 0 0-16,0 0 0 0,0 0 0 15,0 0-1-15,-3 0 0 0,-1 0-1 0,4 0-4 16,-7 0-2-16,7-4-3 0,-6 4-1 16,6-3-2-16,0 3-2 0,0-9 1 15,0 6 0-15,0-2-3 0,0 0-7 16,5 2-98-16,-3-4-97 0,-2 4-245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04:46.91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16004 12603 290 0,'-3'-11'64'0,"-2"3"1"16,5 1-50-16,-6 2-5 0,6-3-5 16,0 5 2-16,-2-3 4 0,2 4 5 15,-5-3 4-15,5 0 4 0,-2 3 3 16,2-2 1-16,0 4-2 0,-5-7-5 0,5 7-7 16,0 0-4-16,0 0-5 0,0 7-1 15,-5 3-1-15,2 4 1 0,-6 8 2 16,-1 7 1-16,-2 6 1 0,-2 9 1 15,-4 7-1-15,-2 3 0 0,-1 2-2 16,1 0-1-16,-1-3-1 0,2-3 0 16,-1-3-1-16,0-5 0 0,6-8-1 15,1-6 0-15,2 1 0 0,2-6-1 0,3-8 0 16,6-1 0-16,0-4 0 0,0-2 0 16,0-8 0-16,0-6 0 0,6-2 0 15,3-9 0-15,2-2 0 0,2-8-1 16,1-3-2-16,3-9 0 0,3-7-2 15,0-11 0-15,-1 0-1 0,3-8 1 16,0-2 0-16,4 2 2 0,-1 4 0 0,-4 8 2 16,5 9 1-16,0 6-1 0,-3 8 1 15,1 10 1-15,-3 4-1 0,-1 5 0 16,4 4 0-16,-4 7 0 0,0 5-1 16,-3 4 1-16,0 2 0 0,-4 5-1 15,-1 2 1-15,-5 0 1 0,-5 4 0 16,-2-2 2-16,-2 2 0 0,-8-1 2 15,-1-2 1-15,-5 2 1 0,1 2-1 16,-4-5 0-16,-1-1-1 0,-1-5-2 16,3-1 0-16,2-1-1 0,-1-10-2 0,2 0 0 15,2 0-1-15,0-7-5 0,5 0-3 16,-2-3-6-16,3 0-8 0,2-2-94 16,5 2-90-16,-3 5-227 0</inkml:trace>
  <inkml:trace contextRef="#ctx0" brushRef="#br0" timeOffset="629.39">16386 12780 224 0,'4'0'69'0,"-4"-9"6"0,3 5-26 16,-3 1-3-16,6-2-1 0,-6 5-1 15,0-2-8-15,0 2-8 0,-5 0-5 16,2 2-3-16,-3 6-4 0,-6 3-3 16,-3 5-2-16,-3 5-1 0,-3 3-1 0,-3-1-1 15,3 9-1-15,-1-2-2 0,3 1-1 16,5-4 0-16,2-2-2 0,6-3 0 15,6-4-1-15,0 0 0 0,7-5 0 16,6-2-1-16,6-5 1 0,3 1-1 16,4-5 1-16,4-2 0 0,-2 0 0 15,2 0-1-15,-2-6-2 0,-1 0-4 16,-6 3-4-16,-2-6-7 0,-4 4-23 0,2-1-68 16,-8-5-83-16,3 5-192 0</inkml:trace>
  <inkml:trace contextRef="#ctx0" brushRef="#br0" timeOffset="865.42">16332 12939 406 0,'0'-6'86'15,"3"2"0"-15,3 1-72 0,5-2-6 16,-3 5-1-16,5-5-2 0,-1 5 0 15,-3-7 0-15,6 7 0 0,-4 0-1 16,2 0-1-16,-1-2-1 0,2 2 0 16,-1 0 0-16,-1 0-1 0,1-3 0 15,-1-4-4-15,-3 5-7 0,0-6-14 16,0 1-67-16,-2-4-75 0,-4-1-182 0</inkml:trace>
  <inkml:trace contextRef="#ctx0" brushRef="#br0" timeOffset="1033.34">16424 12732 412 0,'-18'-7'103'0,"3"2"3"16,3 5-59-16,5 0-14 0,2 0-10 16,5 0-6-16,0 3-6 0,12-3-3 0,-1 4-4 15,5-4-1-15,3 5 0 0,2-5 0 16,5 0-1-16,1-5-1 0,1 0 0 16,1-1-3-16,-6 0-4 0,6-1-5 15,-2-3-6-15,0 4-12 0,0-1-82 16,-4 4-87-16,2 3-205 0</inkml:trace>
  <inkml:trace contextRef="#ctx0" brushRef="#br0" timeOffset="1312.36">17180 12679 383 0,'0'-4'107'16,"-7"-2"4"-16,1 4-1 0,-1 2-78 15,-2 0-5-15,-3 0-2 0,-2 0-2 16,-4 2-2-16,-3-2 0 0,-4 7-2 16,-2-7-2-16,0 0-3 0,0 0-2 15,0 0-4-15,-2 0-2 0,1 0-6 16,1 0-7-16,5 0-5 0,-1 3-8 15,8-3-11-15,1 0-12 0,7 0-91 0,7 3-96 16,0 2-229-16</inkml:trace>
  <inkml:trace contextRef="#ctx0" brushRef="#br0" timeOffset="1694.35">17357 12640 502 0,'-17'4'110'15,"-5"6"2"-15,-3 3-86 0,-2 7-8 16,0 3-4-16,1 2-1 0,5 4-2 16,1 0-1-16,3 1-1 0,9-2-1 15,8-4-2-15,0-1 0 0,12-2-2 16,2-3-1-16,11-5-1 0,5-7 0 0,8-6 0 15,7 0-1-15,1-6 0 0,-2-7 0 16,5-6-2-16,-8-3 0 0,-2-5-1 16,-5-1-2-16,-7-2 0 0,-3-8-2 15,-6 2 1-15,-9 2-1 0,-9-1 2 16,-5 1 0-16,-9 5 1 0,-1 6 1 16,-9 3 3-16,-3 9 0 0,-5 4 2 0,-2 7-1 15,-6 9 1-15,0 2 0 0,-3 9 0 16,0 3-3-16,1 5-3 0,5 5-9 15,8 2-10-15,12 1-17 0,4 4-81 16,13-5-91-16,19-3-217 0</inkml:trace>
  <inkml:trace contextRef="#ctx0" brushRef="#br0" timeOffset="2037.36">18053 12628 450 0,'0'0'104'0,"0"0"1"16,0 0-72-16,0-5-15 0,0 5-5 16,5-5-4-16,-1-1-3 0,1 0 0 15,-1-2 3-15,-2 2 4 0,-2 0 3 16,0-1 2-16,-2 3 2 0,-4 1 0 15,-6 3-2-15,-1 0-3 0,-7 6-3 16,-7 5-3-16,-4 6-2 0,-5 6-2 16,-9 7 0-16,-2 2-1 0,2 9-1 15,4-2-1-15,6 4 0 0,7 0-1 0,12-4 0 16,10-3-1-16,15-4 0 0,9-7 0 16,10-4 0-16,10-8-3 0,6-3-4 15,5-8-8-15,2-2-12 0,2-6 62 16,-5-6-167-16,-3-5-111 0,0-6-289 15</inkml:trace>
  <inkml:trace contextRef="#ctx0" brushRef="#br0" timeOffset="2251.45">18407 12530 546 0,'-8'-2'122'16,"-3"2"1"-16,3 0-93 0,8 0-12 15,0 2-6-15,10 3-3 0,4-1-3 16,4-4-2-16,5 3 0 0,2-3-1 16,6 0 0-16,0 0-1 0,2-6 0 0,0 6-1 15,2-7-5-15,-5 3-6 0,-3-1-9 16,-3 5-12-16,-9 0-31 0,-3 0-65 16,-12 0-90-16,0 9-198 0</inkml:trace>
  <inkml:trace contextRef="#ctx0" brushRef="#br0" timeOffset="2411.3">18493 12651 455 0,'-31'14'118'16,"-1"0"6"-16,1 4-63 0,3-3-14 16,1 0-9-16,1 1-10 0,8-2-9 15,14-1-5-15,4-1-4 0,8-4-3 16,10-2-3-16,9-1 0 0,6-2-2 16,3-3 0-16,0 0-3 0,3-4-4 15,-1-4-6-15,-1-2-11 0,-2 1-13 16,-2 1-99-16,-2 2-103 0,-5 0-251 0</inkml:trace>
  <inkml:trace contextRef="#ctx0" brushRef="#br0" timeOffset="4944.8">19703 11830 227 0,'0'-9'72'0,"0"2"5"16,5-4-16-16,-5 2-15 15,0 2-9-15,0 3-5 0,0 4-8 0,0-7-6 16,-5 7-2-16,3 9-1 0,2 4 1 16,-9 6 0-16,-2 5 1 0,-1 2 0 15,-2 10 0-15,-4 3 1 0,-4 1-3 16,-3 3-2-16,1 3-3 0,2 0-1 16,1-1-2-16,0 1-2 0,2 1-1 0,1-1 0 15,3 0-1-15,2 0-1 16,0-7 0-16,2-1 0 0,2-4-1 15,3-8-1-15,4-3-5 0,2-3-6 0,0-7-10 16,0-3-94-16,3-1-93 0,2-3-235 16</inkml:trace>
  <inkml:trace contextRef="#ctx0" brushRef="#br0" timeOffset="5475.6">19829 12418 363 0,'-13'-6'86'16,"-1"-1"2"-16,1 2-54 0,-1-1-11 16,0 6-6-16,-5 0-3 0,6 6 0 15,2-2-1-15,1 4 1 0,-1 5 0 16,3 0-1-16,4 6 0 0,4-3-2 15,-4 5-2-15,4-1-2 0,0-2-3 16,0-3 0-16,2-1-2 0,10-4 0 16,6-3 0-16,5 0 0 0,9-7-1 15,2 2 1-15,3-2-1 0,-2-4 0 0,0-5 0 16,1-3 0-16,-10 0-1 0,-6-6 1 16,-3 0-1-16,-1 0 0 0,-9-5-1 15,-7 3 1-15,-13 2 0 0,-5 1 0 16,-3 5 1-16,-5 6 1 0,-7 0 2 15,-6 6 1-15,-3 10 0 0,3 1 0 16,5 3 1-16,-2 7-2 0,8 0-1 16,6 1-4-16,9 1-6 0,8-2-10 15,5-4-97-15,0 0-92 0,0-4-240 0</inkml:trace>
  <inkml:trace contextRef="#ctx0" brushRef="#br0" timeOffset="8208.41">19162 13361 354 0,'0'-11'90'15,"0"2"2"-15,-6 0-49 0,2 6-10 16,-3 3-10-16,-2 0-6 0,-1 8-2 15,0 5-1-15,-3 3 0 0,2 5 0 16,-3 6 0-16,2 6 0 0,-1 0-1 16,-1 2-2-16,1 0-1 0,1-1-2 15,-1 2-2-15,6-1-1 0,1 0-2 0,6-2-1 16,0-4 0-16,9-3-1 0,2-3-1 16,7-3 1-16,1-8 0 0,4-3 0 15,3-5 0-15,1-4 0 0,6-9 0 16,2-2 0-16,1-4 1 0,4-7-2 0,-3-2-1 15,-1-6-2-15,0 0 0 0,-11-4-2 16,0-8-1-16,-6-3 0 0,-8-5 1 16,-7-2 1-16,-4 0 1 0,-8-1 2 15,-8 4 2-15,-7 8 3 0,-4 7 1 16,-13 13 2-16,-4 15-1 0,-3 6 1 16,0 14 0-16,0 8-2 0,2 8-2 15,1 7-1-15,9 0-1 0,6 5 0 16,1-3-1-16,8 4-1 0,4-6-1 0,10-3-4 15,6-4-2-15,9-2-5 0,5-4-8 16,5-1-11-16,4-2-85 16,3-2-85-16,1-4-215 0</inkml:trace>
  <inkml:trace contextRef="#ctx0" brushRef="#br0" timeOffset="8574.61">19185 13552 392 0,'0'-2'97'16,"0"-1"0"-16,0 3-61 0,0 0-6 16,0 0-6-16,2 5-2 0,3 7-3 15,2 4-1-15,0 5 1 0,-1 4-1 16,6 7-1-16,0 3-5 0,0 2-3 16,-2 1-3-16,4 4-3 0,-2-4 0 15,-1 0-1-15,-4-8-1 0,1 0 0 0,-1-5 0 16,7-6-2-16,-1-3-3 0,2-4-4 15,2-3-6-15,-2 0-7 0,1-6-22 16,-2-3-75-16,-5 0-87 0,-2-6-208 16</inkml:trace>
  <inkml:trace contextRef="#ctx0" brushRef="#br0" timeOffset="9016.43">19813 13535 388 0,'-19'0'85'0,"-1"0"3"15,0 0-68-15,0 0-3 0,0 0 2 16,8 4 2-16,2 3-1 0,-1-3 0 16,4-2-2-16,7 4-2 0,-5-3-4 0,5 2-3 15,0-5-3-15,0 5-2 16,0-5-1-16,7 4-1 0,4-4-1 16,2 0 0-16,1 0 0 0,7 0 0 15,0 0 0-15,2-4 0 0,-3 1 0 0,-6 3-1 16,0-7 1-16,-4 7 1 0,-6-6 2 15,-4 6 2-15,-2-5 2 0,-10 5 0 16,-7 0 1-16,-1 0 2 0,-7 0-1 16,2 0-2-16,3 5-1 0,3-5-2 15,5 7 0-15,3-3-2 0,9 0 0 0,2-1-1 16,0 1-6-16,0-4-9 0,0 0-11 16,0 3-97-16,4-3-98 0,6-5-247 15</inkml:trace>
  <inkml:trace contextRef="#ctx0" brushRef="#br0" timeOffset="14427.43">20608 14445 370 0,'-2'0'82'16,"-8"5"2"-16,3 2-62 0,-2 5-4 15,-3 5 1-15,1 3 0 0,-3 1 0 16,0 4-1-16,0 2-1 0,1-1-1 16,-1 2-3-16,2 1-2 0,5-1-2 15,1-3 0-15,6 1-3 0,0-2-1 16,0-3-2-16,8-6-1 0,3 0 0 16,4-8-1-16,3-1 0 0,1-6 0 0,1 0 0 15,-4 0-1-15,4-9-1 0,-2 2-3 16,0-5-7-16,-9 4-9 0,3-2-39 15,-5-3-48-15,-1-2-78 0,-6 3-176 16</inkml:trace>
  <inkml:trace contextRef="#ctx0" brushRef="#br0" timeOffset="14626.35">20408 14556 389 0,'0'0'83'15,"-5"0"2"-15,10 0-68 0,2 0-4 16,1 0-1-16,5 0 2 0,1 0-1 16,4-4 0-16,0 0-3 0,0 4-3 15,1-7-1-15,0 3-4 0,1 0-5 16,-3 4-9-16,-1-4-29 0,-3 4-54 0,1-5-74 16,-2 5-175-16</inkml:trace>
  <inkml:trace contextRef="#ctx0" brushRef="#br0" timeOffset="15051.33">20813 14579 470 0,'0'0'103'0,"5"-7"1"0,-2 4-80 0,9 0-7 15,1-2-5-15,7 2-2 0,0 0-2 16,6-1-1-16,-1-1-2 0,1 2 0 16,-4-2-2-16,-3 3-2 0,0 2 0 15,-5 0 0-15,-3-4-2 0,-2 4-4 16,-3 4-4-16,-6-4-6 0,0 5-15 0,-5 0-80 15,-2 0-86-15,-2 1-209 0</inkml:trace>
  <inkml:trace contextRef="#ctx0" brushRef="#br0" timeOffset="15225.22">20852 14659 351 0,'-12'9'87'16,"3"-3"2"-16,-2 2-48 0,5-1-12 0,6-2-7 15,0 2-4-15,0-3-4 0,5-1-2 16,8-3-1-16,1 0-3 0,8 0-2 15,3 0-1-15,0-4-1 0,2-3-2 16,1 2-2-16,-3-1-3 0,-3 1-3 16,-4-1-5-16,0 3-15 0,-7-1-74 15,1-1-79-15,-4 5-195 0</inkml:trace>
  <inkml:trace contextRef="#ctx0" brushRef="#br0" timeOffset="15498.71">21103 14686 465 0,'6'-3'96'0,"-6"-3"1"16,5 0-86-16,-2-2-6 0,5-3-2 15,4-1 0-15,8-2-1 0,0-2 0 16,9-3 0-16,2-1 0 0,7-3 0 16,-1-1 2-16,-1 1 2 0,-6 1 2 15,-1 6 3-15,-12 3 5 0,-1 3 5 0,-8 4 1 16,-8 6-1-16,0 0-2 0,-8 8-2 15,-4 2-3-15,-3 3-5 0,-3 5-4 16,1 1-1-16,0 5-1 0,-8-2-1 16,4 2 0-16,3 2 0 0,2-2-1 15,-2 1 0-15,1 0-1 0,4 0-5 16,4-1-8-16,2 1-13 0,1-5-99 16,6-2-102-16,0-4-255 0</inkml:trace>
  <inkml:trace contextRef="#ctx0" brushRef="#br0" timeOffset="19844.48">22180 13284 304 0,'0'0'63'0,"0"0"-1"0,-6 0-55 16,6 0-4-16,-5 3 6 0,5-3 7 15,-5 0 7-15,0 5 3 0,2-5 4 16,3 0 4-16,-6 0 1 0,6 0-5 15,-6 0-6-15,6 0-5 0,-8 5-3 0,8-5-4 16,-5 0-2-16,5 3-2 16,0-3-2-16,-3 0 0 0,3 0-2 0,0 0 0 15,0 0 0-15,3-3-2 0,-3-5 0 16,8 3 0-16,3-6-1 0,-2-3 0 16,6-4 0-16,5 2-1 0,3-4 0 15,6-2 1-15,1-2-1 0,8 2 0 16,-1-1-1-16,1-1 0 0,-5-2 1 0,-3 3-1 15,-7 1 0-15,-3 3 1 16,-10 1-1-16,-4 4 1 0,-3 6 0 0,-3 3 0 16,0 1 0-16,-5 4 0 0,2 4 0 15,-2 5 1-15,-7 2 1 0,2 3 2 16,-8 7 3-16,-1 3 1 0,-6 2 0 16,-3 5 2-16,-2 1-1 0,-3 2-1 15,1 0-2-15,5 1-1 0,1 0-3 0,3-1 0 16,7 0 0-16,5-6-1 0,4 0 0 15,7-5-1-15,-4-2 1 0,4-6-1 16,0-4-3-16,4-5-2 0,-4 1-6 16,5-7-5-16,-5 0-10 0,0 0-94 15,5-9-93-15,-5 2-230 0</inkml:trace>
  <inkml:trace contextRef="#ctx0" brushRef="#br0" timeOffset="20392.38">21667 13646 373 0,'0'0'84'0,"-4"0"2"0,4 0-61 16,0 4-4-16,0-4 0 0,0 0 0 15,0 0 2-15,8 0 3 0,0-7 0 16,8 7 0-16,2-6-2 0,8-1-1 0,10 4-4 16,8 0-3-16,8-2-3 0,7 2-1 15,3-4-3-15,14 0-1 0,12-2 0 16,6-2 0-16,6-2 1 0,11-6-1 15,8 3 0-15,7-2 0 0,-6 2-2 16,-8-2 0-16,-7 4-2 0,1 1-1 16,-14 5-1-16,-19 2 0 0,-13 6-1 0,-11 0-1 15,-11 0 0-15,-11 6 1 0,-15 2-1 16,-6 1 0-16,-6-2-5 0,0 1-7 16,-7 1-11-16,-3-3-2 0,-1 0-108 15,-6-6-105-15,-2 0-256 0</inkml:trace>
  <inkml:trace contextRef="#ctx0" brushRef="#br0" timeOffset="21479.26">21852 14308 346 0,'0'-11'89'0,"6"-2"0"15,6 0-6-15,3-3-72 0,4 0-5 16,7-3-2-16,1-1 2 0,0-1 0 15,4-1 0-15,-1-1 1 0,-3 2 0 16,0-3-2-16,-1 3 0 0,-3-1-1 16,-3 3-1-16,-5 1-2 0,-1 6 1 0,-6 1 3 15,-2 8 4-15,-6 3 1 16,0 0 3-16,0 10 2 0,-9 2 2 0,4 8 1 16,-9 3 0-16,0 5-3 0,-4 4-2 15,2 5-1-15,-2-2-3 0,-1 8-3 16,0-3-2-16,3 0-1 0,2-1-1 15,2-1-2-15,4-9 1 0,2-1 0 16,6-4-1-16,0-6 0 0,0-6-1 16,9-1-6-16,-4-4-7 0,4-2-9 15,1-5-12-15,0 0-87 0,2-11-92 0,1 2-221 16</inkml:trace>
  <inkml:trace contextRef="#ctx0" brushRef="#br0" timeOffset="21782.57">22898 14147 468 0,'-20'0'109'0,"-6"-2"2"0,-6 2-77 16,1 0-7-16,-5 0-4 0,-2 6-2 15,-4-6-5-15,3 3-3 0,3 1-3 16,0-4-1-16,2 0-4 0,-2 0-2 16,6 0-2-16,4 0-5 0,6 4-8 15,6-4-10-15,4 0-14 0,10 0-86 16,10 0-93-16,0-5-224 0</inkml:trace>
  <inkml:trace contextRef="#ctx0" brushRef="#br0" timeOffset="21990.42">22748 14040 485 0,'-9'0'108'0,"-1"4"3"15,0 3-83-15,-3 3-8 0,1 2-2 16,0 4-2-16,-3 3-4 0,2 0-1 0,-2 5-2 15,0 0-1-15,1 1-3 0,4-1-1 16,1-2-2-16,5 1-2 0,4-2-4 16,0-3-7-16,0-4-8 0,5 0-10 15,4-5-65-15,0-3-26 0,5-6-79 16,1 0-162-16</inkml:trace>
  <inkml:trace contextRef="#ctx0" brushRef="#br0" timeOffset="22176.38">23085 14108 450 0,'-9'10'93'0,"-3"2"2"0,-2 5-81 16,-5 7-1-16,-2 3 0 0,-5 1 2 16,1 4-1-16,-1 0 0 0,3 0-1 0,1-2-4 15,6-6-3-15,2 0-3 16,7-6-2-16,2-4-8 0,5-5-11 15,6-5-90-15,0-4-88 0,2 0-228 0</inkml:trace>
  <inkml:trace contextRef="#ctx0" brushRef="#br0" timeOffset="22477.43">23169 13895 490 0,'-7'-12'114'0,"1"1"1"0,-5 5-79 16,2 1-11-16,1 5-10 0,0 0-3 15,0 5-4-15,2-1-2 0,3-4 0 16,3 7-1-16,0-7 0 0,0 5-2 16,7-5 0-16,0 0-1 0,-1 5-1 0,1-5 0 15,0 0 0-15,-1 0 0 0,-1 0 5 16,-5 0 2-16,2 0 1 0,-2 4 1 15,-6-4 1-15,-2 0-1 16,0 5 0-16,-3 0-4 0,-3-1-3 0,-2 4-2 16,0-3-6-16,5 3-7 0,1 0-15 15,-2-5-9-15,10 1-96 0,2-4-101 16,0 0-245-16</inkml:trace>
  <inkml:trace contextRef="#ctx0" brushRef="#br0" timeOffset="23100.33">21979 13823 327 0,'-6'0'87'15,"-2"0"5"-15,0 7-44 0,-3 4-3 16,-2 2-8-16,-2 4-5 0,-1 8-3 16,-6 3-3-16,-4 5 0 0,-1 5-3 15,-2 4-2-15,1 4-4 0,2 4-4 16,5 6-2-16,7 1-4 0,5 2-2 0,9-3-3 15,12-2 0-15,5-6-1 16,12-4-1-16,5-8 0 0,6-7-3 0,2-3-2 16,2-8-5-16,3 0-7 0,0-4-8 15,-9-7-97-15,1 0-94 0,3-5-237 16</inkml:trace>
  <inkml:trace contextRef="#ctx0" brushRef="#br0" timeOffset="23666.36">23478 13669 442 0,'3'-5'100'0,"2"5"2"15,-2 0-68-15,3 18-13 0,2 0-5 16,-3 9 0-16,2 10 0 0,-2 7 1 16,-5 6-1-16,0 4-1 0,-6-3-1 15,-3 7-1-15,-7-1-2 0,-5-1-4 0,-1 1-2 16,-6-3-1-16,-2-1-1 0,-3-3-2 16,5-1 1-16,-2-9-1 0,3-4 0 15,6-8-3-15,1-6-4 0,6-5-8 16,2-5-9-16,3-4-100 0,3-8-98 15,6 0-247-15</inkml:trace>
  <inkml:trace contextRef="#ctx0" brushRef="#br0" timeOffset="24026.82">24010 13608 306 0,'4'-5'84'0,"-2"0"7"16,-2 3-47-16,0 2-1 0,0 0-3 15,-6 7-5-15,-2-1-5 0,-4 9-4 16,-2 1-3-16,-6 7-1 0,-1 4 1 15,-6 5-3-15,-3 1-3 0,3 3-3 16,1-1-3-16,4-1-3 0,2-3-3 0,7-6-2 16,8-1 0-16,5-3-2 15,6-8 0-15,13-1 1 0,1-1-2 16,7-2 1-16,1-1 0 0,4-4 0 16,0-4-1-16,1 3-4 0,-7-3-7 0,0-5-11 15,-4 0-15-15,-4-1-85 0,-2-2-95 16,-3 1-225-16</inkml:trace>
  <inkml:trace contextRef="#ctx0" brushRef="#br0" timeOffset="24344.48">23912 13778 264 0,'17'0'69'0,"-2"-6"6"0,2 6-28 16,-1-4-11-16,1 4 0 0,-1 0 0 15,-2 0 0-15,4 0-2 0,-5 4-2 16,-1-4-3-16,-3 0-2 0,-3 0-1 16,-4 0-1-16,-2 0-2 0,-2 0-2 15,-6 0-3-15,-5 0-2 0,-5 0-1 16,-9 0-4-16,-5 0-4 0,-3 0-1 0,-5 0-2 15,-1 0 0-15,2 0-1 0,2 0-3 16,9 0-3-16,3 0-5 0,6 0-7 16,6 0-10-16,6 4 0 0,4-4-104 15,3 0-98-15,0 3-241 0</inkml:trace>
  <inkml:trace contextRef="#ctx0" brushRef="#br0" timeOffset="24996.5">23242 13543 353 0,'0'0'92'0,"5"-6"2"0,2 1-21 0,0 0-47 15,12-1-8-15,1 0-4 0,8-3-1 16,5 3-1-16,1-4 1 0,5 2 0 16,5-2 0-16,-1 2 1 0,5-1-1 15,0 0 1-15,1-1 0 0,5 4 0 16,8-1-2-16,-5 2-2 0,2-2 0 15,-1 2-1-15,-4-1-2 0,-4 1-1 16,-8 0-1-16,-9-2-1 0,-5-1-1 16,-5 1-1-16,-7 1 0 0,-4 2-1 15,-5 0 1-15,-7 1-2 0,0 3-6 0,-8 0-12 16,-3 0 1-16,-1 0-108 0,2 4-103 16,-2 2-254-16</inkml:trace>
  <inkml:trace contextRef="#ctx0" brushRef="#br0" timeOffset="31361.14">21353 13191 158 0,'0'0'38'0,"8"-3"1"16,-6-1-10-16,-2 0-15 0,6 1 5 15,-6-2 8-15,0 5 5 0,0-4 3 16,0-2 3-16,0 3 0 0,0 3-6 16,-4-3-7-16,4 3-8 0,0-6-4 0,-3 6-3 15,3 0 0-15,0-3-1 0,0 3-1 16,-4 0 0-16,4 0 0 0,0 0 1 15,-5 0-1-15,5 0 0 0,-5 0 0 16,0 0-1-16,3 0 1 0,-3 0 0 16,-7 0-1-16,0 0-1 0,1 0 0 0,-1 0-1 15,-1 0-1-15,1 0-1 0,-3 0 0 16,5 7-1-16,-5-3-1 16,1 0 0-16,0 5 0 0,-2-3 0 0,0 1-1 15,3 2 1-15,4 1-1 0,-3 1 0 16,0-2 1-16,-2-2-1 0,1 3 0 15,-2 0 0-15,-3-1 1 0,-1-3-1 16,3 2 0-16,-2-1 0 0,-1 0 1 16,-1 2-1-16,2-1 0 0,0 2 0 15,-5-1 1-15,6 2-1 0,-1 3 0 0,-1-4 0 16,5 1 0-16,-5-1 0 0,6-2 0 16,3-3 0-16,-1 3 1 0,-9-1-1 15,13-7 0-15,7 7 0 16,-6-2 0-16,6 0 0 0,-5 0 0 15,5 1 0-15,0-1 0 0,0 0 0 16,0 1 1-16,0 0 0 0,6-2 0 16,0 3 0-16,1 1 1 0,5-1 0 0,0 3 0 15,2-1 0-15,0 1-1 0,7 4 1 16,-2-3-1-16,2-1 0 0,3 1 0 16,-2 0 0-16,2 0 0 0,-1 1-1 15,2-1 1-15,-3 1-1 0,2-1 0 16,-3-2 1-16,1-2-1 0,-5 1 0 15,3-4 0-15,-1-4 0 0,-5 8 1 0,4-8-1 16,-3 3 0-16,-1-3 0 0,-3 6 0 16,-3-6 0-16,-2 0 1 0,-6 0-1 15,0 3 1-15,0-3 0 0,-10 0 0 16,1 0 0-16,-5 2 0 0,2-2-1 16,-1 6 1-16,0-3-1 0,2-3 0 15,0 4 1-15,0 1 0 0,0-2-1 16,-5 3 1-16,2 2 0 0,-6-1 0 0,-2 4 0 15,-2-1 1-15,-4 2 0 0,-3 3 0 16,3-2 0-16,-2 4 0 0,3 1 0 16,0-2 0-16,4 2-1 0,1 4 0 15,6-1 0-15,3 0-1 0,-1-3 0 16,3 2 0-16,9-2 0 0,2-2 0 16,0-2 0-16,7 4-1 0,5-4 1 15,4 0-1-15,8-3 1 0,4 0 0 16,5 1-1-16,2-1 1 0,1-3 1 0,-1-2-1 15,2 2 2-15,-3 0-1 0,-6-4 2 16,4 2-1-16,-2-6 0 0,3 4 1 16,4-4-1-16,2 0-2 0,2 0-4 15,3 0-5-15,-3 3 2 0,-7-3-104 16,-1 6-92-16,-14-1-238 0</inkml:trace>
  <inkml:trace contextRef="#ctx0" brushRef="#br0" timeOffset="32195.72">21070 12993 351 0,'0'0'86'16,"0"0"2"-16,0 0-51 0,0 0-11 16,-6-4-4-16,6 4-5 0,0 0-4 0,-5 0-1 15,5-4-1-15,0 4-2 0,-6 0 0 16,6 4-1-16,-9 7 1 0,1-1-1 16,-3 3 0-16,-4 7 0 0,-3 3-2 15,-4 3 0-15,-3 3-2 0,0-2 0 16,4 3-2-16,0-2 0 0,3-2-2 0,5-5-2 15,7 1-5-15,6-8-5 0,5-3-14 16,3-4-81-16,6-7-84 0,2 0-210 16</inkml:trace>
  <inkml:trace contextRef="#ctx0" brushRef="#br0" timeOffset="42545.2">18907 12950 322 0,'0'-7'81'0,"0"2"1"0,2-1-40 15,3 2-18-15,-5 0-10 0,6 4-6 16,-1 0-4-16,-2 0-1 0,1 0-1 16,-4 0-1-16,3 0 1 0,2 0 1 15,-1 0 1-15,-4 4 1 0,6-4 2 0,-2 4 0 16,3-4 1-16,-1 6 1 0,2-6-2 15,2 3 0-15,2-3-1 0,2 0 0 16,2 0-1-16,2 0-1 0,3 0-1 16,1-3 1-16,6-2-1 0,5 1 0 15,3 4 0-15,3-5-1 0,3 5 0 16,3 0-1-16,-3-5 1 0,2 5-1 0,-7 0-1 16,6 0 1-16,3 0-1 0,-3-3 1 15,8 3-1-15,12-8 1 0,0 4-1 16,9-3 1-16,-2 3-1 0,-9-4 1 15,4 5 0-15,-4-4 0 0,-7 4 0 16,5-1 1-16,-5-2-1 0,3 5 0 16,-2 1 1-16,3-4-1 0,-5 4 0 15,-2 0 0-15,-4 0 0 0,0-5 0 16,2 5 0-16,10-2 0 0,0-6 0 16,0 5 1-16,2-2 1 0,-2 0 1 0,-1 1-1 15,-5-2 1-15,-6 3-1 0,5 3 0 16,4-5 0-16,0-1-2 0,-1 4 1 15,2 2-2-15,-4 0 1 0,-1-5-1 16,-10 5 1-16,0 0-1 0,-6 0 1 16,-1-4-1-16,4 4 1 0,3-4 1 15,4 4 0-15,-1 0 1 0,0-6 1 0,4 6 0 16,-5 0 1-16,2 0-1 0,-4 0 0 16,-5-2-1-16,-1-1-1 0,2-3 0 15,6 6-1-15,-1-6 0 0,4 6 0 16,-2-3-1-16,2 3 0 0,-1 0 1 15,-4 0-1-15,-3 0 0 0,-1 0 0 16,-3 0 1-16,-3 0-1 0,3-5 1 0,3 0-1 16,1-1 0-16,7 2 1 0,-2 4-1 15,5-5 0-15,-3 5 1 0,1 5-1 16,-1-5 0-16,-3 0 1 0,-1 0-1 16,-5-5 0-16,1 0 0 0,7-2 0 15,1 2 1-15,1-1-1 0,0 6 0 16,3 0 0-16,-3 0 0 0,1 6 0 15,-6-6 0-15,2 0 1 0,-5-6-1 16,5 4 0-16,3-4 1 0,2 1-1 0,2 2 1 16,2 3-1-16,-5 0 1 0,3 0 0 15,-4 0 0-15,-7 0 0 0,-6 0 1 16,-7 0 0-16,-2 0 0 0,-6-7 1 16,-5 7 0-16,-2-4 2 0,-4 4 1 15,-3 0 0-15,-3 0 1 0,-2-4 0 16,5 4 1-16,-5 0-1 0,0 0-1 15,0 0 0-15,0 0-1 0,0 0-1 0,0 0-1 16,0 0 0-16,2 0-1 16,-2 0-1-16,0 0 0 0,6 0 0 0,-2 0 0 15,-1-6-1-15,4 6 1 0,-2-3-1 16,0 3 1-16,-1-8-1 0,2 8 0 16,2-3 1-16,1-1-1 0,-2 4 0 15,-1-5 1-15,-4 5-3 0,5-3-5 16,-5 3-9-16,3-6-13 0,-5 6-98 15,6 0-101-15,-2 0-251 0</inkml:trace>
  <inkml:trace contextRef="#ctx0" brushRef="#br0" timeOffset="66605.76">21092 13032 66 0,'0'0'42'0,"5"0"10"16,-5-5 4-16,0 5 1 0,0 0 1 15,0 0-1-15,3-4-9 0,-3 4-12 16,0 0-9-16,0 0-5 0,0 0-3 15,0 0-3-15,0-3-3 0,0 3-3 16,-3 0-2-16,3 0-1 0,-5 0-2 16,3 0 0-16,-4 0-1 0,1 0 1 15,-2 0-1-15,-1 0 0 0,-3 3-1 16,-3-3 0-16,1 6 0 0,-2-6-2 0,-3 4 0 16,1-4 0-16,-1 2-1 0,-1-2 1 15,-1 0 0-15,5 6-1 0,-4-6 2 16,5 0 1-16,1 0 2 0,1 0 1 15,5-7 1-15,1 5 2 0,-1 2 0 16,7-5 1-16,0 5-2 0,-2-4-1 16,2 1-2-16,0 3 0 0,8-4-2 15,-2 4-1-15,2-6 0 0,5 3 1 0,1 3-1 16,4-7 0-16,2 5 1 0,1-1-1 16,0 3 0-16,3-6 0 0,-2 6 0 15,2 0-1-15,-3-5-1 0,0 5 1 16,-2-5-1-16,-1 5 1 0,-3-3-1 15,-2 3 0-15,-4-4 0 0,-1 4 0 16,-4 0 1-16,1 0-1 0,-5 0 4 16,0 0 2-16,0 0 1 0,0 0 2 0,0 4 1 15,-7-4 2-15,1 0 0 0,-2 3-2 16,-2 2-1-16,2-5-3 0,-5 5 0 16,4-5-2-16,-2 6-1 0,-3-6-1 15,1 5 0-15,-2-5-1 0,2 5-1 16,-2-5 1-16,4 5-1 0,0-5 0 15,2 2 1-15,2-2-1 0,3 0 0 16,4 0 0-16,-4 0 0 0,4 0 0 0,0 0 0 16,8 0-2-16,-1-3-3 0,2-3-6 15,3 0-9-15,2-3-101 0,-1-1-98 16,0 0-248-16</inkml:trace>
  <inkml:trace contextRef="#ctx0" brushRef="#br1" timeOffset="97940.09">23977 10857 302 0,'-2'-4'81'0,"-5"-2"4"0,1 1-27 16,-1-1-23-16,1 1-10 0,-1 2-5 16,0 3-1-16,0-5-2 0,1 0 0 0,0 5-1 15,1-6 0-15,-1 6-1 0,6-4-2 16,-2 4-1-16,2-3-3 0,2 3-2 15,4-8-1-15,1 5-2 0,3-3-1 16,-1 2-1-16,5-2 1 0,2 3-1 0,0 3 1 16,3 0 0-16,1 0 0 0,1 5 0 15,-1 6 0-15,5 4-1 0,-4 2 0 16,3 4-1-16,-3 2 1 0,-2 4-1 16,-3 7 0-16,-4-1-1 0,-1 3 1 15,-9 4 0-15,-2 4 0 0,0 3 0 16,-6 1-1-16,-3 2 1 0,-4 4 1 15,0-1-1-15,-5-1 0 0,0-5 0 0,-2-1-1 16,4-2 1-16,-4-7-1 0,1-4 0 16,4 0 1-16,-3-1-1 0,5-6 0 15,2 2 1-15,1-2-1 0,0-5 1 16,3-4 0-16,4-1 0 0,-3-9 0 16,6 2 0-16,-6-9 0 0,6 0 0 15,0-8 0-15,0 1-1 0,0-9 1 16,0 0 0-16,0-4-1 0,-2-3 1 15,2 0-2-15,0 2 1 0,-4 2 0 0,4 2 0 16,0 5 0-16,0-1 1 0,-5 2 1 16,5 3 0-16,0 3 1 0,0-3-1 15,-2 6 0-15,2-2 0 0,0 4 0 16,0-6-1-16,0 6 1 0,0-2-1 16,0 2-1-16,2 0 1 0,-2 0 0 15,0 0 0-15,0 5 1 0,0-1 0 16,0 0 1-16,0 5 1 0,0-1 1 15,-3 5 0-15,3 1 1 0,0 1-1 16,0 4 1-16,0 0-1 0,0 1 1 0,6-1-1 16,-3-2 0-16,6-1-1 0,-1-2 1 15,0-3 0-15,4-4 0 0,1-2 0 16,0-3 0-16,1-2 1 0,0-2 0 16,4-3 0-16,-3-2-1 0,4-4 0 15,-3-5-1-15,7-2-1 0,-1-2 0 16,-4 1-3-16,3-1-3 0,-1-1-7 0,-1 5-7 15,0 2-11-15,-5 3 117 0,-1 2-227 16,0 4-121-16,-4 3-338 0</inkml:trace>
  <inkml:trace contextRef="#ctx0" brushRef="#br1" timeOffset="102774.49">20204 14519 211 0,'-6'0'49'0,"6"-7"3"16,-5 7-22-16,5-6-5 0,0 2 1 15,0 4 4-15,0-5 3 0,0 5 3 0,0-6 2 16,0 6-8-16,0 0-4 0,-2-2-4 15,2 2-4-15,0 0-5 0,0 0-4 16,0 0-2-16,0 0-2 0,0 0-1 0,0 5 1 16,0-2-1-16,0 2 1 15,0 5 1-15,0 1 0 0,-5 3 0 0,5 1 0 16,-8 4-1-16,6 3 0 0,-3-1-2 16,-1 3 0-16,1 2-1 0,3 3-1 15,-4-2 1-15,6 3-1 0,0 1 0 16,0 1 0-16,6-1 0 0,-1-5 0 15,3 2 0-15,4-5-1 0,3 0 1 16,3-5 0-16,-3 0 0 0,4-4-1 16,-1-1 1-16,-1 4-1 0,1-4 0 15,0 1 1-15,-2-2-1 0,3 1 1 0,3-2 0 16,2-1-1-16,-5-5 1 0,3 2 0 16,-1-1 0-16,2-1 0 0,-1-3 0 15,2 3-1-15,-1-5 1 0,2 6-1 16,2-2 1-16,1-4-1 0,4 5 1 15,6-2-1-15,3 4 1 0,4 0-1 0,3-3 0 16,-1 3 0-16,3-2 0 0,-4-1 0 16,-4-4 0-16,-5 0 0 0,-2 0 0 15,4-4 1-15,7 4 0 0,1-7 0 16,5 4-1-16,2-1 2 0,2 0-1 16,-3 1 0-16,0-2-1 0,-6-2 1 15,-4-3 0-15,3-1 0 0,3 2-1 16,6-1 1-16,0-4-1 0,3 4 0 15,-1-2 1-15,1 2 0 0,-2-1 1 0,-7-3 0 16,-1-1 0-16,1 1 1 0,-2 1-1 16,3 1 1-16,2 0-2 0,-2 2 1 15,-1 0-1-15,-5 2 1 0,-1 2 0 16,-4-3 1-16,-7 2 0 0,-5 1 1 16,-2 1 1-16,-1 5-1 0,-6 0 1 15,-1 0-2-15,-4 10 0 0,1 2 0 16,-5 0 0-16,-3 7-1 0,0 0 0 0,-4 1 0 15,-2 2 0-15,0 0-1 0,-4-1 0 16,0 0 0-16,-2-2 0 0,-1-4-1 16,0-2 1-16,2-2 0 0,3-2-1 15,2-4 1-15,-5-5 0 0,5 3 0 16,0-3 0-16,5-6 1 0,-3 0-1 16,4-1 0-16,2-4 0 0,3-3 0 15,-1-1-1-15,4 0 1 0,1-2-1 0,3 2 1 16,-1 1-1-16,3 1 0 0,4 3 0 15,-1 1 1-15,2 2 0 0,4 3 1 16,-6-1-1-16,4 5 1 0,0-3 0 16,0 3-1-16,2 0 1 0,0 0-2 15,-1 0 1-15,5 0-1 0,4 0 1 16,3 0 0-16,5 0 1 0,3 9 0 16,1-4 0-16,2 0 0 0,1 1 1 15,-3-2-1-15,-3-4 0 0,-1 0-1 0,1 0 1 16,7 0-1-16,5-8 0 0,2-1 1 15,1-5-1-15,-1 0 1 0,1-6 0 16,-3-7 0-16,0-5 0 0,-9-7 0 16,3 0 0-16,-1-5 0 0,1-1 0 15,-4-2-1-15,-6 0 0 0,-3-1 0 16,-2 6 0-16,-9-3 0 0,-3 3-2 0,-9 3-3 16,0 5-4-16,-2 6-11 0,-5 5-10 15,1 5-100-15,-5 5-101 0,-5 4-251 16</inkml:trace>
  <inkml:trace contextRef="#ctx0" brushRef="#br1" timeOffset="104217.4">23203 15234 409 0,'0'-7'90'0,"-6"3"2"0,6 0-67 16,-2 4-8-16,2 0-5 0,0 0 0 16,-5 10 1-16,3 0 2 0,-3 6 2 15,0 6 0-15,-3 8 0 0,0 3 0 16,-5 8-2-16,-3 1-2 0,-1 4-3 15,-3-3-2-15,-1 2-3 0,0-3-2 0,-1-4-1 16,2-3-1-16,5-1-1 0,2-2 1 16,1-6 0-16,5-1-1 0,4-5 0 15,3-3 1-15,0-6-1 0,0-4 0 16,0-7 1-16,6 0 0 0,0-7 1 16,1-10-1-16,3-7 1 0,2-9 1 15,-1-4-1-15,5-7-1 0,-2-6 0 0,4-5 0 16,-4-2 0-16,5 2-1 0,-4 2 1 15,-1 1-1-15,4 4 0 0,-4 6 0 16,-1 8 1-16,2 11-1 0,0 4 0 16,2 5 1-16,2 9 0 0,-6 5 2 15,0 4 2-15,0 11 0 0,-5 7 1 16,-2 9 0-16,-6 10 0 0,0 8-1 16,0 4-1-16,-5 4-2 0,-3 0 0 15,1-4 0-15,-5 1-1 0,4-5 0 16,-4-3-1-16,4-1 1 0,-1-4-1 0,9-4 1 15,-4-5-1-15,4-6 0 0,0-6 0 16,0-4 1-16,0-5-1 0,0-5 0 16,0-6-1-16,0 0-1 0,-5-4-1 15,-1-9-2-15,-1-1 0 0,-1-6-2 16,-3-6 0-16,1-3 1 0,-5-3 0 16,-1 0 2-16,2 1 0 0,-3 4 3 0,0 4 2 15,-1 6 1-15,4 1 2 0,0 9 0 16,1 1 1-16,6 6 0 0,2-5-1 15,5 5-1-15,0-2-1 0,7 2 0 16,5 0-1-16,3-4 0 0,3 4-1 16,7-6 1-16,0 2 0 0,8-3 1 15,2 1-1-15,5-1 0 0,2 1 0 16,4 0 0-16,1-1 0 0,-1-2-4 16,-3 1-4-16,-3-1-3 0,-7-3-3 15,-5 1-1-15,-7-1 0 0,-2-2 0 16,-4 3 3-16,-3 1 5 0,-5 0 5 0,0 5 7 15,-7 2 2-15,0 3 2 0,0 0 2 16,-4 8 1-16,-1 3 0 0,-2 6-2 16,-3 1-3-16,1 8-1 0,-2 2-2 15,3 1-2-15,-3 3-1 0,2 2-1 16,2 0 0-16,1 3 0 0,-1-5-1 0,1 1 1 16,4-4-1-16,2-4 0 0,-5-4 0 15,5-5 1-15,0-4-1 0,-5-3 0 16,5-6 0-16,0-3 1 0,5-11-1 15,-5-3 1-15,5-7 0 0,-3-9 1 16,3-8-1-16,-2-5 1 0,2-1-1 16,0-6 0-16,1 1 0 0,0-1 1 0,-1 3 3 15,1 3 2-15,3 4 1 0,-1 0 1 16,4 6-1-16,-3 5 1 0,5-1-1 16,5 3-3-16,0 0-2 0,2 4-1 15,6 2 0-15,6-1 0 0,5 3 0 16,8 1 0-16,-1 6-1 0,4 0 0 15,-4 4 0-15,2 1 0 0,-9 3-3 16,-5 4-4-16,-10 0-8 0,-3 0-8 16,-4 7-11-16,-8 3-10 0,-8-3-96 0,0 8-101 15,0 0-236-15</inkml:trace>
  <inkml:trace contextRef="#ctx0" brushRef="#br1" timeOffset="104583.47">23994 15568 359 0,'6'0'95'0,"-2"-5"4"16,-4 5-22-16,6-6-36 0,-6 6-3 15,0-2-2-15,-5 2-2 0,-4 0-2 16,-5-4-3-16,-10 4-5 0,-4 4-6 16,-11-2-4-16,-1 4-3 0,-6-1-1 15,5 4-3-15,0-2-3 0,3 0 0 16,5-1-2-16,7-1-4 0,7 1-5 0,0-1-6 15,6-5-10-15,4 6-12 0,4-6-52 16,5 6-47-16,5-3-87 0,8-3-191 16</inkml:trace>
  <inkml:trace contextRef="#ctx0" brushRef="#br1" timeOffset="105462.47">22977 15825 268 0,'0'0'66'0,"0"0"4"0,0 0-20 15,0 0-26-15,0 0-6 0,0 0-1 16,0 5 3-16,0-5 0 0,0 7-1 15,0 0-1-15,0 0-2 0,0 4 0 16,0 2-1-16,0 0 0 0,0 0-2 16,-5 8 0-16,3-5-2 0,-4 0-2 15,0 0 0-15,-2 0-3 0,2-1-1 16,-1-2-1-16,-2-1 0 0,0 0-1 0,3-3 1 16,3-2 0-16,-2 0 0 0,5-4 1 15,-5-3 0-15,5 0 1 0,0 0-1 16,0 0 0-16,5-6-1 0,-5-2 0 15,5-6-2-15,-2-3-2 0,5-5-4 16,2-5-5-16,0-3-6 0,3 0-11 0,4-2-86 16,-4-2-86-16,7 4-215 0</inkml:trace>
  <inkml:trace contextRef="#ctx0" brushRef="#br1" timeOffset="106937.7">23816 15995 439 0,'-13'-3'102'0,"2"-1"4"0,4 4-70 0,7 0-9 16,-3 0-4-16,3 0-4 0,0 7-1 15,-6 2-4-15,1 2 0 0,-1 6-2 16,-6 1-1-16,3 5-1 0,-3 4-2 16,-1 0-1-16,4 3-2 0,-2 0-2 15,3 0-1-15,2-3-1 0,1 1-1 16,3-6-2-16,2-3-5 0,0-7-5 15,0-1-9-15,6-3-12 0,-3-8-90 16,3-6-93-16,5-1-227 0</inkml:trace>
  <inkml:trace contextRef="#ctx0" brushRef="#br1" timeOffset="107249.17">23856 15911 395 0,'-12'-6'94'0,"-1"-2"0"0,5 0-39 15,-3-1-37-15,4 1-5 0,7 1 2 16,-2-1 3-16,2 1 3 0,0 1 3 16,-5-1 2-16,5 7-1 0,-5-6-1 15,3 6-3-15,-4 0-3 0,-1 0-4 16,0 0-2-16,-1 0-3 0,-3 5-2 0,4 3-2 15,-2-2 0-15,0 1-1 0,2 2-1 16,5-3 0-16,2 0-1 0,-6-1-1 16,6-1 0-16,0-4-2 0,0 0-3 15,0 0-4-15,6 0-5 0,0-6-9 16,2 6-11-16,5-6-15 0,-1 1-83 16,2 1-93-16,5 4-219 0</inkml:trace>
  <inkml:trace contextRef="#ctx0" brushRef="#br1" timeOffset="107728.9">23944 16219 475 0,'-7'0'106'15,"4"0"1"-15,-3 8-77 0,0 2-11 16,-1 1-4-16,-3 6-4 0,2 2-1 15,-6 3-2-15,-5 3-1 0,5 1-2 16,-1 0-1-16,3-1-3 0,-1-3-4 0,2-1-6 16,9 0-7-16,2-7-10 0,0-1-32 15,0-3-56-15,0 0-82 0,2-7-180 16</inkml:trace>
  <inkml:trace contextRef="#ctx0" brushRef="#br1" timeOffset="112478.27">23718 15957 253 0,'0'0'63'0,"0"0"2"16,-5-3-37-16,5 3-6 0,0 0-6 15,0 0-5-15,0 0-1 0,-2 0-3 16,2 0-1-16,0 0-1 0,0 0-2 16,-5 0 0-16,5 3 0 0,-3-3-1 15,-1 5 2-15,-2 0 1 0,6-5 1 16,-7 5 2-16,5-1 0 0,-3 0 0 0,5-1 0 16,-5-3-1-16,5 6-2 0,-2-6-1 15,2 3-1-15,0-3 0 16,0 0 1-16,0 0 0 0,0 0 0 0,5 0 1 15,-3 0-1-15,-2 0 0 0,6-3 0 16,-1 3-1-16,-3-5-1 0,-2 5 0 16,7-5 0-16,-2 1-1 0,-3-1 1 15,4 2-1-15,-2-2 0 0,-2 0-1 16,4 0 1-16,-3 2 0 0,2-2-1 16,-1 1 1-16,-4 4 1 0,3-6 0 0,-3 6 0 15,0-5 2-15,0 5 1 0,0-3 1 16,-2 3-1-16,-3-4 1 0,5 4 1 15,-5 0-1-15,5 0-1 0,-7 0 0 16,7 0-1-16,-3 0 1 0,3 0-2 16,-5 0 1-16,5 4-2 0,-5-4 0 0,5 5 0 15,-4-2-1-15,4 1 0 0,-5-4 0 16,-1 6 0-16,6-1-1 0,0 0 1 16,0-5-1-16,0 5 1 0,0-5-1 15,0 4 1-15,6-4-1 0,-6 0 1 16,2 0-1-16,-2 0 1 0,5-4 0 15,-5 4-1-15,5-4 1 0,-5-1-1 16,3 2 1-16,2-1 0 0,-5 0-1 16,5 4 1-16,-5-7-1 0,0 3 1 15,3 4 0-15,-3-6-1 0,0 6 1 0,0-10 1 16,0 8 0-16,0-2 1 0,-6-1 1 16,6 5 1-16,-4 0 0 0,-1 6 0 15,-1-1 1-15,0 1-1 0,-1 2-1 16,1-1-1-16,-1 0 0 0,5 0-2 15,-3 0 0-15,5-4 0 0,0 2-1 16,0 1 0-16,0-6 1 0,6 2-2 0,-1-2 1 16,-3 0 0-16,5 0 0 0,0-2-1 15,0 2 1-15,0-9-1 0,0 6 0 16,0-1 0-16,3-1 0 0,-8 0 0 16,3-1 1-16,-5 1 0 0,0-3 0 15,0 3 0-15,-6-2 0 0,1 1 1 16,-1 1-1-16,2 2 1 0,-2-1 0 15,1 4 0-15,-1 0 0 0,3 0 0 16,-2 4 1-16,-1 0-2 0,1 2 1 16,2-1-3-16,3 5-3 0,-6-4-5 0,6 2-9 15,0-1-90-15,0-1-87 0,0-3-222 16</inkml:trace>
  <inkml:trace contextRef="#ctx0" brushRef="#br1" timeOffset="113671.15">23776 15916 213 0,'0'-4'68'0,"-5"4"4"0,5 0-2 15,-5 0-32-15,5 0-11 0,-2 0-6 16,2 0-6-16,-5 0-3 0,5 0-2 16,-6 0-2-16,6 4 1 0,-4-4-2 0,0 6 0 15,-1-5 0-15,5-1-1 0,-2 8-2 16,2-5-1-16,-5 1 0 0,5-4-2 16,0 4 1-16,5-4-1 0,-5 0 0 15,6 0 0-15,-6 0 1 0,5 0-1 16,-3 0 0-16,-2 0 0 0,6-4 0 15,-6 4 1-15,0-4 0 0,0 4 1 16,0-3 0-16,0 3 2 0,-6 0 0 16,4-4 1-16,-2 4 0 0,-2 0 1 15,3 0 0-15,-2 5-1 0,0-5 0 0,2 4-1 16,3-4 0-16,-5 7-2 0,5-7-1 16,0 0 0-16,0 0-1 0,0 0-1 15,0 0 1-15,0 0 0 0,0 0-1 16,6 0 1-16,0-5 0 0,-3 1 0 15,2 4-1-15,0-6 1 0,-2 6 0 16,2-5-1-16,-5 5 1 0,2-3-1 0,-2 3 1 16,0 0 0-16,0-4 1 0,0 4-1 15,-2-4 2-15,-4 4-1 0,1 0 1 16,2-3-1-16,-3 3 0 0,1 0 0 16,-2 0 0-16,1 0-1 0,6 3-1 15,-6-3 0-15,4 6-3 0,-3-1-4 16,3-1-6-16,2 1-8 0,-6-1-82 15,6 2-81-15,0-6-203 0</inkml:trace>
  <inkml:trace contextRef="#ctx0" brushRef="#br1" timeOffset="115404.24">24226 15865 317 0,'0'-7'81'0,"0"1"3"0,0 1-42 16,0 2-8-16,0 3-5 15,0-4-3-15,-4 4-3 0,4 0-3 0,-6 0 0 16,4 9-1-16,2 3-1 0,-5 4-2 15,3 5-1-15,-3 7-1 0,2 2 0 16,-2 5-2-16,-1-3-1 0,-2-1-2 16,2-1-2-16,-1 1-1 0,2-6-2 15,-2 0-1-15,2-2-1 0,5-2-1 16,0-3 0-16,0-4-1 0,0-3-1 16,0-4-2-16,5-2-4 0,2-5-5 15,-3-4-6-15,-1-4-12 0,2-1-88 16,0-3-91-16,-2-1-221 0</inkml:trace>
  <inkml:trace contextRef="#ctx0" brushRef="#br1" timeOffset="115796.22">24426 15801 224 0,'0'0'71'0,"0"0"5"16,0-5-6-16,0 0-22 0,6 5-10 15,-6 0-4-15,0-5-4 0,6 5-3 16,-6 0-1-16,0 0-2 0,0 0-2 15,0 0-2-15,0 0-1 0,-5 0-2 16,-2 0 0-16,0 0-2 0,-4 8-1 16,-6-1-1-16,-7 0 0 0,-3 3 0 0,-1 2 0 15,-3 2-1-15,3 1 0 0,-3-1 0 16,8 0-2-16,0-1-1 0,8-1-3 16,0-1-1-16,2-1-3 0,1-4-4 15,5-2-6-15,1-4-7 0,6 0-11 16,0-10-12-16,5-1-93 0,2-4-98 15,2 1-234-15</inkml:trace>
  <inkml:trace contextRef="#ctx0" brushRef="#br1" timeOffset="120784.51">24149 15936 257 0,'0'0'68'0,"0"0"4"0,0 0-28 16,0 0-11-16,0 0-7 0,0 0-3 16,-3 0-3-16,3 0-2 0,-9 4-3 15,6-4-1-15,-3 7-3 0,-1-4 1 16,-1 1-1-16,-2-1 1 0,3 3-1 15,-1-1-1-15,0-1-1 0,2-4-2 0,-1 7-1 16,1-7-1-16,0 4-1 0,0-4-1 16,0 4 0-16,-1-4 0 0,0 0 1 15,2 4 0-15,2-4 2 0,3 2 1 16,-6-2 0-16,6 0 1 0,-5 0 1 16,5 0-1-16,0 0-1 0,-2 0 0 15,2 0-1-15,0 0-1 0,0 0 0 16,0 0-1-16,0 0 1 0,0 0 0 15,0 0 1-15,0 0 0 0,0-2 0 16,0 2 0-16,0 0 0 0,2 0-2 0,-2-5-1 16,6 5 0-16,0-5-1 0,-1 0 0 15,4-1-1-15,-1-1 0 0,4 0 1 16,2-2-1-16,4-2 0 0,1-2 0 16,1 2 0-16,-1-1-1 0,2-1-2 15,-2 1-5-15,3 2-8 0,-1 0-11 16,3 2-95-16,-3 1-97 0,4 1-239 0</inkml:trace>
  <inkml:trace contextRef="#ctx0" brushRef="#br1" timeOffset="136845.25">20090 15622 211 0,'0'-7'65'0,"0"3"7"0,0-3-23 0,-5 3-1 16,5-2-3-16,0 0-4 0,0 1-7 15,0 0-5-15,0 1-6 0,0-2-5 16,0 4-5-16,0 2-2 0,5-5-4 16,-5 5-2-16,0-5-1 0,0 5-1 15,0 0 2-15,0-4 1 0,0 4 2 0,0 0 0 16,0 0 2-16,0 0-1 0,-6 0 0 15,0 10-2-15,-6 0 0 0,-3 4-2 16,-10 7 0-16,-1 9-2 0,-13 5 1 16,-14 9-2-16,0 8 1 0,-7 4-2 15,-1 3 1-15,-3-2-2 0,0-4 1 16,6-1 0-16,6-4-1 0,-2-8 0 0,0-4 1 16,5-3-1-16,5-2 0 0,2-2 1 15,8-5-1-15,10-4 0 0,3-3 0 16,10-4 0-16,6-3 0 0,0-2 1 15,5-4-1-15,0-4 0 0,0 0-1 16,0 0 1-16,0-6-1 0,0-1-1 16,5-5-1-16,-1-3-1 0,2-6-1 15,9-2-1-15,-6-3 0 0,6 0 0 0,3 1 1 16,2 0 0-16,0 2 1 0,-4 2 1 16,-2 0 1-16,6 5 0 0,-3-2 0 15,-1-3 1-15,2-1 0 0,0 1 0 16,1 0 0-16,-4 2 1 0,-3-3-1 15,-4 4 1-15,3 1-1 0,-6 2 2 16,-2 1 0-16,2 4 2 0,-5 3 0 16,0 2 0-16,0 5 2 0,0-4 0 15,2 4 0-15,-2 0 0 0,-2 6 0 0,2-2 0 16,-6 5 0-16,0 1 0 0,-1 3-1 16,1-1 1-16,-1 4-1 0,0 0 1 15,-5 2 0-15,-1 1 0 0,0-1 2 16,-2 2 0-16,-4 0 1 0,5 0 0 15,-4 1 0-15,-3-1-1 0,1-2-1 16,-3 2 0-16,4 0-2 0,-2 2-1 0,2 1 0 16,2-3-1-16,3 2 0 0,5 1-1 15,2-7 0-15,1 1 0 0,2-6 0 16,-3-3-1-16,4-2 1 0,3 2-1 16,0-5 0-16,0-3 1 0,0 5-1 15,3-5 0-15,4 0 0 0,0 0 0 16,0 0 1-16,6-5-1 0,7-1 1 15,6 0-1-15,-4 0 1 0,11 0-1 16,2-1 0-16,2 3 0 0,0 0 0 16,-6 4 0-16,-1-4 0 0,2 4 0 0,-8-3 0 15,-1-1 0-15,-6 0 0 0,1 4 0 16,0-6 1-16,-5 6-1 0,-5-4 0 16,-1 4 1-16,-1 0 0 0,-6 0 2 15,0 0 0-15,-9 7 0 0,-2-2 0 16,-3 2 1-16,-6-1-1 0,-1 3-1 15,-4-2-1-15,-2 3-1 0,-6-3 1 0,0-1-1 16,1 1 1-16,-3-7-3 0,-3 0-7 16,5 0-12-16,3 0-12 0,6 0-96 15,9-9-100-15,3 5-248 0</inkml:trace>
  <inkml:trace contextRef="#ctx0" brushRef="#br1" timeOffset="141250.23">24002 11638 233 0,'-2'0'58'0,"2"0"1"15,0 0-29-15,0 0-7 16,0 0-1-16,0 0 0 0,0 0 1 0,0 0 1 16,0 0 0-16,0 0-1 0,0 0-4 15,0-3-4-15,0-2-4 0,0 1-4 16,0 0-3-16,0-2 0 0,2 0 0 16,-2-1-1-16,6 0 1 0,-6-1 1 0,0-1 0 15,0 1 1-15,0 1 2 0,0-1 0 16,0-1-1-16,0 2 1 0,0-4-2 15,0 0 0-15,0-2 0 0,0-2-2 16,0 0-1-16,-6-1 1 0,6-2-1 16,-5 3 1-16,5 1 0 0,-2 0 1 15,2 2 0-15,0-1 0 0,0 4 0 16,-5 1-1-16,5 0 1 0,0 1-1 16,0 1-1-16,0 2 1 0,0 4 1 0,-2-5 0 15,2 5 0-15,0 0 1 0,0 0 0 16,0 7 0-16,0-2-1 0,0 5 0 15,0-1-1-15,0 2 0 0,0 1 0 16,0 1 0-16,0-2 0 0,0-1-1 16,0-3 1-16,0 3 0 0,0 1 0 15,0 0 1-15,0 3-1 0,0 1 1 16,0 1 0-16,0 3-1 0,0-2 1 0,0 3-1 16,0-1-1-16,0-1 1 0,-5 1-1 15,5-3-1-15,-5 4 1 0,5-4 0 16,0 4-1-16,-3-1 0 0,3-3 0 15,-6 3 0-15,6-2 0 0,0 2-1 16,-2-6 0-16,2-1-1 0,0 1 1 16,0-1-1-16,0-2 0 0,0-1 0 15,0-3 1-15,0 0-1 0,0-4 0 0,0 3 0 16,0-5 0-16,0 0 0 0,0 4 0 16,0-4 0-16,0 0 0 0,0 2 0 15,0-2 0-15,0 0 0 0,2 0-1 16,-2 0 1-16,6 0 0 0,-6 0 0 15,3-2 0-15,2-5 0 0,1-1 0 16,0 0 0-16,3-7 0 0,3-1 1 16,1 0-1-16,5-6 0 0,-2-2 1 15,4-1-1-15,4 1 0 0,-1-3 0 0,1 3 0 16,-2-1 0-16,5 3 0 0,-2 0 0 16,1 4-1-16,1 1 1 0,-2 2-1 15,1 1 1-15,-3 3-1 0,1 1 0 16,-4 2 0-16,0 0 1 0,-6 1-1 15,-1 0 1-15,-1 4-1 0,-3 3 1 16,-3-3 0-16,-2 3 0 0,-4 0-1 0,0 0 1 16,0 0 0-16,0 0 0 0,0 0 0 15,0 0 0-15,0 0 0 0,0 3 0 16,0-3 0-16,0 0 0 0,-4 3 1 16,4-3-1-16,-5 4 0 0,5-4 0 15,-5 6 0-15,0-2 0 0,-5 1 0 16,0 1 0-16,-4 3 0 0,-5 2 0 15,-5-1 0-15,-3 4 0 0,-1-1 1 16,-4 5 0-16,0 3 0 0,2 1 0 16,-1 7 1-16,-2-3-1 0,0 5 0 0,2 2 0 15,3-6-1-15,-1 3-3 0,0-4-7 16,7-6-9-16,3-5-7 0,5-3-101 16,2-12-99-16,5 0-247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07:45.85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4175 13661 291 0,'0'0'78'16,"0"0"3"-16,3 0-24 0,-3-7-27 15,0 7-6-15,0 0-5 0,4-2-2 16,-4 2-3-16,0-4-1 0,0 4-1 15,0 0-2-15,5-5-2 0,-5 5-1 16,3 0 0-16,-3 0-1 0,4 0-1 16,1 0 1-16,0 0 0 0,-1 0-1 15,3-2 1-15,1 2-1 0,-1 0 0 0,3 0 1 16,-2 2-1-16,4-2-1 0,-1 5 0 16,1-5 0-16,1 4 0 0,0-4-1 15,0 6 0-15,2-2-1 0,-2-4 2 16,2 3 0-16,-1-3 1 0,0 4 0 15,-1-4 0-15,3 0 1 0,0 0-1 16,1 0 0-16,-1-4-1 0,-1 4-1 16,0-3 0-16,3 3 0 0,-2 0-1 0,0 0 0 15,-1 0 0-15,0 0-1 0,-1 0 1 16,4 0 0-16,-4 3 1 0,5-3 0 16,-1 4 0-16,1-4 1 0,2 0 1 15,1 0 0-15,1 0-1 0,1 0 1 16,1 0-2-16,2-4 0 0,-1 1 0 0,1-1-1 15,0-1-1-15,4 0 1 0,-3-1-1 16,4 3 0-16,-1-1 1 0,0 4-1 16,5-5 1-16,-5 5 0 0,2-4-1 15,-1 4 1-15,0 0-1 0,1 0 0 16,-1 0 0-16,-3-6 0 0,4 6 0 16,-1-4 0-16,1 1 0 0,1-2 0 15,1 0 0-15,1 0 0 0,-2 3 0 16,5-2 0-16,-1 4 0 0,-4 0 0 15,-1-5 0-15,-1 5-1 0,-3 0 0 16,2-3 0-16,-5 3 1 0,-3 0-1 0,1 0 0 16,-2 0 0-16,3 0 0 0,-3 0 0 15,1 0 0-15,0 0 0 0,3 0 0 16,0-4 1-16,0 4-1 0,1 4 0 16,-2-4 0-16,2 0 0 0,0 6 0 15,-2-6 0-15,1 6 0 0,-3-6 0 0,2 0 0 16,1 0 0-16,-1 0 0 0,-2 2 1 15,2-2-1-15,-4 0 0 0,5 0 0 16,0-2 1-16,1 2-1 0,0 0 0 16,1-5 1-16,3 5-1 0,0 0 0 15,-2 0 1-15,3 0-1 0,-3 0 0 16,2 0 0-16,-4 0 0 0,4 0 1 16,-3 0-1-16,1 0 0 0,0 0 0 15,-1 0 0-15,3 0 0 0,-2 0 0 16,3 0 0-16,2-7 0 0,-1 7 0 0,0 0 1 15,3 0-1-15,-1 0 0 16,-2 0 0-16,-2 0 0 0,0 7 0 0,1-7 1 16,0 0-1-16,-2 0 0 0,-1 0 0 15,2 0 0-15,2 0 1 0,-2-6-1 16,2 4 0-16,0-1 0 0,2-2 0 16,2 5 0-16,0 0 0 0,-1 0 0 0,0 0 0 15,1 0 0-15,-2 0 0 0,1 0 0 16,-1 0 0-16,-3-3 0 0,-2 3 0 15,3 0 1-15,-1-4-1 0,2 4 0 16,-1-6 0-16,3 6 0 0,0 0 0 16,3 0 0-16,-2 0 0 0,-1 0 0 15,-2 0 0-15,3 0 0 0,-4 0 0 16,2 0 0-16,-1 0 0 0,5-3 0 0,-4 3 0 16,4 0 0-16,0 0 0 0,1 0 0 15,3 3 0-15,-2 1 0 16,1 1 1-16,2-3-1 0,-5 5 0 0,2-3 0 15,0-4 1-15,1 0-1 0,3 0 0 16,1 0 0-16,5 0 1 0,2 0-1 16,2 0 0-16,1 0 0 0,-2 0 0 15,-2 6 0-15,1-6 0 0,-4 0 1 0,3 0-1 16,1 0 0-16,-1 3 0 0,3-3 1 16,3 4-1-16,-5-4 0 0,-1 5 1 15,1-2-1-15,-1-3 0 0,-6 0 0 16,2 0 1-16,0 0-1 0,5 0 0 15,-1 0 1-15,-1 0-1 0,-3 4 0 16,3-4 1-16,-8 5-1 0,1-5 0 16,-3 0 1-16,-2-5-1 0,6 5 0 0,-4-4 1 15,1 4 0-15,2 0-1 0,1 0 1 16,-4 0 0-16,5 4 0 0,-6 1 0 16,0-5 0-16,-1 0 0 0,-3 0 0 15,0 0 0-15,-2 0 0 0,2-5 1 16,1 3 0-16,-3 2 0 0,5 0 0 15,0 0 0-15,2 0 0 0,-2 0 0 16,-3 0 0-16,0 0-1 0,-3 2 0 16,-4-2 0-16,-3 0 0 0,-1 0-1 0,0 0 0 15,-4 0 1-15,1 0-1 0,-1-2 0 16,0 2 1-16,-3-4-1 0,1 4 1 16,-4 0-1-16,-2 0 1 0,-3 0 0 15,-1 0-1-15,-2 0 1 0,-1 0 0 16,-6 0 0-16,3 0 0 0,-3 0 0 15,0 0-5-15,0 0-6 0,0 0-12 16,0 0-14-16,-12 0-99 0,1 0-106 0,-3 0-256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30T10:08:49.05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6100 9243 141 0,'0'-5'29'0,"7"-1"1"16,1 0-27-16,3-3-2 0,-1 2 0 15,3 2 0-15,0 3-1 0,1 2 1 16,-2-8 0-16,-1 8 0 0,-2 0 2 0,-1 0 1 16,1 0 2-16,-5 0 2 0,2 0 2 15,0 0 2-15,0 0 3 0,0 0 0 16,0 4 2-16,-3-4 2 0,2 0 4 15,0 0 4-15,-5 5 3 0,2-5 1 16,-2 0 2-16,0 0 0 0,0 0-2 16,0 0-5-16,0 0-6 0,0 0-3 0,0 0-4 15,0-5-3-15,0 5-2 16,0 0 0-16,0 0-1 0,0-4 0 16,0 4-1-16,0 0 0 0,-5-2-1 0,5 2 0 15,-3 0-2-15,-3 0 1 0,6 0-1 16,-5-5-1-16,3 5 0 0,-3 0 0 15,2 5 0-15,-2-5-1 0,-1 0 0 16,0 3 0-16,0-3 0 0,0 7 0 0,-2-7 0 16,-1 3 0-16,-3-3 1 0,-1 8 0 15,0-8 0-15,-2 4 1 0,-4 0-1 16,-1 2 1-16,0-1-1 0,-3 2-1 16,0-3 1-16,-3 3-1 0,1-3 0 15,-1 4-1-15,0-5 1 0,2 5 0 16,-5-4-1-16,0 4 1 0,-3 1-1 15,-1 3 1-15,-1-2-1 0,-4-3 1 16,-4 2-1-16,2 1 1 0,-4 2 1 16,2-3-1-16,-2 1 0 0,4-1 1 0,-1 4-1 15,1-1 0-15,1-1 1 0,0 3-2 16,4-3 1-16,-4 2 0 0,0-4 0 16,-6 3-1-16,3-2 1 0,-3 3 0 15,-1 1-1-15,4-1 1 0,1-2 0 16,-2 5 0-16,4-3-1 0,2-1 1 0,2-3 0 15,0 0 0-15,-3 0 0 0,1 2-1 16,0-1 1-16,-2 2 0 0,-1 0-1 16,2 0 1-16,-3 3-1 0,1 1 1 15,0-1-1-15,-2-3 0 0,2 3 0 16,1-1 1-16,0-2 0 0,-2 1-1 16,2 1 1-16,0 0 0 0,-2 6 1 15,4-4-1-15,0 5 0 0,-1 0 0 16,4 4 0-16,2-2-1 0,4 1 1 15,0 0-1-15,1 2 1 0,0-4-1 16,1-1 0-16,4-2 1 0,-2 0-1 0,1-4 0 16,3 3 1-16,3-6-1 0,2 0 0 15,2-4 0-15,2 0 1 0,0-1-1 16,4-3 0-16,2-4 1 0,0 4 0 16,5-4 0-16,-2 0 1 0,2 0 1 15,0 0-1-15,0 0 1 0,2 0-1 0,-2 0 0 16,5 0 0-16,-2 0-1 0,-3-4-1 15,8 4 1-15,-8 0-1 0,3-4 1 16,2 0-1-16,-1 4 1 0,-4-4-1 16,4 0 1-16,1 0-1 0,-1-1 0 15,0-2 0-15,2 2 1 0,2-4-1 16,0 0 0-16,1 0 0 0,2-2 0 16,0-3 0-16,1-1 0 0,3 0 1 0,-2-2-1 15,1 1 0-15,1-1 0 16,-3 1 0-16,-1-1 1 0,-1 2-1 15,-1 2 1-15,-1 0-1 0,-1 2 0 0,-1 1 0 16,0 0 0-16,-1 5 0 0,0-2 0 16,-1 5 0-16,-4 2-1 0,6-3 1 15,-6 3 0-15,0 0-1 0,3 0 1 16,-3 0-1-16,0 0 1 0,0 0 0 16,0 0 0-16,0 0 0 0,0 0 0 0,-3 0 1 15,3 0 0-15,-4-5-1 0,4 5 1 16,0 0 0-16,-3 0-1 0,3 0 0 15,0 0 1-15,-5-3-1 0,5 3 0 16,0 0 0-16,0 3-1 0,0-3 1 16,0 0 0-16,0 5 0 0,0-5-1 15,-5 3 1-15,5-1 0 0,-7 4 0 16,4-2 0-16,-3 0 0 0,0 4 0 16,-1-3 0-16,1 2 0 0,-1 0 1 15,0-1-1-15,0 3 0 0,-3 1 0 16,1 1 0-16,-1 0 0 0,-1 2 0 0,2 0 0 15,-1 2 0-15,-1 2 1 0,2-3-1 16,-1 0 0-16,0 2 1 0,2-3-1 16,-3-1 0-16,0-2 0 0,1 2 1 0,0-2-1 15,0-3 0-15,2 0 0 0,2-1 0 16,1 0 1-16,-1-2-1 0,4-4 0 16,2 7 0-16,0-5 0 0,0-2 0 15,0 0 1-15,0 4-1 0,0-4 0 16,7 0 1-16,-1 0-1 0,2-5 1 15,6 1-1-15,1-2 1 0,3 1 0 16,2-2-1-16,4-2 1 0,1 4-1 16,1-2 0-16,-2 1 0 0,2-2 1 15,3-2-1-15,0 3 0 0,-1-4 0 0,1-2 0 16,1 0 0-16,2 0 0 0,-2 0 0 16,-1 5 1-16,-5 1-1 0,0 1 0 15,-4 3 0-15,0 3 1 0,-7-3-1 16,1 3 0-16,-6 0 0 0,-1 0 0 15,-3 0 0-15,2 0 0 0,-6 0-1 16,0 0 1-16,0 3 0 0,0-3-1 16,0 4 1-16,-8-4 1 0,2 7-1 0,-2-4 1 15,0 4 0-15,-2-4 0 0,-2-3 0 16,2 2 1-16,-2-2-1 0,-3 5 0 16,-1-1 0-16,-1 0-1 0,-1 0 1 15,-4 6 0-15,0-1-1 0,-2 2 0 16,1-2 0-16,-3 1 1 0,0-1-1 15,4 1 0-15,-6-5 1 0,1-2-1 16,0 2 0-16,1-3 1 0,2 2-1 16,0 1 0-16,3-5 1 0,1 5-1 0,3 0 0 15,2-5 0-15,6 5 1 0,-2-5-1 16,3 0-1-16,2 4-2 0,4-4-5 16,-3 6-8-16,5-6-10 0,0 5-90 15,5-1-93-15,-2 0-226 0</inkml:trace>
  <inkml:trace contextRef="#ctx0" brushRef="#br0" timeOffset="920.45">3805 9924 208 0,'0'-6'50'0,"-4"2"1"0,4-2-30 16,-4 0-7-16,4-1-6 0,0 2-3 15,0-3-1-15,0 1-1 0,0 2-1 16,0-4 1-16,0 5 0 0,0-6 0 16,0 0 2-16,0 1 1 0,0-1 0 0,0-1 0 15,0 3 1-15,0-2-1 0,0 3-1 16,0 1-1-16,0-2 0 0,0 5 0 15,0-5 0-15,0 4 0 16,-5-3 0-16,5 3 2 0,0-4 1 0,0 5 2 16,0-4 1-16,0 2 2 0,-2 1 0 0,2-1 1 15,0 2-1-15,0-1-1 16,0 0-1-16,0 4-1 0,0-3-2 0,0 3 0 16,0 0-1-16,0 0-2 0,0-4-1 15,0 4 1-15,0 0-1 0,0 7 1 16,0-3-1-16,0 3 1 0,0 1 1 15,-5 0 0-15,5 1 1 0,-7 0-1 16,1 2 2-16,-1-1-1 0,0-2 1 16,-1 1 0-16,-3 2-1 0,2 2 1 15,-2 2-2-15,1 0 0 0,-1 5-1 0,1-2-1 16,-3 3 0-16,3 1 0 0,-2 1-1 16,-1 0-1-16,4 2 1 0,-2-2-1 15,2-2 0-15,2 0 0 0,-1-4 1 16,2 1-1-16,-2 1-3 0,-1-3-3 15,2-2-9-15,-4 4-67 0,1-5-18 16,1 0-70-16,3 2-152 0</inkml:trace>
  <inkml:trace contextRef="#ctx0" brushRef="#br0" timeOffset="1925.38">3712 9901 164 0,'7'-8'39'0,"-1"0"0"0,-1 2-23 15,1-2-7-15,0 4-3 0,-2-3 0 16,1 5 2-16,-5-1 4 0,4-3 5 15,-4 6 3-15,3-4 3 0,-3 4 1 16,0 0 0-16,0 0-2 0,0 0-3 16,-3 0-3-16,3 0-2 0,0 0-1 15,0 0-1-15,0 0 0 0,0 0-1 16,-3 0-1-16,3 0-1 0,0 4-1 0,0-4-1 16,0 6-1-16,0-6-1 15,-4 3-1-15,4-3 0 0,0 5 0 16,0 0 1-16,-3 0 0 0,-2 2 1 0,-1 2 1 15,0 2 0-15,-1 1 1 0,-1 2-1 16,0 0 0-16,0 7-1 0,-1-4 0 16,0 2-2-16,-4 2 1 0,5-1-2 15,-5-1 0-15,5-2 0 0,-3-3-1 16,4 1 0-16,0-3-1 0,1-1 1 0,4-2-1 16,-3-1 0-16,5-1 0 0,-5-1 1 15,5-2-1-15,0-4 0 0,-2 5 0 16,2-1 1-16,0-4-1 0,0 6 1 15,2-6-1-15,-2 4-4 0,5-4-13 16,0 0-82-16,-3 0-81 0,4-4-211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7" tIns="47384" rIns="94767" bIns="47384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4" y="3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7" tIns="47384" rIns="94767" bIns="4738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6513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3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7" tIns="47384" rIns="94767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1108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7" tIns="47384" rIns="94767" bIns="47384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4" y="9721108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7" tIns="47384" rIns="94767" bIns="4738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CDB261C-854E-4DE0-8EF9-C88376CD1D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7344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4349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97">
              <a:defRPr/>
            </a:pPr>
            <a:r>
              <a:rPr lang="de-DE" dirty="0"/>
              <a:t>Least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&gt; LCOE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676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97">
              <a:defRPr/>
            </a:pPr>
            <a:r>
              <a:rPr lang="de-DE" dirty="0"/>
              <a:t>LCOE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revenue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produced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plant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incurred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construction</a:t>
            </a:r>
            <a:r>
              <a:rPr lang="de-DE" dirty="0"/>
              <a:t>, </a:t>
            </a:r>
            <a:r>
              <a:rPr lang="de-DE" dirty="0" err="1"/>
              <a:t>operation</a:t>
            </a:r>
            <a:r>
              <a:rPr lang="de-DE" dirty="0"/>
              <a:t> and </a:t>
            </a:r>
            <a:r>
              <a:rPr lang="de-DE" dirty="0" err="1"/>
              <a:t>maintenance</a:t>
            </a:r>
            <a:r>
              <a:rPr lang="de-DE" dirty="0"/>
              <a:t>,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183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Generation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wind </a:t>
            </a:r>
            <a:r>
              <a:rPr lang="de-DE" dirty="0" err="1"/>
              <a:t>depend</a:t>
            </a:r>
            <a:r>
              <a:rPr lang="de-DE" dirty="0"/>
              <a:t> on </a:t>
            </a:r>
            <a:r>
              <a:rPr lang="de-DE" dirty="0" err="1"/>
              <a:t>lifetime</a:t>
            </a:r>
            <a:r>
              <a:rPr lang="de-DE" dirty="0"/>
              <a:t>, </a:t>
            </a:r>
            <a:r>
              <a:rPr lang="de-DE" dirty="0" err="1"/>
              <a:t>interest</a:t>
            </a:r>
            <a:r>
              <a:rPr lang="de-DE" dirty="0"/>
              <a:t> rate, </a:t>
            </a:r>
            <a:r>
              <a:rPr lang="de-DE" dirty="0" err="1"/>
              <a:t>investment</a:t>
            </a:r>
            <a:r>
              <a:rPr lang="de-DE" dirty="0"/>
              <a:t> and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and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806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893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164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655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569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817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32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97">
              <a:defRPr/>
            </a:pPr>
            <a:r>
              <a:rPr lang="de-DE" dirty="0"/>
              <a:t>Regular </a:t>
            </a:r>
            <a:r>
              <a:rPr lang="de-DE" dirty="0" err="1"/>
              <a:t>cashflows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uncommon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sector</a:t>
            </a:r>
            <a:r>
              <a:rPr lang="de-DE" dirty="0"/>
              <a:t> but </a:t>
            </a:r>
            <a:r>
              <a:rPr lang="de-DE" dirty="0" err="1"/>
              <a:t>nevertheless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simplification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formula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annuity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payment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8168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77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299D7-F822-4CC6-B06D-4088CFDAB1D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7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PV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annuity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79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Constant annual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repay</a:t>
            </a:r>
            <a:r>
              <a:rPr lang="de-DE" dirty="0"/>
              <a:t> a </a:t>
            </a:r>
            <a:r>
              <a:rPr lang="de-DE" dirty="0" err="1"/>
              <a:t>loan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.</a:t>
            </a:r>
          </a:p>
          <a:p>
            <a:r>
              <a:rPr lang="de-DE" dirty="0"/>
              <a:t>Annual </a:t>
            </a:r>
            <a:r>
              <a:rPr lang="de-DE" dirty="0" err="1"/>
              <a:t>capital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35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5534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741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5034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4528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387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13EBFF1-42FF-4AC1-B19B-C9E8D43607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8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0534A37-F467-4360-8F69-0FF6DFA7E7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33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27B4C-9A72-4D67-9690-1B5E781E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8A079C-AEF5-424C-A606-51CE4EE3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1C377E-89E9-442D-ADBB-597FAF16A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Energy Economics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 err="1"/>
              <a:t>Plenary</a:t>
            </a:r>
            <a:r>
              <a:rPr lang="de-DE" altLang="de-DE" b="0" dirty="0"/>
              <a:t> Tutorial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470CA4-23D6-43F0-8D39-DD4A6516C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47113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F0EAD0-6539-44B4-9E31-E20FECA2A8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Mastertitelformat bearbeiten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0E96757-83C3-4126-8A27-E044538AD6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66C8C065-56C3-4E20-8D09-9108886FF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6135688"/>
            <a:ext cx="8061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903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27B4C-9A72-4D67-9690-1B5E781E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8A079C-AEF5-424C-A606-51CE4EE3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1C377E-89E9-442D-ADBB-597FAF16A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Energy Economics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 err="1"/>
              <a:t>Plenary</a:t>
            </a:r>
            <a:r>
              <a:rPr lang="de-DE" altLang="de-DE" b="0" dirty="0"/>
              <a:t> Tutorial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470CA4-23D6-43F0-8D39-DD4A6516C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43401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C3A17-4756-4E9B-A687-363E97E0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F16BF-67FA-4A11-AAED-BA5AB311D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BB0E8E-0224-45BB-A67E-A2DD8DE0C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F4985B-5972-4A23-AA82-1DC830E3A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FA6B8DAF-6C7A-4212-A125-52CDB669039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6073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8C312-3CF4-47F5-88B0-449E1A84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7E3591-1A20-4CA3-BF2C-BCF6BEFFE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143A3E-5F79-435A-9C76-A233BB334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096EA8-DE52-4A54-AB10-10C9580792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5ED6CB-CB7F-4270-8ED1-F6A4EB7976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20A267A6-64DF-4BFF-9811-F744F77B388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762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58E82-B955-4D49-8413-A583555C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77E1B0-4576-49CC-BDA6-4CF046C26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AB578A-4B1B-409F-A118-1448306CA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0CE980-8570-47A2-9500-40514E6BA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7CC823F-60B1-4069-B744-AF8E8A3B5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ACE0973-5811-44D5-820A-D8C4E12198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6C7D5B2-19CD-4A84-B2EE-CE6F419CD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3DC5ED2-01C8-4918-BD0E-743BA35CDD8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6542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985AB-8B7A-44C5-A018-301DCA1F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A8AB6F-C0CC-4659-A21E-A7EB099237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E8E0DF-D887-4D4F-92C3-1484027F1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8D7A2A1-6FB4-41A7-9798-B8973D4EE97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5354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19DF6D5-8A68-40B9-BFAD-A4152B5F29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15C15EF-E5F9-49EE-B0C4-9980B56A7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491C4A96-F1CD-4A11-8538-7AFA5973459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718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03.05.2017 | D. Schröder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66A7B7C-08CC-4993-82C8-3B54832252F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519113"/>
            <a:ext cx="3168650" cy="431800"/>
          </a:xfrm>
        </p:spPr>
        <p:txBody>
          <a:bodyPr/>
          <a:lstStyle>
            <a:lvl1pPr>
              <a:defRPr lang="de-DE" sz="1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Gliederungspunkt</a:t>
            </a:r>
          </a:p>
        </p:txBody>
      </p:sp>
    </p:spTree>
    <p:extLst>
      <p:ext uri="{BB962C8B-B14F-4D97-AF65-F5344CB8AC3E}">
        <p14:creationId xmlns:p14="http://schemas.microsoft.com/office/powerpoint/2010/main" val="3219032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25568C-6FD9-43B3-A921-4F401BEE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E78D25-7B42-4292-914D-14016D6D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432445-0628-45AD-B2CC-BB3EFB226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D48A2D-3D7D-40F5-9099-70A9BD309F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E23839-087E-42D1-BB65-199BBA205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89FD65E-BAC7-4386-B4F4-B19AEBB8BA2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5338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A39FB-7B1D-4E34-9711-86ABAC73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83015CE-5503-4102-9E9B-AB59D8D2C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31F44E-E661-4C91-A961-82B4104FF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3132E4-F0DD-404B-B824-1D049AD84C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5188DD-29F3-4AFA-B7F8-0002A3BF7B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DE86DF9-3120-4E39-9621-8B0FFBC053D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7973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7E8B1-C228-426C-A6AB-B59FE102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927657-CE93-4616-9723-536B8870F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63662E-9EDC-4B52-B352-CD708684D0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007FED-88E4-44BF-9744-EBF0B290C4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72C221F-A732-4968-9A45-E839D693C81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8925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B8EFA1D-B66F-4E80-A164-FFC4A593C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83EAB1-0812-483B-A4F2-40CF4047D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2C8F2E-0990-40A1-A11E-A0DA5D894F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598DE2-75B6-4500-B987-B90C39FBF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E0A8A18-6148-4A3F-AB2E-0AF97747299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886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699646-8D76-45C1-A4D1-ADB95AEFC4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0B24EB3-407C-4619-928C-4FFE767EED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52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32089C-48BA-4FFA-B15F-550F5F96E8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35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6C82CA-C742-4A77-A832-FD3195E2DA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3C5A61-BD4D-4A2F-9BDC-17F2388A4C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D75F7A0-C4E5-4479-8E46-3C0827B29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13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9529DC1-5053-40CB-8504-2F4D3AFC8F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924050"/>
            <a:ext cx="676875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 err="1"/>
              <a:t>Xxx</a:t>
            </a:r>
            <a:endParaRPr lang="de-DE" dirty="0"/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21.05.2014 | L. Koch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383A9892-AD99-4BCA-8A0E-FE41FC512E8C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78F58C-BE82-48C6-99FD-27229A330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Titel durch Klicken hinzufügen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706DC7-CC00-47F7-86B8-DB947D459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24050"/>
            <a:ext cx="80613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 durck Klicken hinzufügen</a:t>
            </a:r>
          </a:p>
          <a:p>
            <a:pPr lvl="1"/>
            <a:r>
              <a:rPr lang="de-DE" altLang="de-DE"/>
              <a:t>Xxx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4204C79B-C326-4A2F-86E6-BA94C28F83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8061324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35A4D7A6-2F6A-4C26-986D-A7B6AA8A44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8061324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altLang="de-DE"/>
              <a:t>Seite </a:t>
            </a:r>
            <a:fld id="{06A36077-1200-4B6C-BB4B-0552E7D4C3D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659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customXml" Target="../ink/ink7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772B61D-E828-A84A-8A11-1AEBDBE77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554" y="4221088"/>
            <a:ext cx="8061325" cy="743280"/>
          </a:xfrm>
        </p:spPr>
        <p:txBody>
          <a:bodyPr/>
          <a:lstStyle/>
          <a:p>
            <a:r>
              <a:rPr lang="de-DE" altLang="de-DE" b="1" dirty="0"/>
              <a:t>Integrated </a:t>
            </a:r>
            <a:r>
              <a:rPr lang="de-DE" altLang="de-DE" b="1" dirty="0" err="1"/>
              <a:t>course</a:t>
            </a:r>
            <a:r>
              <a:rPr lang="de-DE" altLang="de-DE" b="1" dirty="0"/>
              <a:t> „Energy Economics“</a:t>
            </a:r>
            <a:br>
              <a:rPr lang="de-DE" altLang="de-DE" b="1" dirty="0"/>
            </a:br>
            <a:r>
              <a:rPr lang="de-DE" altLang="de-DE" b="1" dirty="0"/>
              <a:t>- Financial Management</a:t>
            </a:r>
          </a:p>
        </p:txBody>
      </p:sp>
      <p:sp>
        <p:nvSpPr>
          <p:cNvPr id="4" name="Untertitel 4">
            <a:extLst>
              <a:ext uri="{FF2B5EF4-FFF2-40B4-BE49-F238E27FC236}">
                <a16:creationId xmlns:a16="http://schemas.microsoft.com/office/drawing/2014/main" id="{3BA12A5F-88FD-4D74-B8FD-E1823E284FC3}"/>
              </a:ext>
            </a:extLst>
          </p:cNvPr>
          <p:cNvSpPr txBox="1">
            <a:spLocks/>
          </p:cNvSpPr>
          <p:nvPr/>
        </p:nvSpPr>
        <p:spPr bwMode="auto">
          <a:xfrm>
            <a:off x="541337" y="5301208"/>
            <a:ext cx="8061325" cy="95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ts val="2200"/>
              </a:lnSpc>
              <a:spcBef>
                <a:spcPts val="500"/>
              </a:spcBef>
              <a:spcAft>
                <a:spcPct val="0"/>
              </a:spcAft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Energy Systems</a:t>
            </a:r>
          </a:p>
          <a:p>
            <a:r>
              <a:rPr lang="de-DE" dirty="0"/>
              <a:t>Prof. Dr. Boris Heinz | Dr. Elena </a:t>
            </a:r>
            <a:r>
              <a:rPr lang="de-DE" dirty="0" err="1"/>
              <a:t>Timofeeva</a:t>
            </a:r>
            <a:endParaRPr lang="de-DE" dirty="0"/>
          </a:p>
          <a:p>
            <a:r>
              <a:rPr lang="de-DE" dirty="0"/>
              <a:t>elena.timofeeva@tu-berlin.de</a:t>
            </a:r>
          </a:p>
        </p:txBody>
      </p:sp>
    </p:spTree>
    <p:extLst>
      <p:ext uri="{BB962C8B-B14F-4D97-AF65-F5344CB8AC3E}">
        <p14:creationId xmlns:p14="http://schemas.microsoft.com/office/powerpoint/2010/main" val="411320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1) NPV and IRR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indent="0"/>
            <a:r>
              <a:rPr lang="en-US" dirty="0"/>
              <a:t>A company in the waste disposal sector plans to buy a garbage truck to transport waste from a landfill to a waste incineration plant. The truck costs 500 000 €. Due to the operation of the truck, an annual constant cash flow of 120 000 € is estimated. The estimated lifetime of the truck is 6 years, after this period its residual value is 20 000 €.</a:t>
            </a:r>
          </a:p>
          <a:p>
            <a:pPr lvl="0">
              <a:buFont typeface="+mj-lt"/>
              <a:buAutoNum type="alphaLcParenR" startAt="2"/>
            </a:pPr>
            <a:r>
              <a:rPr lang="en-US" dirty="0"/>
              <a:t>What is the Internal Rate of Return (IRR)?</a:t>
            </a:r>
          </a:p>
          <a:p>
            <a:pPr marL="0" indent="0"/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10</a:t>
            </a:fld>
            <a:endParaRPr lang="de-DE" alt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5F41D03-1E72-48AA-A8EE-4217AB003676}"/>
                  </a:ext>
                </a:extLst>
              </p14:cNvPr>
              <p14:cNvContentPartPr/>
              <p14:nvPr/>
            </p14:nvContentPartPr>
            <p14:xfrm>
              <a:off x="204840" y="3041640"/>
              <a:ext cx="8515800" cy="29980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5F41D03-1E72-48AA-A8EE-4217AB0036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480" y="3032280"/>
                <a:ext cx="8534520" cy="30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818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1) NPV and IRR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indent="0"/>
            <a:r>
              <a:rPr lang="en-US" dirty="0"/>
              <a:t>A company in the waste disposal sector plans to buy a garbage truck to transport waste from a landfill to a waste incineration plant. The truck costs 500 000 €. Due to the operation of the truck, an annual constant cash flow of 120 000 € is estimated. The estimated lifetime of the truck is 6 years, after this period its residual value is 20 000 €.</a:t>
            </a:r>
          </a:p>
          <a:p>
            <a:pPr lvl="0">
              <a:buFont typeface="+mj-lt"/>
              <a:buAutoNum type="alphaLcParenR" startAt="2"/>
            </a:pPr>
            <a:r>
              <a:rPr lang="en-US" dirty="0"/>
              <a:t>What is the Internal Rate of Return (IRR)?</a:t>
            </a:r>
          </a:p>
          <a:p>
            <a:pPr marL="0" indent="0"/>
            <a:endParaRPr lang="en-US" dirty="0"/>
          </a:p>
          <a:p>
            <a:pPr marL="0" lvl="0" indent="0"/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11</a:t>
            </a:fld>
            <a:endParaRPr lang="de-DE" alt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D9C998A6-12D8-458A-893E-891482F56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627447"/>
              </p:ext>
            </p:extLst>
          </p:nvPr>
        </p:nvGraphicFramePr>
        <p:xfrm>
          <a:off x="1403648" y="3265488"/>
          <a:ext cx="6096000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3607113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20714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NPV (€)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050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33.920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96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-37.215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89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104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12,25%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0656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B61EE51-D45F-4AB7-8988-59216DAE492E}"/>
                  </a:ext>
                </a:extLst>
              </p14:cNvPr>
              <p14:cNvContentPartPr/>
              <p14:nvPr/>
            </p14:nvContentPartPr>
            <p14:xfrm>
              <a:off x="1069200" y="2440080"/>
              <a:ext cx="7995960" cy="41580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B61EE51-D45F-4AB7-8988-59216DAE49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840" y="2430720"/>
                <a:ext cx="8014680" cy="41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236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2) Break even and Production threshold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r>
              <a:rPr lang="en-US" dirty="0"/>
              <a:t>The investment costs for a production plant are 1 Mio. €. The capacity of the production plant is 100 units per year, with variable costs per unit being 80 €. The estimated lifetime of the production plant is 7 years. Assume an interest rate of 8%.</a:t>
            </a:r>
          </a:p>
          <a:p>
            <a:pPr lvl="0">
              <a:buFont typeface="+mj-lt"/>
              <a:buAutoNum type="alphaLcParenR"/>
            </a:pPr>
            <a:r>
              <a:rPr lang="en-US" dirty="0"/>
              <a:t>How much are the annual capital costs?</a:t>
            </a:r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marL="0" lvl="0" indent="0"/>
            <a:endParaRPr lang="en-US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12</a:t>
            </a:fld>
            <a:endParaRPr lang="de-DE" alt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5B1F93C-6106-4011-941A-E34A3050298D}"/>
                  </a:ext>
                </a:extLst>
              </p14:cNvPr>
              <p14:cNvContentPartPr/>
              <p14:nvPr/>
            </p14:nvContentPartPr>
            <p14:xfrm>
              <a:off x="356400" y="2794680"/>
              <a:ext cx="7029360" cy="3175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5B1F93C-6106-4011-941A-E34A305029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040" y="2785320"/>
                <a:ext cx="7048080" cy="31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888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2) Break even and Production threshold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r>
              <a:rPr lang="en-US" dirty="0"/>
              <a:t>The investment costs for a production plant are 1 Mio. €. The capacity of the production plant is 100 units per year, with variable costs per unit being 80 €. The estimated lifetime of the production plant is 7 years. Assume an interest rate of 8%.</a:t>
            </a:r>
          </a:p>
          <a:p>
            <a:pPr lvl="0">
              <a:buFont typeface="+mj-lt"/>
              <a:buAutoNum type="alphaLcParenR" startAt="2"/>
            </a:pPr>
            <a:r>
              <a:rPr lang="en-US" dirty="0"/>
              <a:t>At which price is the production profitable?</a:t>
            </a:r>
          </a:p>
          <a:p>
            <a:pPr marL="0" lvl="0" indent="0"/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marL="0" lvl="0" indent="0"/>
            <a:endParaRPr lang="en-US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13</a:t>
            </a:fld>
            <a:endParaRPr lang="de-DE" alt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D7C33D8-CC72-4D43-86C8-3CDD77150EC7}"/>
                  </a:ext>
                </a:extLst>
              </p14:cNvPr>
              <p14:cNvContentPartPr/>
              <p14:nvPr/>
            </p14:nvContentPartPr>
            <p14:xfrm>
              <a:off x="766800" y="2889360"/>
              <a:ext cx="6573600" cy="23968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D7C33D8-CC72-4D43-86C8-3CDD77150E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440" y="2880000"/>
                <a:ext cx="6592320" cy="241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863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2) Profit threshold and Production threshold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r>
              <a:rPr lang="en-US" dirty="0"/>
              <a:t>The investment costs for a production plant are 1 Mio. €. The capacity of the production plant is 100 units per year, with variable costs per unit being 80 €. The estimated lifetime of the production plant is 7 years. Assume an interest rate of 8%.</a:t>
            </a:r>
          </a:p>
          <a:p>
            <a:pPr lvl="0">
              <a:buFont typeface="+mj-lt"/>
              <a:buAutoNum type="alphaLcParenR" startAt="3"/>
            </a:pPr>
            <a:r>
              <a:rPr lang="en-US" dirty="0"/>
              <a:t>At which price is the production threshold reached?</a:t>
            </a:r>
          </a:p>
          <a:p>
            <a:pPr marL="0" lvl="0" indent="0"/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marL="0" lvl="0" indent="0"/>
            <a:endParaRPr lang="en-US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14</a:t>
            </a:fld>
            <a:endParaRPr lang="de-DE" alt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C48A124-73F4-4806-8DAF-5699C971E662}"/>
                  </a:ext>
                </a:extLst>
              </p14:cNvPr>
              <p14:cNvContentPartPr/>
              <p14:nvPr/>
            </p14:nvContentPartPr>
            <p14:xfrm>
              <a:off x="1035720" y="1887120"/>
              <a:ext cx="7143840" cy="24620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C48A124-73F4-4806-8DAF-5699C971E6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360" y="1877760"/>
                <a:ext cx="7162560" cy="248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411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Levelised</a:t>
            </a:r>
            <a:r>
              <a:rPr lang="en-US" dirty="0"/>
              <a:t> cost of electricity (LCOE)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66A7B7C-08CC-4993-82C8-3B54832252F2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3D68F88A-51DC-48A6-AD31-B7408FBD4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924050"/>
            <a:ext cx="6768752" cy="4067175"/>
          </a:xfrm>
        </p:spPr>
        <p:txBody>
          <a:bodyPr/>
          <a:lstStyle/>
          <a:p>
            <a:r>
              <a:rPr lang="de-DE" dirty="0" err="1"/>
              <a:t>Generic</a:t>
            </a:r>
            <a:r>
              <a:rPr lang="de-DE" dirty="0"/>
              <a:t> </a:t>
            </a:r>
            <a:r>
              <a:rPr lang="de-DE" dirty="0" err="1"/>
              <a:t>formula</a:t>
            </a:r>
            <a:r>
              <a:rPr lang="de-DE" dirty="0"/>
              <a:t>: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: CF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derived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and </a:t>
            </a:r>
            <a:r>
              <a:rPr lang="de-DE" dirty="0" err="1"/>
              <a:t>revenues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selling</a:t>
            </a:r>
            <a:r>
              <a:rPr lang="de-DE" dirty="0"/>
              <a:t> </a:t>
            </a:r>
            <a:r>
              <a:rPr lang="de-DE" dirty="0" err="1"/>
              <a:t>electricity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 err="1"/>
              <a:t>oc</a:t>
            </a:r>
            <a:r>
              <a:rPr lang="de-DE" dirty="0"/>
              <a:t>	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per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Q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 err="1"/>
              <a:t>p</a:t>
            </a:r>
            <a:r>
              <a:rPr lang="de-DE" baseline="-25000" dirty="0" err="1"/>
              <a:t>E</a:t>
            </a:r>
            <a:r>
              <a:rPr lang="de-DE" baseline="-25000" dirty="0"/>
              <a:t>	</a:t>
            </a:r>
            <a:r>
              <a:rPr lang="de-DE" dirty="0" err="1"/>
              <a:t>revenue</a:t>
            </a:r>
            <a:r>
              <a:rPr lang="de-DE" dirty="0"/>
              <a:t> per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Q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Q	total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lifetime</a:t>
            </a:r>
            <a:endParaRPr lang="de-DE" dirty="0"/>
          </a:p>
          <a:p>
            <a:pPr marL="441325" lvl="1" indent="0">
              <a:spcBef>
                <a:spcPts val="0"/>
              </a:spcBef>
              <a:buNone/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 err="1"/>
              <a:t>Solving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</a:t>
            </a:r>
            <a:r>
              <a:rPr lang="de-DE" baseline="-25000" dirty="0" err="1"/>
              <a:t>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in </a:t>
            </a:r>
            <a:r>
              <a:rPr lang="de-DE" dirty="0" err="1"/>
              <a:t>levelised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(LCOE):</a:t>
            </a:r>
          </a:p>
          <a:p>
            <a:pPr marL="0" indent="0"/>
            <a:r>
              <a:rPr lang="de-DE" dirty="0"/>
              <a:t>                                                </a:t>
            </a:r>
            <a:r>
              <a:rPr lang="de-DE" sz="2000" i="1" dirty="0"/>
              <a:t>I</a:t>
            </a:r>
            <a:r>
              <a:rPr lang="de-DE" sz="2000" i="1" baseline="-25000" dirty="0"/>
              <a:t>0</a:t>
            </a:r>
            <a:endParaRPr lang="de-DE" sz="2000" baseline="-25000" dirty="0"/>
          </a:p>
          <a:p>
            <a:pPr marL="0" indent="0">
              <a:spcBef>
                <a:spcPts val="0"/>
              </a:spcBef>
            </a:pPr>
            <a:r>
              <a:rPr lang="de-DE" sz="2000" i="1" dirty="0"/>
              <a:t>                          </a:t>
            </a:r>
            <a:r>
              <a:rPr lang="de-DE" sz="2000" i="1" dirty="0" err="1"/>
              <a:t>p</a:t>
            </a:r>
            <a:r>
              <a:rPr lang="de-DE" sz="2000" i="1" baseline="-25000" dirty="0" err="1"/>
              <a:t>E</a:t>
            </a:r>
            <a:r>
              <a:rPr lang="de-DE" sz="2000" i="1" dirty="0"/>
              <a:t> =                       +  </a:t>
            </a:r>
            <a:r>
              <a:rPr lang="de-DE" sz="2000" i="1" dirty="0" err="1"/>
              <a:t>oc</a:t>
            </a:r>
            <a:endParaRPr lang="de-DE" sz="2000" i="1" dirty="0"/>
          </a:p>
          <a:p>
            <a:pPr>
              <a:spcBef>
                <a:spcPts val="0"/>
              </a:spcBef>
            </a:pPr>
            <a:r>
              <a:rPr lang="de-DE" dirty="0"/>
              <a:t>                                          Q</a:t>
            </a:r>
            <a:r>
              <a:rPr lang="de-DE" i="1" dirty="0"/>
              <a:t> ∙ </a:t>
            </a:r>
            <a:r>
              <a:rPr lang="de-DE" i="1" dirty="0" err="1"/>
              <a:t>AF</a:t>
            </a:r>
            <a:r>
              <a:rPr lang="de-DE" i="1" baseline="-25000" dirty="0" err="1"/>
              <a:t>i,T</a:t>
            </a:r>
            <a:endParaRPr lang="de-DE" baseline="-2500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E4B807C-A8F7-4DEB-A3D6-7A9C8C9B3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875851"/>
            <a:ext cx="4347751" cy="8584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2B5E60D-605C-4244-A71F-38CD12498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457050"/>
            <a:ext cx="7470226" cy="720267"/>
          </a:xfrm>
          <a:prstGeom prst="rect">
            <a:avLst/>
          </a:prstGeom>
        </p:spPr>
      </p:pic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5D01E98-51D1-46FE-B89F-000A33991760}"/>
              </a:ext>
            </a:extLst>
          </p:cNvPr>
          <p:cNvCxnSpPr/>
          <p:nvPr/>
        </p:nvCxnSpPr>
        <p:spPr bwMode="auto">
          <a:xfrm>
            <a:off x="3635896" y="5991225"/>
            <a:ext cx="1224136" cy="0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F61C1AB-60DE-49BC-A120-14B7A7E18FCE}"/>
                  </a:ext>
                </a:extLst>
              </p14:cNvPr>
              <p14:cNvContentPartPr/>
              <p14:nvPr/>
            </p14:nvContentPartPr>
            <p14:xfrm>
              <a:off x="5655960" y="3879000"/>
              <a:ext cx="3205440" cy="20692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F61C1AB-60DE-49BC-A120-14B7A7E18F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6600" y="3869640"/>
                <a:ext cx="3224160" cy="20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6313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                                                        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by</a:t>
            </a:r>
            <a:endParaRPr lang="de-DE" dirty="0"/>
          </a:p>
          <a:p>
            <a:pPr marL="0" indent="0"/>
            <a:r>
              <a:rPr lang="de-DE" dirty="0"/>
              <a:t>                                                        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output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Lifetime </a:t>
            </a:r>
            <a:r>
              <a:rPr lang="de-DE" dirty="0" err="1"/>
              <a:t>costs</a:t>
            </a:r>
            <a:r>
              <a:rPr lang="de-DE" dirty="0"/>
              <a:t>: PV </a:t>
            </a:r>
            <a:r>
              <a:rPr lang="de-DE" dirty="0" err="1"/>
              <a:t>of</a:t>
            </a:r>
            <a:r>
              <a:rPr lang="de-DE" dirty="0"/>
              <a:t> total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u="sng" dirty="0" err="1"/>
              <a:t>building</a:t>
            </a:r>
            <a:r>
              <a:rPr lang="de-DE" dirty="0"/>
              <a:t> and </a:t>
            </a:r>
            <a:r>
              <a:rPr lang="de-DE" dirty="0" err="1"/>
              <a:t>operating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LCOE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r>
              <a:rPr lang="de-DE" dirty="0"/>
              <a:t> </a:t>
            </a:r>
            <a:r>
              <a:rPr lang="de-DE" dirty="0" err="1"/>
              <a:t>regardless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lifetime</a:t>
            </a:r>
            <a:r>
              <a:rPr lang="de-DE" dirty="0"/>
              <a:t>, </a:t>
            </a:r>
            <a:r>
              <a:rPr lang="de-DE" dirty="0" err="1"/>
              <a:t>installed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,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capital</a:t>
            </a:r>
            <a:r>
              <a:rPr lang="de-DE" dirty="0"/>
              <a:t>, </a:t>
            </a:r>
            <a:r>
              <a:rPr lang="de-DE" dirty="0" err="1"/>
              <a:t>risk</a:t>
            </a:r>
            <a:r>
              <a:rPr lang="de-DE" dirty="0"/>
              <a:t> and </a:t>
            </a:r>
            <a:r>
              <a:rPr lang="de-DE" dirty="0" err="1"/>
              <a:t>return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initial </a:t>
            </a:r>
            <a:r>
              <a:rPr lang="de-DE" dirty="0" err="1"/>
              <a:t>capital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*</a:t>
            </a:r>
          </a:p>
          <a:p>
            <a:pPr marL="0" indent="0"/>
            <a:r>
              <a:rPr lang="de-DE" dirty="0"/>
              <a:t>    * </a:t>
            </a:r>
            <a:r>
              <a:rPr lang="de-DE" i="1" dirty="0" err="1"/>
              <a:t>specific</a:t>
            </a:r>
            <a:r>
              <a:rPr lang="de-DE" i="1" dirty="0"/>
              <a:t> </a:t>
            </a:r>
            <a:r>
              <a:rPr lang="de-DE" i="1" dirty="0" err="1"/>
              <a:t>investment</a:t>
            </a:r>
            <a:r>
              <a:rPr lang="de-DE" i="1" dirty="0"/>
              <a:t> </a:t>
            </a:r>
            <a:r>
              <a:rPr lang="de-DE" i="1" dirty="0" err="1"/>
              <a:t>costs</a:t>
            </a:r>
            <a:r>
              <a:rPr lang="de-DE" dirty="0"/>
              <a:t>: </a:t>
            </a:r>
            <a:r>
              <a:rPr lang="de-DE" dirty="0" err="1"/>
              <a:t>investment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capacity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annual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expenses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discount</a:t>
            </a:r>
            <a:r>
              <a:rPr lang="de-DE" dirty="0"/>
              <a:t>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operational </a:t>
            </a:r>
            <a:r>
              <a:rPr lang="de-DE" dirty="0" err="1"/>
              <a:t>life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 err="1"/>
              <a:t>Levelised</a:t>
            </a:r>
            <a:r>
              <a:rPr lang="en-US" dirty="0"/>
              <a:t> cost of electricity (LCOE)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D6886F-9296-4EC5-A1DC-A1BC84BAD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87" y="1924050"/>
            <a:ext cx="3359625" cy="10162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536BEE1-7146-4759-8975-59C3DBE90C63}"/>
                  </a:ext>
                </a:extLst>
              </p14:cNvPr>
              <p14:cNvContentPartPr/>
              <p14:nvPr/>
            </p14:nvContentPartPr>
            <p14:xfrm>
              <a:off x="1503000" y="4881240"/>
              <a:ext cx="2694240" cy="39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536BEE1-7146-4759-8975-59C3DBE90C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3640" y="4871880"/>
                <a:ext cx="2712960" cy="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9982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per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?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               I</a:t>
            </a:r>
            <a:r>
              <a:rPr lang="de-DE" baseline="-25000" dirty="0"/>
              <a:t>0 </a:t>
            </a:r>
            <a:r>
              <a:rPr lang="de-DE" dirty="0"/>
              <a:t> ∙ </a:t>
            </a:r>
            <a:r>
              <a:rPr lang="de-DE" dirty="0" err="1"/>
              <a:t>CRF</a:t>
            </a:r>
            <a:r>
              <a:rPr lang="de-DE" baseline="-25000" dirty="0" err="1"/>
              <a:t>i</a:t>
            </a:r>
            <a:r>
              <a:rPr lang="de-DE" baseline="-25000" dirty="0"/>
              <a:t>, t</a:t>
            </a:r>
          </a:p>
          <a:p>
            <a:pPr marL="0" indent="0">
              <a:spcBef>
                <a:spcPts val="0"/>
              </a:spcBef>
            </a:pPr>
            <a:r>
              <a:rPr lang="de-DE" dirty="0"/>
              <a:t>LCOE =                    + </a:t>
            </a:r>
            <a:r>
              <a:rPr lang="de-DE" dirty="0" err="1"/>
              <a:t>oc</a:t>
            </a: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                    Q		                                             </a:t>
            </a:r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E</a:t>
            </a:r>
            <a:r>
              <a:rPr lang="de-DE" baseline="-25000" dirty="0"/>
              <a:t>t</a:t>
            </a:r>
            <a:r>
              <a:rPr lang="de-DE" dirty="0"/>
              <a:t> = Cap * FLH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E</a:t>
            </a:r>
            <a:r>
              <a:rPr lang="de-DE" baseline="-25000" dirty="0"/>
              <a:t>t		</a:t>
            </a:r>
            <a:r>
              <a:rPr lang="de-DE" dirty="0"/>
              <a:t>annual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output</a:t>
            </a:r>
            <a:endParaRPr lang="de-DE" dirty="0"/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Cap		</a:t>
            </a:r>
            <a:r>
              <a:rPr lang="de-DE" dirty="0" err="1"/>
              <a:t>installed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(</a:t>
            </a:r>
            <a:r>
              <a:rPr lang="de-DE" dirty="0" err="1"/>
              <a:t>rated</a:t>
            </a:r>
            <a:r>
              <a:rPr lang="de-DE" dirty="0"/>
              <a:t> power)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FLH		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: annual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Cap</a:t>
            </a:r>
          </a:p>
          <a:p>
            <a:pPr marL="441325" lvl="1" indent="0">
              <a:spcBef>
                <a:spcPts val="0"/>
              </a:spcBef>
              <a:buNone/>
            </a:pPr>
            <a:endParaRPr lang="de-DE" dirty="0"/>
          </a:p>
          <a:p>
            <a:pPr marL="0" indent="0"/>
            <a:r>
              <a:rPr lang="de-DE" dirty="0"/>
              <a:t>                                     E</a:t>
            </a:r>
            <a:r>
              <a:rPr lang="de-DE" baseline="-25000" dirty="0"/>
              <a:t>t</a:t>
            </a:r>
            <a:r>
              <a:rPr lang="de-DE" dirty="0"/>
              <a:t> [kWh]</a:t>
            </a:r>
          </a:p>
          <a:p>
            <a:pPr marL="0" indent="0">
              <a:spcBef>
                <a:spcPts val="0"/>
              </a:spcBef>
            </a:pP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=  </a:t>
            </a:r>
          </a:p>
          <a:p>
            <a:pPr marL="0" indent="0">
              <a:spcBef>
                <a:spcPts val="0"/>
              </a:spcBef>
            </a:pPr>
            <a:r>
              <a:rPr lang="de-DE" dirty="0"/>
              <a:t>                              Cap </a:t>
            </a:r>
            <a:r>
              <a:rPr lang="en-GB" dirty="0"/>
              <a:t>[kW]</a:t>
            </a:r>
            <a:r>
              <a:rPr lang="de-DE" dirty="0"/>
              <a:t> * 8.760h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 err="1"/>
              <a:t>Levelised</a:t>
            </a:r>
            <a:r>
              <a:rPr lang="en-US" dirty="0"/>
              <a:t> cost of electricity (LCOE)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7BB7AE7-9889-497E-B81F-745E66154F37}"/>
              </a:ext>
            </a:extLst>
          </p:cNvPr>
          <p:cNvCxnSpPr/>
          <p:nvPr/>
        </p:nvCxnSpPr>
        <p:spPr bwMode="auto">
          <a:xfrm>
            <a:off x="2051720" y="2924944"/>
            <a:ext cx="1080120" cy="0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99C98E6-0855-4FA3-8639-9974A1EB7AB3}"/>
              </a:ext>
            </a:extLst>
          </p:cNvPr>
          <p:cNvCxnSpPr/>
          <p:nvPr/>
        </p:nvCxnSpPr>
        <p:spPr bwMode="auto">
          <a:xfrm>
            <a:off x="2915816" y="5517232"/>
            <a:ext cx="2088232" cy="0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57EC882-F2F3-4F14-AD02-6CD58E88DC20}"/>
                  </a:ext>
                </a:extLst>
              </p14:cNvPr>
              <p14:cNvContentPartPr/>
              <p14:nvPr/>
            </p14:nvContentPartPr>
            <p14:xfrm>
              <a:off x="1270800" y="3307680"/>
              <a:ext cx="988200" cy="363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57EC882-F2F3-4F14-AD02-6CD58E88DC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1440" y="3298320"/>
                <a:ext cx="1006920" cy="3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960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3) NPV and Levelized Cost of Energy (LCOE)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r>
              <a:rPr lang="en-US" dirty="0"/>
              <a:t>The table below describes the investment conditions for a 5 </a:t>
            </a:r>
            <a:r>
              <a:rPr lang="en-US" dirty="0" err="1"/>
              <a:t>kW</a:t>
            </a:r>
            <a:r>
              <a:rPr lang="en-US" baseline="-25000" dirty="0" err="1"/>
              <a:t>peak</a:t>
            </a:r>
            <a:r>
              <a:rPr lang="en-US" dirty="0"/>
              <a:t> PV system in Germany and in Spain: </a:t>
            </a:r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/>
            </a:pPr>
            <a:r>
              <a:rPr lang="en-US" dirty="0"/>
              <a:t>What is the Net Present Value (NPV) of the investment in Spain and in Germany, given a </a:t>
            </a:r>
            <a:r>
              <a:rPr lang="en-US" b="1" dirty="0"/>
              <a:t>feed-in tariff (FIT)</a:t>
            </a:r>
            <a:r>
              <a:rPr lang="en-US" dirty="0"/>
              <a:t> of 11.83 </a:t>
            </a:r>
            <a:r>
              <a:rPr lang="en-US" dirty="0" err="1"/>
              <a:t>ct</a:t>
            </a:r>
            <a:r>
              <a:rPr lang="en-US" dirty="0"/>
              <a:t>/kWh?</a:t>
            </a:r>
            <a:endParaRPr lang="de-DE" dirty="0"/>
          </a:p>
          <a:p>
            <a:pPr lvl="0">
              <a:buFont typeface="+mj-lt"/>
              <a:buAutoNum type="alphaLcParenR"/>
            </a:pPr>
            <a:r>
              <a:rPr lang="en-US" dirty="0"/>
              <a:t>What are the </a:t>
            </a:r>
            <a:r>
              <a:rPr lang="en-US" b="1" dirty="0" err="1"/>
              <a:t>levelised</a:t>
            </a:r>
            <a:r>
              <a:rPr lang="en-US" b="1" dirty="0"/>
              <a:t> cost of electricity (LCOE)</a:t>
            </a:r>
            <a:r>
              <a:rPr lang="en-US" dirty="0"/>
              <a:t> of the photovoltaic system in Germany and in Spain (LCOE = electricity generation costs in </a:t>
            </a:r>
            <a:r>
              <a:rPr lang="en-US" dirty="0" err="1"/>
              <a:t>ct</a:t>
            </a:r>
            <a:r>
              <a:rPr lang="en-US" dirty="0"/>
              <a:t>/kWh based on full costing)?</a:t>
            </a:r>
            <a:endParaRPr lang="de-DE" dirty="0"/>
          </a:p>
          <a:p>
            <a:pPr lvl="0">
              <a:buFont typeface="+mj-lt"/>
              <a:buAutoNum type="alphaLcParenR"/>
            </a:pPr>
            <a:r>
              <a:rPr lang="en-US" dirty="0"/>
              <a:t>Assume that electricity retail prices in Spain and Germany are 29 </a:t>
            </a:r>
            <a:r>
              <a:rPr lang="en-US" dirty="0" err="1"/>
              <a:t>ct</a:t>
            </a:r>
            <a:r>
              <a:rPr lang="en-US" dirty="0"/>
              <a:t>/kWh. What does your result in b) imply for the self-consumption of the generated electricity?</a:t>
            </a:r>
            <a:endParaRPr lang="de-DE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18</a:t>
            </a:fld>
            <a:endParaRPr lang="de-DE" alt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916832"/>
          <a:ext cx="8061324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4169886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125008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139028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125106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6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6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6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141084E-64C1-4241-A84C-6121859E4453}"/>
                  </a:ext>
                </a:extLst>
              </p14:cNvPr>
              <p14:cNvContentPartPr/>
              <p14:nvPr/>
            </p14:nvContentPartPr>
            <p14:xfrm>
              <a:off x="1763280" y="2865600"/>
              <a:ext cx="5288040" cy="20498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141084E-64C1-4241-A84C-6121859E44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3920" y="2856240"/>
                <a:ext cx="5306760" cy="20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499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endParaRPr lang="en-US" dirty="0"/>
          </a:p>
          <a:p>
            <a:pPr marL="0" lvl="0" indent="0"/>
            <a:r>
              <a:rPr lang="en-US" dirty="0"/>
              <a:t>The table describes the investment conditions for a 5 </a:t>
            </a:r>
            <a:r>
              <a:rPr lang="en-US" dirty="0" err="1"/>
              <a:t>kW</a:t>
            </a:r>
            <a:r>
              <a:rPr lang="en-US" baseline="-25000" dirty="0" err="1"/>
              <a:t>peak</a:t>
            </a:r>
            <a:r>
              <a:rPr lang="en-US" dirty="0"/>
              <a:t> PV system in Germany and in Spain: </a:t>
            </a:r>
          </a:p>
          <a:p>
            <a:pPr lvl="0">
              <a:buFont typeface="+mj-lt"/>
              <a:buAutoNum type="alphaLcParenR"/>
            </a:pPr>
            <a:r>
              <a:rPr lang="en-US" dirty="0"/>
              <a:t>What is the Net Present Value (NPV) of the investment in Spain and in Germany, given a feed-in tariff (FIT) of 11.83 </a:t>
            </a:r>
            <a:r>
              <a:rPr lang="en-US" dirty="0" err="1"/>
              <a:t>ct</a:t>
            </a:r>
            <a:r>
              <a:rPr lang="en-US" dirty="0"/>
              <a:t>/kWh?</a:t>
            </a:r>
            <a:endParaRPr lang="de-DE" dirty="0"/>
          </a:p>
          <a:p>
            <a:pPr marL="0" lvl="0" indent="0"/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9A7CAD-11CF-4D0D-ADA0-2698565E58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Energy Economics </a:t>
            </a: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</a:t>
            </a:r>
            <a:r>
              <a:rPr kumimoji="0" lang="de-DE" altLang="de-DE" sz="1000" b="1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Plenary Tutorial</a:t>
            </a:r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DBC5308-C14C-441D-8262-A5F36CE30ECB}"/>
                  </a:ext>
                </a:extLst>
              </p14:cNvPr>
              <p14:cNvContentPartPr/>
              <p14:nvPr/>
            </p14:nvContentPartPr>
            <p14:xfrm>
              <a:off x="71280" y="2150640"/>
              <a:ext cx="8955720" cy="45194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DBC5308-C14C-441D-8262-A5F36CE30E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0" y="2141280"/>
                <a:ext cx="8974440" cy="45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29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Fundamentals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finance</a:t>
            </a:r>
            <a:r>
              <a:rPr lang="de-DE" dirty="0"/>
              <a:t>: Balance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firm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Time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money</a:t>
            </a:r>
            <a:r>
              <a:rPr lang="de-DE" dirty="0"/>
              <a:t>: </a:t>
            </a:r>
            <a:r>
              <a:rPr lang="de-DE" dirty="0" err="1"/>
              <a:t>Compounding</a:t>
            </a:r>
            <a:r>
              <a:rPr lang="de-DE" dirty="0"/>
              <a:t>, </a:t>
            </a:r>
            <a:r>
              <a:rPr lang="de-DE" dirty="0" err="1"/>
              <a:t>discounting</a:t>
            </a:r>
            <a:r>
              <a:rPr lang="de-DE" dirty="0"/>
              <a:t>, </a:t>
            </a:r>
            <a:r>
              <a:rPr lang="de-DE" dirty="0" err="1"/>
              <a:t>annuity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Capital </a:t>
            </a:r>
            <a:r>
              <a:rPr lang="de-DE" dirty="0" err="1"/>
              <a:t>structure</a:t>
            </a:r>
            <a:r>
              <a:rPr lang="de-DE" dirty="0"/>
              <a:t> and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capital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ighlight>
                  <a:srgbClr val="FFCC99"/>
                </a:highlight>
              </a:rPr>
              <a:t>Capital </a:t>
            </a:r>
            <a:r>
              <a:rPr lang="de-DE" dirty="0" err="1">
                <a:highlight>
                  <a:srgbClr val="FFCC99"/>
                </a:highlight>
              </a:rPr>
              <a:t>budgeting</a:t>
            </a:r>
            <a:r>
              <a:rPr lang="de-DE" dirty="0">
                <a:highlight>
                  <a:srgbClr val="FFCC99"/>
                </a:highlight>
              </a:rPr>
              <a:t>: NPV </a:t>
            </a:r>
            <a:r>
              <a:rPr lang="de-DE" dirty="0" err="1">
                <a:highlight>
                  <a:srgbClr val="FFCC99"/>
                </a:highlight>
              </a:rPr>
              <a:t>method</a:t>
            </a:r>
            <a:endParaRPr lang="de-DE" dirty="0">
              <a:highlight>
                <a:srgbClr val="FFCC99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ighlight>
                  <a:srgbClr val="FFCC99"/>
                </a:highlight>
              </a:rPr>
              <a:t>NPV </a:t>
            </a:r>
            <a:r>
              <a:rPr lang="de-DE" dirty="0" err="1">
                <a:highlight>
                  <a:srgbClr val="FFCC99"/>
                </a:highlight>
              </a:rPr>
              <a:t>vs</a:t>
            </a:r>
            <a:r>
              <a:rPr lang="de-DE" dirty="0">
                <a:highlight>
                  <a:srgbClr val="FFCC99"/>
                </a:highlight>
              </a:rPr>
              <a:t> IRR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highlight>
                  <a:srgbClr val="FFCC99"/>
                </a:highlight>
              </a:rPr>
              <a:t>Levelised</a:t>
            </a:r>
            <a:r>
              <a:rPr lang="de-DE" dirty="0">
                <a:highlight>
                  <a:srgbClr val="FFCC99"/>
                </a:highlight>
              </a:rPr>
              <a:t> </a:t>
            </a:r>
            <a:r>
              <a:rPr lang="de-DE" dirty="0" err="1">
                <a:highlight>
                  <a:srgbClr val="FFCC99"/>
                </a:highlight>
              </a:rPr>
              <a:t>cost</a:t>
            </a:r>
            <a:r>
              <a:rPr lang="de-DE" dirty="0">
                <a:highlight>
                  <a:srgbClr val="FFCC99"/>
                </a:highlight>
              </a:rPr>
              <a:t> </a:t>
            </a:r>
            <a:r>
              <a:rPr lang="de-DE" dirty="0" err="1">
                <a:highlight>
                  <a:srgbClr val="FFCC99"/>
                </a:highlight>
              </a:rPr>
              <a:t>of</a:t>
            </a:r>
            <a:r>
              <a:rPr lang="de-DE" dirty="0">
                <a:highlight>
                  <a:srgbClr val="FFCC99"/>
                </a:highlight>
              </a:rPr>
              <a:t> </a:t>
            </a:r>
            <a:r>
              <a:rPr lang="de-DE" dirty="0" err="1">
                <a:highlight>
                  <a:srgbClr val="FFCC99"/>
                </a:highlight>
              </a:rPr>
              <a:t>electricity</a:t>
            </a:r>
            <a:r>
              <a:rPr lang="de-DE" dirty="0">
                <a:highlight>
                  <a:srgbClr val="FFCC99"/>
                </a:highlight>
              </a:rPr>
              <a:t> (LCOE)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Real </a:t>
            </a:r>
            <a:r>
              <a:rPr lang="de-DE" dirty="0" err="1"/>
              <a:t>options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2123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9A7CAD-11CF-4D0D-ADA0-2698565E58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Energy Economics </a:t>
            </a: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</a:t>
            </a:r>
            <a:r>
              <a:rPr kumimoji="0" lang="de-DE" altLang="de-DE" sz="1000" b="1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Plenary Tutorial</a:t>
            </a:r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061325" cy="1128713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BD7FEA9-C152-400A-9342-005779E7880B}"/>
                  </a:ext>
                </a:extLst>
              </p14:cNvPr>
              <p14:cNvContentPartPr/>
              <p14:nvPr/>
            </p14:nvContentPartPr>
            <p14:xfrm>
              <a:off x="623880" y="1608120"/>
              <a:ext cx="7793640" cy="33588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BD7FEA9-C152-400A-9342-005779E788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520" y="1598760"/>
                <a:ext cx="7812360" cy="337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774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endParaRPr lang="en-US" dirty="0"/>
          </a:p>
          <a:p>
            <a:pPr marL="0" lvl="0" indent="0"/>
            <a:r>
              <a:rPr lang="en-US" dirty="0"/>
              <a:t>The table describes the investment conditions for a 5 </a:t>
            </a:r>
            <a:r>
              <a:rPr lang="en-US" dirty="0" err="1"/>
              <a:t>kW</a:t>
            </a:r>
            <a:r>
              <a:rPr lang="en-US" baseline="-25000" dirty="0" err="1"/>
              <a:t>peak</a:t>
            </a:r>
            <a:r>
              <a:rPr lang="en-US" dirty="0"/>
              <a:t> PV system in Germany and in Spain: </a:t>
            </a:r>
          </a:p>
          <a:p>
            <a:pPr lvl="0">
              <a:buFont typeface="+mj-lt"/>
              <a:buAutoNum type="alphaLcParenR" startAt="2"/>
            </a:pPr>
            <a:r>
              <a:rPr lang="en-US" dirty="0"/>
              <a:t>What are the </a:t>
            </a:r>
            <a:r>
              <a:rPr lang="en-US" b="1" dirty="0" err="1"/>
              <a:t>levelised</a:t>
            </a:r>
            <a:r>
              <a:rPr lang="en-US" b="1" dirty="0"/>
              <a:t> cost of electricity (LCOE)</a:t>
            </a:r>
            <a:r>
              <a:rPr lang="en-US" dirty="0"/>
              <a:t> of the photovoltaic system in Germany and in Spain (LCOE = electricity generation costs in </a:t>
            </a:r>
            <a:r>
              <a:rPr lang="en-US" dirty="0" err="1"/>
              <a:t>ct</a:t>
            </a:r>
            <a:r>
              <a:rPr lang="en-US" dirty="0"/>
              <a:t>/kWh based on full costing)?</a:t>
            </a:r>
            <a:endParaRPr lang="de-DE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C3C8D49-E230-4A43-ADFC-4C6CF4291DAD}"/>
                  </a:ext>
                </a:extLst>
              </p14:cNvPr>
              <p14:cNvContentPartPr/>
              <p14:nvPr/>
            </p14:nvContentPartPr>
            <p14:xfrm>
              <a:off x="633240" y="2347560"/>
              <a:ext cx="8284320" cy="37281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C3C8D49-E230-4A43-ADFC-4C6CF4291D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880" y="2338200"/>
                <a:ext cx="8303040" cy="37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3386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061325" cy="1128713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3004DDC-C8C1-4B3A-997D-58612FC10440}"/>
                  </a:ext>
                </a:extLst>
              </p14:cNvPr>
              <p14:cNvContentPartPr/>
              <p14:nvPr/>
            </p14:nvContentPartPr>
            <p14:xfrm>
              <a:off x="307080" y="1425960"/>
              <a:ext cx="8813160" cy="4503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3004DDC-C8C1-4B3A-997D-58612FC104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720" y="1416600"/>
                <a:ext cx="8831880" cy="45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6533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061325" cy="1128713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36D0224-0144-4670-93A4-54D5F6DFC25F}"/>
                  </a:ext>
                </a:extLst>
              </p14:cNvPr>
              <p14:cNvContentPartPr/>
              <p14:nvPr/>
            </p14:nvContentPartPr>
            <p14:xfrm>
              <a:off x="135360" y="1523160"/>
              <a:ext cx="8882280" cy="42980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36D0224-0144-4670-93A4-54D5F6DFC2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000" y="1513800"/>
                <a:ext cx="8901000" cy="431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15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endParaRPr lang="en-US" dirty="0"/>
          </a:p>
          <a:p>
            <a:pPr marL="0" lvl="0" indent="0"/>
            <a:r>
              <a:rPr lang="en-US" dirty="0"/>
              <a:t>The table describes the investment conditions for a 5 </a:t>
            </a:r>
            <a:r>
              <a:rPr lang="en-US" dirty="0" err="1"/>
              <a:t>kW</a:t>
            </a:r>
            <a:r>
              <a:rPr lang="en-US" baseline="-25000" dirty="0" err="1"/>
              <a:t>peak</a:t>
            </a:r>
            <a:r>
              <a:rPr lang="en-US" dirty="0"/>
              <a:t> PV system in Germany and in Spain: </a:t>
            </a:r>
          </a:p>
          <a:p>
            <a:pPr lvl="0">
              <a:buFont typeface="+mj-lt"/>
              <a:buAutoNum type="alphaLcParenR" startAt="3"/>
            </a:pPr>
            <a:r>
              <a:rPr lang="en-US" dirty="0"/>
              <a:t>Assume that electricity retail prices in Spain and Germany are 29 </a:t>
            </a:r>
            <a:r>
              <a:rPr lang="en-US" dirty="0" err="1"/>
              <a:t>ct</a:t>
            </a:r>
            <a:r>
              <a:rPr lang="en-US" dirty="0"/>
              <a:t>/kWh. What does your result in b) imply for the self-consumption of the generated electricity?</a:t>
            </a:r>
            <a:endParaRPr lang="de-DE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269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3) NPV and Levelized </a:t>
            </a:r>
            <a:br>
              <a:rPr lang="en-US" dirty="0"/>
            </a:br>
            <a:r>
              <a:rPr lang="en-US" dirty="0"/>
              <a:t>Cost of Energy (LCOE)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lvl="0" indent="0"/>
            <a:endParaRPr lang="en-US" dirty="0"/>
          </a:p>
          <a:p>
            <a:pPr marL="0" lvl="0" indent="0"/>
            <a:r>
              <a:rPr lang="en-US" dirty="0"/>
              <a:t>The table describes the investment conditions for a 5 </a:t>
            </a:r>
            <a:r>
              <a:rPr lang="en-US" dirty="0" err="1"/>
              <a:t>kW</a:t>
            </a:r>
            <a:r>
              <a:rPr lang="en-US" baseline="-25000" dirty="0" err="1"/>
              <a:t>peak</a:t>
            </a:r>
            <a:r>
              <a:rPr lang="en-US" dirty="0"/>
              <a:t> PV system in Germany and in Spain: </a:t>
            </a:r>
          </a:p>
          <a:p>
            <a:pPr lvl="0">
              <a:buFont typeface="+mj-lt"/>
              <a:buAutoNum type="alphaLcParenR" startAt="3"/>
            </a:pPr>
            <a:r>
              <a:rPr lang="en-US" dirty="0"/>
              <a:t>Assume that electricity retail prices in Spain and Germany are 29 </a:t>
            </a:r>
            <a:r>
              <a:rPr lang="en-US" dirty="0" err="1"/>
              <a:t>ct</a:t>
            </a:r>
            <a:r>
              <a:rPr lang="en-US" dirty="0"/>
              <a:t>/kWh. What does your result in b) imply for the self-consumption of the generated electricity?</a:t>
            </a:r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marL="0" lvl="0" indent="0"/>
            <a:r>
              <a:rPr lang="en-US" dirty="0"/>
              <a:t>The PV system operator is at the same time an electricity consumer (prosumer).</a:t>
            </a:r>
          </a:p>
          <a:p>
            <a:pPr marL="0" lvl="0" indent="0"/>
            <a:r>
              <a:rPr lang="en-US" dirty="0"/>
              <a:t>The operator have an option to cover their electricity demand either from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 supplier at the retail price (and feed the electricity generated in the PV system into the grid), 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electricity generated in their PV system (self-consumption). </a:t>
            </a:r>
            <a:r>
              <a:rPr lang="en-US" u="sng" dirty="0"/>
              <a:t>For Germany:</a:t>
            </a:r>
            <a:r>
              <a:rPr lang="en-US" dirty="0"/>
              <a:t> E</a:t>
            </a:r>
            <a:r>
              <a:rPr lang="en-US" baseline="-25000" dirty="0"/>
              <a:t>t</a:t>
            </a:r>
            <a:r>
              <a:rPr lang="en-US" dirty="0"/>
              <a:t> = 4500 kWh</a:t>
            </a:r>
          </a:p>
          <a:p>
            <a:pPr marL="0" lvl="0" indent="0"/>
            <a:r>
              <a:rPr lang="en-US" dirty="0"/>
              <a:t>Alt. I. 1. cost of electricity from supplier: 4500 kWh * 0,29 €/kWh = 1305 €</a:t>
            </a:r>
          </a:p>
          <a:p>
            <a:pPr marL="0" lvl="0" indent="0"/>
            <a:r>
              <a:rPr lang="en-US" dirty="0"/>
              <a:t>          2. revenue from feed-in (FIT): 4500 kWh * 11,83 </a:t>
            </a:r>
            <a:r>
              <a:rPr lang="en-US" dirty="0" err="1"/>
              <a:t>ct</a:t>
            </a:r>
            <a:r>
              <a:rPr lang="en-US" dirty="0"/>
              <a:t>/kWh = 532,35 €	Total: -1101,15 € </a:t>
            </a:r>
          </a:p>
          <a:p>
            <a:pPr marL="0" lvl="0" indent="0"/>
            <a:r>
              <a:rPr lang="en-US" dirty="0"/>
              <a:t>          3. LCOE: 4500 kWh * 7,3 </a:t>
            </a:r>
            <a:r>
              <a:rPr lang="en-US" dirty="0" err="1"/>
              <a:t>ct</a:t>
            </a:r>
            <a:r>
              <a:rPr lang="en-US" dirty="0"/>
              <a:t>/kWh = 388,5 €</a:t>
            </a:r>
          </a:p>
          <a:p>
            <a:pPr marL="0" lvl="0" indent="0"/>
            <a:r>
              <a:rPr lang="en-US" dirty="0"/>
              <a:t>Alt. II. 1. LCOE: 4500 kWh * 7,3 </a:t>
            </a:r>
            <a:r>
              <a:rPr lang="en-US" dirty="0" err="1"/>
              <a:t>ct</a:t>
            </a:r>
            <a:r>
              <a:rPr lang="en-US" dirty="0"/>
              <a:t>/kWh = 388,5 €</a:t>
            </a:r>
          </a:p>
          <a:p>
            <a:pPr marL="0" lvl="0" indent="0"/>
            <a:r>
              <a:rPr lang="de-DE" dirty="0"/>
              <a:t>          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ext. </a:t>
            </a:r>
            <a:r>
              <a:rPr lang="de-DE" dirty="0" err="1"/>
              <a:t>consumption</a:t>
            </a:r>
            <a:r>
              <a:rPr lang="de-DE" dirty="0"/>
              <a:t>;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revenue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feeding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; but additional </a:t>
            </a:r>
            <a:r>
              <a:rPr lang="de-DE" dirty="0" err="1"/>
              <a:t>costs</a:t>
            </a:r>
            <a:r>
              <a:rPr lang="de-DE" dirty="0"/>
              <a:t>:</a:t>
            </a:r>
          </a:p>
          <a:p>
            <a:pPr marL="0" lvl="0" indent="0"/>
            <a:r>
              <a:rPr lang="de-DE" dirty="0"/>
              <a:t>           </a:t>
            </a:r>
            <a:r>
              <a:rPr lang="de-DE" dirty="0" err="1"/>
              <a:t>green</a:t>
            </a:r>
            <a:r>
              <a:rPr lang="de-DE" dirty="0"/>
              <a:t> &amp; CHP </a:t>
            </a:r>
            <a:r>
              <a:rPr lang="de-DE" dirty="0" err="1"/>
              <a:t>fee</a:t>
            </a:r>
            <a:r>
              <a:rPr lang="de-DE" dirty="0"/>
              <a:t>,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tax</a:t>
            </a:r>
            <a:r>
              <a:rPr lang="de-DE" dirty="0"/>
              <a:t> (but </a:t>
            </a:r>
            <a:r>
              <a:rPr lang="de-DE" dirty="0" err="1"/>
              <a:t>saves</a:t>
            </a:r>
            <a:r>
              <a:rPr lang="de-DE" dirty="0"/>
              <a:t> on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fees</a:t>
            </a:r>
            <a:r>
              <a:rPr lang="de-DE" dirty="0"/>
              <a:t>)	       Total: -388,5 </a:t>
            </a:r>
            <a:r>
              <a:rPr lang="en-US" dirty="0"/>
              <a:t>€ plus fees</a:t>
            </a:r>
            <a:endParaRPr lang="de-DE" dirty="0"/>
          </a:p>
          <a:p>
            <a:pPr marL="0" lvl="0" indent="0"/>
            <a:r>
              <a:rPr lang="de-DE" dirty="0" err="1"/>
              <a:t>LCOE</a:t>
            </a:r>
            <a:r>
              <a:rPr lang="de-DE" baseline="-25000" dirty="0" err="1"/>
              <a:t>Spain</a:t>
            </a:r>
            <a:r>
              <a:rPr lang="de-DE" dirty="0"/>
              <a:t> = 7,3 ct/kWh and </a:t>
            </a:r>
            <a:r>
              <a:rPr lang="de-DE" dirty="0" err="1"/>
              <a:t>LCOE</a:t>
            </a:r>
            <a:r>
              <a:rPr lang="de-DE" baseline="-25000" dirty="0" err="1"/>
              <a:t>Germany</a:t>
            </a:r>
            <a:r>
              <a:rPr lang="de-DE" dirty="0"/>
              <a:t> = 12,2 ct/kWh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below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29 ct/kWh.</a:t>
            </a:r>
          </a:p>
          <a:p>
            <a:pPr marL="0" lvl="0" indent="0"/>
            <a:r>
              <a:rPr lang="de-DE" dirty="0"/>
              <a:t>→ Self-</a:t>
            </a:r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preferred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buying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supplier (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parity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reached</a:t>
            </a:r>
            <a:r>
              <a:rPr lang="de-DE" dirty="0"/>
              <a:t>).</a:t>
            </a:r>
          </a:p>
          <a:p>
            <a:pPr marL="0" lvl="0" indent="0"/>
            <a:r>
              <a:rPr lang="de-DE" dirty="0" err="1">
                <a:highlight>
                  <a:srgbClr val="FFFF00"/>
                </a:highlight>
              </a:rPr>
              <a:t>Direct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marketing</a:t>
            </a:r>
            <a:r>
              <a:rPr lang="de-DE" dirty="0">
                <a:highlight>
                  <a:srgbClr val="FFFF00"/>
                </a:highlight>
              </a:rPr>
              <a:t>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</a:t>
            </a:r>
            <a:fld id="{5EAACD38-76DA-45AF-B952-DE84E0A62E9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4C3FC36-62F5-4625-A731-7C9964DDB93E}"/>
              </a:ext>
            </a:extLst>
          </p:cNvPr>
          <p:cNvGraphicFramePr>
            <a:graphicFrameLocks noGrp="1"/>
          </p:cNvGraphicFramePr>
          <p:nvPr/>
        </p:nvGraphicFramePr>
        <p:xfrm>
          <a:off x="4788024" y="43574"/>
          <a:ext cx="424847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2126014">
                  <a:extLst>
                    <a:ext uri="{9D8B030D-6E8A-4147-A177-3AD203B41FA5}">
                      <a16:colId xmlns:a16="http://schemas.microsoft.com/office/drawing/2014/main" val="2264711416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3609823998"/>
                    </a:ext>
                  </a:extLst>
                </a:gridCol>
                <a:gridCol w="732709">
                  <a:extLst>
                    <a:ext uri="{9D8B030D-6E8A-4147-A177-3AD203B41FA5}">
                      <a16:colId xmlns:a16="http://schemas.microsoft.com/office/drawing/2014/main" val="1823094919"/>
                    </a:ext>
                  </a:extLst>
                </a:gridCol>
                <a:gridCol w="659335">
                  <a:extLst>
                    <a:ext uri="{9D8B030D-6E8A-4147-A177-3AD203B41FA5}">
                      <a16:colId xmlns:a16="http://schemas.microsoft.com/office/drawing/2014/main" val="1294603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Germany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Spain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40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Specific investment costs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1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Operation and maintenance (O&amp;M) costs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€/kW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3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Full load hours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1 500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hours/a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kW</a:t>
                      </a:r>
                      <a:r>
                        <a:rPr lang="en-US" sz="110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peak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1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Lifetime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Interest rate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0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0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IRR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rate i such </a:t>
            </a:r>
            <a:r>
              <a:rPr lang="de-DE" dirty="0" err="1"/>
              <a:t>that</a:t>
            </a:r>
            <a:r>
              <a:rPr lang="de-DE" dirty="0"/>
              <a:t> NPV = 0. </a:t>
            </a:r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NPV </a:t>
            </a:r>
            <a:r>
              <a:rPr lang="de-DE" dirty="0" err="1"/>
              <a:t>rule</a:t>
            </a:r>
            <a:r>
              <a:rPr lang="de-DE" dirty="0"/>
              <a:t>: NPV &gt; 0</a:t>
            </a:r>
          </a:p>
          <a:p>
            <a:pPr marL="0" indent="0"/>
            <a:r>
              <a:rPr lang="de-DE" dirty="0"/>
              <a:t>IRR </a:t>
            </a:r>
            <a:r>
              <a:rPr lang="de-DE" dirty="0" err="1"/>
              <a:t>rule</a:t>
            </a:r>
            <a:r>
              <a:rPr lang="de-DE" dirty="0"/>
              <a:t>:* IRR &gt; WACC (</a:t>
            </a:r>
            <a:r>
              <a:rPr lang="de-DE" dirty="0" err="1"/>
              <a:t>opportunity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capital</a:t>
            </a:r>
            <a:r>
              <a:rPr lang="de-DE" dirty="0"/>
              <a:t>)</a:t>
            </a:r>
          </a:p>
          <a:p>
            <a:pPr marL="0" indent="0">
              <a:spcBef>
                <a:spcPts val="0"/>
              </a:spcBef>
            </a:pPr>
            <a:r>
              <a:rPr lang="de-DE" dirty="0"/>
              <a:t>	 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mutually</a:t>
            </a:r>
            <a:r>
              <a:rPr lang="de-DE" dirty="0"/>
              <a:t> </a:t>
            </a:r>
            <a:r>
              <a:rPr lang="de-DE" dirty="0" err="1"/>
              <a:t>exclusive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: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highest</a:t>
            </a:r>
            <a:r>
              <a:rPr lang="de-DE" dirty="0"/>
              <a:t> IRR	</a:t>
            </a:r>
          </a:p>
          <a:p>
            <a:pPr marL="0" indent="0">
              <a:spcBef>
                <a:spcPts val="0"/>
              </a:spcBef>
            </a:pPr>
            <a:r>
              <a:rPr lang="en-GB" dirty="0"/>
              <a:t>NPV vs. IRR:</a:t>
            </a:r>
          </a:p>
          <a:p>
            <a:pPr marL="0" indent="0"/>
            <a:r>
              <a:rPr lang="en-GB" dirty="0"/>
              <a:t>amount of surplus vs. percentage return / break-even point</a:t>
            </a:r>
            <a:endParaRPr lang="de-DE" dirty="0"/>
          </a:p>
          <a:p>
            <a:pPr marL="0" indent="0"/>
            <a:r>
              <a:rPr lang="en-GB" dirty="0"/>
              <a:t>absolute return vs. relative return</a:t>
            </a:r>
          </a:p>
          <a:p>
            <a:pPr marL="0" indent="0"/>
            <a:endParaRPr lang="en-GB" sz="1400" dirty="0"/>
          </a:p>
          <a:p>
            <a:pPr marL="0" indent="0"/>
            <a:r>
              <a:rPr lang="en-GB" sz="1400" dirty="0"/>
              <a:t>* for projects with an initial negative cash flow and subsequent positive cash flows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Internal rate of return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1CDB25-7410-4398-A7E7-8859E3C7D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06291"/>
            <a:ext cx="4195777" cy="9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0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NPV and IRR</a:t>
            </a:r>
          </a:p>
        </p:txBody>
      </p:sp>
      <p:sp>
        <p:nvSpPr>
          <p:cNvPr id="6" name="Rectangle 121">
            <a:extLst>
              <a:ext uri="{FF2B5EF4-FFF2-40B4-BE49-F238E27FC236}">
                <a16:creationId xmlns:a16="http://schemas.microsoft.com/office/drawing/2014/main" id="{E7D578AB-CB1A-4E2B-B964-C2C4C61D8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C53BC6C-ED14-42FA-BB4B-63EB4FEB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63" y="1489075"/>
            <a:ext cx="2895600" cy="138588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Example</a:t>
            </a:r>
            <a:r>
              <a:rPr lang="de-DE" altLang="en-US" sz="1400" i="1" dirty="0">
                <a:latin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€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200‘000 €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500‘000 </a:t>
            </a:r>
            <a:r>
              <a:rPr lang="de-DE" altLang="en-US" sz="1400" dirty="0" err="1">
                <a:latin typeface="Arial" panose="020B0604020202020204" pitchFamily="34" charset="0"/>
              </a:rPr>
              <a:t>units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1,70 € / </a:t>
            </a:r>
            <a:r>
              <a:rPr lang="de-DE" altLang="en-US" sz="1400" dirty="0" err="1">
                <a:latin typeface="Arial" panose="020B0604020202020204" pitchFamily="34" charset="0"/>
              </a:rPr>
              <a:t>unit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</a:t>
            </a:r>
            <a:r>
              <a:rPr lang="de-DE" altLang="en-US" sz="1400" dirty="0" err="1">
                <a:latin typeface="Arial" panose="020B0604020202020204" pitchFamily="34" charset="0"/>
              </a:rPr>
              <a:t>years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C7E380F2-0039-465B-AA2C-97A3D93CB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EFF2B22-202C-4318-AA4C-D193D4DA5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DB920CDE-7082-4137-8A66-C520290C5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8F809DFF-ACA9-433F-A2BE-30592707D9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B7F392CF-2ACC-4045-A37B-BB1E2BE51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22A9AC3D-28E5-4F9C-BE79-7A5F4CD7A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1661294E-86CA-4CC6-862F-B4C8D14E6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66F5920E-DE7E-4256-800B-B3B2124BA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29790B5A-439D-42E5-85AA-2E726BBC6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A128163A-EC29-4CA6-A0F6-81DE12894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17FF1A21-A965-413E-9F56-C9D8D17ED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AD083AF8-4641-4233-BDAD-12790CA128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23">
            <a:extLst>
              <a:ext uri="{FF2B5EF4-FFF2-40B4-BE49-F238E27FC236}">
                <a16:creationId xmlns:a16="http://schemas.microsoft.com/office/drawing/2014/main" id="{DE4F54F8-A664-4996-90DC-D118CAD7B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644BF969-DBDD-4358-A195-92A8541B73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33D2781-8D5F-4033-8C2D-365CC1699E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32">
            <a:extLst>
              <a:ext uri="{FF2B5EF4-FFF2-40B4-BE49-F238E27FC236}">
                <a16:creationId xmlns:a16="http://schemas.microsoft.com/office/drawing/2014/main" id="{FB071870-B718-4382-9CD9-4628DC2330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36">
            <a:extLst>
              <a:ext uri="{FF2B5EF4-FFF2-40B4-BE49-F238E27FC236}">
                <a16:creationId xmlns:a16="http://schemas.microsoft.com/office/drawing/2014/main" id="{01D76A3D-C187-4210-A34B-8E16900F8F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40">
            <a:extLst>
              <a:ext uri="{FF2B5EF4-FFF2-40B4-BE49-F238E27FC236}">
                <a16:creationId xmlns:a16="http://schemas.microsoft.com/office/drawing/2014/main" id="{1678322D-BCA2-435E-9F2B-6F75C1ED3D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44">
            <a:extLst>
              <a:ext uri="{FF2B5EF4-FFF2-40B4-BE49-F238E27FC236}">
                <a16:creationId xmlns:a16="http://schemas.microsoft.com/office/drawing/2014/main" id="{30CD8CB9-6968-4E23-BD2E-3C6738963E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48">
            <a:extLst>
              <a:ext uri="{FF2B5EF4-FFF2-40B4-BE49-F238E27FC236}">
                <a16:creationId xmlns:a16="http://schemas.microsoft.com/office/drawing/2014/main" id="{4200D33C-3285-496C-BE9A-DA1B1A17A4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52">
            <a:extLst>
              <a:ext uri="{FF2B5EF4-FFF2-40B4-BE49-F238E27FC236}">
                <a16:creationId xmlns:a16="http://schemas.microsoft.com/office/drawing/2014/main" id="{0F5680A1-7F02-44E4-AE50-828F089F04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56">
            <a:extLst>
              <a:ext uri="{FF2B5EF4-FFF2-40B4-BE49-F238E27FC236}">
                <a16:creationId xmlns:a16="http://schemas.microsoft.com/office/drawing/2014/main" id="{35AD254B-66E4-4B08-9DB6-D9D5CEDB22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61">
            <a:extLst>
              <a:ext uri="{FF2B5EF4-FFF2-40B4-BE49-F238E27FC236}">
                <a16:creationId xmlns:a16="http://schemas.microsoft.com/office/drawing/2014/main" id="{1A967066-55B9-429A-A49E-4FDAB395DF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62">
            <a:extLst>
              <a:ext uri="{FF2B5EF4-FFF2-40B4-BE49-F238E27FC236}">
                <a16:creationId xmlns:a16="http://schemas.microsoft.com/office/drawing/2014/main" id="{064460E9-CB82-45E4-9804-83F05E52BD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63">
            <a:extLst>
              <a:ext uri="{FF2B5EF4-FFF2-40B4-BE49-F238E27FC236}">
                <a16:creationId xmlns:a16="http://schemas.microsoft.com/office/drawing/2014/main" id="{59645265-6141-4B94-B1FE-BB6160F8F2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64">
            <a:extLst>
              <a:ext uri="{FF2B5EF4-FFF2-40B4-BE49-F238E27FC236}">
                <a16:creationId xmlns:a16="http://schemas.microsoft.com/office/drawing/2014/main" id="{0C894CDA-6708-48DF-B4F4-E1A70187C1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5">
            <a:extLst>
              <a:ext uri="{FF2B5EF4-FFF2-40B4-BE49-F238E27FC236}">
                <a16:creationId xmlns:a16="http://schemas.microsoft.com/office/drawing/2014/main" id="{39636FD5-66CB-46A7-A225-66F86AD538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6">
            <a:extLst>
              <a:ext uri="{FF2B5EF4-FFF2-40B4-BE49-F238E27FC236}">
                <a16:creationId xmlns:a16="http://schemas.microsoft.com/office/drawing/2014/main" id="{9D2D54AC-206D-44E1-B11F-202A5A070A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7">
            <a:extLst>
              <a:ext uri="{FF2B5EF4-FFF2-40B4-BE49-F238E27FC236}">
                <a16:creationId xmlns:a16="http://schemas.microsoft.com/office/drawing/2014/main" id="{8C8EBF83-09FD-4E76-B1A7-FD3665726A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8">
            <a:extLst>
              <a:ext uri="{FF2B5EF4-FFF2-40B4-BE49-F238E27FC236}">
                <a16:creationId xmlns:a16="http://schemas.microsoft.com/office/drawing/2014/main" id="{F114BD5C-1283-4175-AEDC-D58B78F59F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9">
            <a:extLst>
              <a:ext uri="{FF2B5EF4-FFF2-40B4-BE49-F238E27FC236}">
                <a16:creationId xmlns:a16="http://schemas.microsoft.com/office/drawing/2014/main" id="{E91EA272-8650-4359-9186-412945A42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Freeform 71">
            <a:extLst>
              <a:ext uri="{FF2B5EF4-FFF2-40B4-BE49-F238E27FC236}">
                <a16:creationId xmlns:a16="http://schemas.microsoft.com/office/drawing/2014/main" id="{1BB25837-C934-4424-8AA1-DB921EEAFB26}"/>
              </a:ext>
            </a:extLst>
          </p:cNvPr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72">
            <a:extLst>
              <a:ext uri="{FF2B5EF4-FFF2-40B4-BE49-F238E27FC236}">
                <a16:creationId xmlns:a16="http://schemas.microsoft.com/office/drawing/2014/main" id="{F7107E98-986B-4D34-BD2B-A3829FAEC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Freeform 73">
            <a:extLst>
              <a:ext uri="{FF2B5EF4-FFF2-40B4-BE49-F238E27FC236}">
                <a16:creationId xmlns:a16="http://schemas.microsoft.com/office/drawing/2014/main" id="{6E1E5F79-8528-4915-822C-ACAC994CFE4E}"/>
              </a:ext>
            </a:extLst>
          </p:cNvPr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Freeform 74">
            <a:extLst>
              <a:ext uri="{FF2B5EF4-FFF2-40B4-BE49-F238E27FC236}">
                <a16:creationId xmlns:a16="http://schemas.microsoft.com/office/drawing/2014/main" id="{43EF6EA1-DFED-4391-A67E-ED7DDD9A9648}"/>
              </a:ext>
            </a:extLst>
          </p:cNvPr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5">
            <a:extLst>
              <a:ext uri="{FF2B5EF4-FFF2-40B4-BE49-F238E27FC236}">
                <a16:creationId xmlns:a16="http://schemas.microsoft.com/office/drawing/2014/main" id="{BDF75017-5C72-48F9-8C71-DB9F93496838}"/>
              </a:ext>
            </a:extLst>
          </p:cNvPr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Freeform 76">
            <a:extLst>
              <a:ext uri="{FF2B5EF4-FFF2-40B4-BE49-F238E27FC236}">
                <a16:creationId xmlns:a16="http://schemas.microsoft.com/office/drawing/2014/main" id="{9AADF28D-D6C0-46C3-AE18-EE8C2F29271E}"/>
              </a:ext>
            </a:extLst>
          </p:cNvPr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77">
            <a:extLst>
              <a:ext uri="{FF2B5EF4-FFF2-40B4-BE49-F238E27FC236}">
                <a16:creationId xmlns:a16="http://schemas.microsoft.com/office/drawing/2014/main" id="{37AAC370-90E7-4CC7-86C8-E180B7A8D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8">
            <a:extLst>
              <a:ext uri="{FF2B5EF4-FFF2-40B4-BE49-F238E27FC236}">
                <a16:creationId xmlns:a16="http://schemas.microsoft.com/office/drawing/2014/main" id="{023B9C55-01BF-48C0-8845-14406B32A8E4}"/>
              </a:ext>
            </a:extLst>
          </p:cNvPr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9">
            <a:extLst>
              <a:ext uri="{FF2B5EF4-FFF2-40B4-BE49-F238E27FC236}">
                <a16:creationId xmlns:a16="http://schemas.microsoft.com/office/drawing/2014/main" id="{D7A914F5-F1E9-429B-B51F-0AFB48678B5A}"/>
              </a:ext>
            </a:extLst>
          </p:cNvPr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80">
            <a:extLst>
              <a:ext uri="{FF2B5EF4-FFF2-40B4-BE49-F238E27FC236}">
                <a16:creationId xmlns:a16="http://schemas.microsoft.com/office/drawing/2014/main" id="{09D7CFA1-4262-41A6-9BB3-91282FA5D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Freeform 81">
            <a:extLst>
              <a:ext uri="{FF2B5EF4-FFF2-40B4-BE49-F238E27FC236}">
                <a16:creationId xmlns:a16="http://schemas.microsoft.com/office/drawing/2014/main" id="{F399575F-5659-4AA1-90DA-D8CEFBF355D1}"/>
              </a:ext>
            </a:extLst>
          </p:cNvPr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82">
            <a:extLst>
              <a:ext uri="{FF2B5EF4-FFF2-40B4-BE49-F238E27FC236}">
                <a16:creationId xmlns:a16="http://schemas.microsoft.com/office/drawing/2014/main" id="{7346494A-623C-49FB-B347-CEA4E6EA056C}"/>
              </a:ext>
            </a:extLst>
          </p:cNvPr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Line 83">
            <a:extLst>
              <a:ext uri="{FF2B5EF4-FFF2-40B4-BE49-F238E27FC236}">
                <a16:creationId xmlns:a16="http://schemas.microsoft.com/office/drawing/2014/main" id="{46B0F276-4FFC-45AD-8543-60BA225DB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Freeform 84">
            <a:extLst>
              <a:ext uri="{FF2B5EF4-FFF2-40B4-BE49-F238E27FC236}">
                <a16:creationId xmlns:a16="http://schemas.microsoft.com/office/drawing/2014/main" id="{226FA5D3-A273-4F4C-A809-2EF2C87F570C}"/>
              </a:ext>
            </a:extLst>
          </p:cNvPr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5">
            <a:extLst>
              <a:ext uri="{FF2B5EF4-FFF2-40B4-BE49-F238E27FC236}">
                <a16:creationId xmlns:a16="http://schemas.microsoft.com/office/drawing/2014/main" id="{E8A2EBE0-7508-42A0-93FD-F784031746B1}"/>
              </a:ext>
            </a:extLst>
          </p:cNvPr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Line 86">
            <a:extLst>
              <a:ext uri="{FF2B5EF4-FFF2-40B4-BE49-F238E27FC236}">
                <a16:creationId xmlns:a16="http://schemas.microsoft.com/office/drawing/2014/main" id="{C552F7AC-77D7-4EC7-9C93-41E13225F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7">
            <a:extLst>
              <a:ext uri="{FF2B5EF4-FFF2-40B4-BE49-F238E27FC236}">
                <a16:creationId xmlns:a16="http://schemas.microsoft.com/office/drawing/2014/main" id="{1270E7C9-5E88-4BFE-92BC-B645FD7C0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Line 88">
            <a:extLst>
              <a:ext uri="{FF2B5EF4-FFF2-40B4-BE49-F238E27FC236}">
                <a16:creationId xmlns:a16="http://schemas.microsoft.com/office/drawing/2014/main" id="{75DC7B14-B7D1-4FC3-8479-09761E40B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Line 89">
            <a:extLst>
              <a:ext uri="{FF2B5EF4-FFF2-40B4-BE49-F238E27FC236}">
                <a16:creationId xmlns:a16="http://schemas.microsoft.com/office/drawing/2014/main" id="{8326F970-7A2A-4ABE-8F9C-7767C78AF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Freeform 90">
            <a:extLst>
              <a:ext uri="{FF2B5EF4-FFF2-40B4-BE49-F238E27FC236}">
                <a16:creationId xmlns:a16="http://schemas.microsoft.com/office/drawing/2014/main" id="{37255732-43AD-4DBE-BE77-924034C127F2}"/>
              </a:ext>
            </a:extLst>
          </p:cNvPr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91">
            <a:extLst>
              <a:ext uri="{FF2B5EF4-FFF2-40B4-BE49-F238E27FC236}">
                <a16:creationId xmlns:a16="http://schemas.microsoft.com/office/drawing/2014/main" id="{25DD6101-6A55-4522-BCF2-0D5E735DD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92">
            <a:extLst>
              <a:ext uri="{FF2B5EF4-FFF2-40B4-BE49-F238E27FC236}">
                <a16:creationId xmlns:a16="http://schemas.microsoft.com/office/drawing/2014/main" id="{ECBAB926-BA24-4491-BA92-4009A90BA4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93">
            <a:extLst>
              <a:ext uri="{FF2B5EF4-FFF2-40B4-BE49-F238E27FC236}">
                <a16:creationId xmlns:a16="http://schemas.microsoft.com/office/drawing/2014/main" id="{66BD8166-5609-4DB5-AC58-B2E8DF9C4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Line 94">
            <a:extLst>
              <a:ext uri="{FF2B5EF4-FFF2-40B4-BE49-F238E27FC236}">
                <a16:creationId xmlns:a16="http://schemas.microsoft.com/office/drawing/2014/main" id="{22837C39-5AE3-426C-8F81-006F36E84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5">
            <a:extLst>
              <a:ext uri="{FF2B5EF4-FFF2-40B4-BE49-F238E27FC236}">
                <a16:creationId xmlns:a16="http://schemas.microsoft.com/office/drawing/2014/main" id="{C78A59A3-AB9A-4FF2-943D-1563913E9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8">
            <a:extLst>
              <a:ext uri="{FF2B5EF4-FFF2-40B4-BE49-F238E27FC236}">
                <a16:creationId xmlns:a16="http://schemas.microsoft.com/office/drawing/2014/main" id="{F89BAEE2-D2D0-4989-BEE7-B987145DF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9">
            <a:extLst>
              <a:ext uri="{FF2B5EF4-FFF2-40B4-BE49-F238E27FC236}">
                <a16:creationId xmlns:a16="http://schemas.microsoft.com/office/drawing/2014/main" id="{76DBF525-D946-44D9-B576-E8AA3981C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100">
            <a:extLst>
              <a:ext uri="{FF2B5EF4-FFF2-40B4-BE49-F238E27FC236}">
                <a16:creationId xmlns:a16="http://schemas.microsoft.com/office/drawing/2014/main" id="{7988B3C9-3DF1-40A6-B6C7-BADF5024E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Freeform 101">
            <a:extLst>
              <a:ext uri="{FF2B5EF4-FFF2-40B4-BE49-F238E27FC236}">
                <a16:creationId xmlns:a16="http://schemas.microsoft.com/office/drawing/2014/main" id="{57356AF5-A064-4D02-BC7C-6FCC47549B26}"/>
              </a:ext>
            </a:extLst>
          </p:cNvPr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2">
            <a:extLst>
              <a:ext uri="{FF2B5EF4-FFF2-40B4-BE49-F238E27FC236}">
                <a16:creationId xmlns:a16="http://schemas.microsoft.com/office/drawing/2014/main" id="{FC90BC7A-71DA-423A-82CE-238019E77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3">
            <a:extLst>
              <a:ext uri="{FF2B5EF4-FFF2-40B4-BE49-F238E27FC236}">
                <a16:creationId xmlns:a16="http://schemas.microsoft.com/office/drawing/2014/main" id="{923B0EFF-F22E-4584-80EE-8D4AD0570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4">
            <a:extLst>
              <a:ext uri="{FF2B5EF4-FFF2-40B4-BE49-F238E27FC236}">
                <a16:creationId xmlns:a16="http://schemas.microsoft.com/office/drawing/2014/main" id="{EFE8696B-99D2-45DA-83ED-326EF649D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5">
            <a:extLst>
              <a:ext uri="{FF2B5EF4-FFF2-40B4-BE49-F238E27FC236}">
                <a16:creationId xmlns:a16="http://schemas.microsoft.com/office/drawing/2014/main" id="{3E2F8945-5531-427A-AEEC-BB9CA9F6B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">
            <a:extLst>
              <a:ext uri="{FF2B5EF4-FFF2-40B4-BE49-F238E27FC236}">
                <a16:creationId xmlns:a16="http://schemas.microsoft.com/office/drawing/2014/main" id="{AAE90C4D-B9CB-438D-B490-15FCD6653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7">
            <a:extLst>
              <a:ext uri="{FF2B5EF4-FFF2-40B4-BE49-F238E27FC236}">
                <a16:creationId xmlns:a16="http://schemas.microsoft.com/office/drawing/2014/main" id="{3068546D-5231-4282-B58A-DDEC35697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Rectangle 109">
            <a:extLst>
              <a:ext uri="{FF2B5EF4-FFF2-40B4-BE49-F238E27FC236}">
                <a16:creationId xmlns:a16="http://schemas.microsoft.com/office/drawing/2014/main" id="{53FB3F26-9D48-4E49-B365-568B000B9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76" name="Rectangle 111">
            <a:extLst>
              <a:ext uri="{FF2B5EF4-FFF2-40B4-BE49-F238E27FC236}">
                <a16:creationId xmlns:a16="http://schemas.microsoft.com/office/drawing/2014/main" id="{426A995A-F706-43C6-91C6-F3BB5A5A6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77" name="Rectangle 112">
            <a:extLst>
              <a:ext uri="{FF2B5EF4-FFF2-40B4-BE49-F238E27FC236}">
                <a16:creationId xmlns:a16="http://schemas.microsoft.com/office/drawing/2014/main" id="{1ADBCD41-1D7F-4628-BC5D-DB5912D3F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78" name="Rectangle 113">
            <a:extLst>
              <a:ext uri="{FF2B5EF4-FFF2-40B4-BE49-F238E27FC236}">
                <a16:creationId xmlns:a16="http://schemas.microsoft.com/office/drawing/2014/main" id="{7E993A07-1F08-4100-A5C0-EEECCDB32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79" name="Rectangle 116">
            <a:extLst>
              <a:ext uri="{FF2B5EF4-FFF2-40B4-BE49-F238E27FC236}">
                <a16:creationId xmlns:a16="http://schemas.microsoft.com/office/drawing/2014/main" id="{0E06F5F5-5F3A-4C76-A86D-9A143EFB9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7">
            <a:extLst>
              <a:ext uri="{FF2B5EF4-FFF2-40B4-BE49-F238E27FC236}">
                <a16:creationId xmlns:a16="http://schemas.microsoft.com/office/drawing/2014/main" id="{817F1595-D278-4894-8FE1-CFBCFA00D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8">
            <a:extLst>
              <a:ext uri="{FF2B5EF4-FFF2-40B4-BE49-F238E27FC236}">
                <a16:creationId xmlns:a16="http://schemas.microsoft.com/office/drawing/2014/main" id="{1559E2E7-B66E-4DF0-BB16-DB2206654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9">
            <a:extLst>
              <a:ext uri="{FF2B5EF4-FFF2-40B4-BE49-F238E27FC236}">
                <a16:creationId xmlns:a16="http://schemas.microsoft.com/office/drawing/2014/main" id="{73F9949D-CD0E-4A70-8096-ABBD121D0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20">
            <a:extLst>
              <a:ext uri="{FF2B5EF4-FFF2-40B4-BE49-F238E27FC236}">
                <a16:creationId xmlns:a16="http://schemas.microsoft.com/office/drawing/2014/main" id="{89BF9D56-AB38-4BA1-8BF7-6A34C3282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22">
            <a:extLst>
              <a:ext uri="{FF2B5EF4-FFF2-40B4-BE49-F238E27FC236}">
                <a16:creationId xmlns:a16="http://schemas.microsoft.com/office/drawing/2014/main" id="{54597B6D-E77F-4769-8369-8D656EA59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25">
            <a:extLst>
              <a:ext uri="{FF2B5EF4-FFF2-40B4-BE49-F238E27FC236}">
                <a16:creationId xmlns:a16="http://schemas.microsoft.com/office/drawing/2014/main" id="{B7580AA7-09CF-423A-94AE-E22AF064A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591" y="4870450"/>
            <a:ext cx="10980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Interest rate</a:t>
            </a:r>
            <a:endParaRPr lang="de-DE" altLang="en-US" sz="1600" dirty="0">
              <a:latin typeface="Book Antiqua" panose="02040602050305030304" pitchFamily="18" charset="0"/>
            </a:endParaRPr>
          </a:p>
        </p:txBody>
      </p:sp>
      <p:sp>
        <p:nvSpPr>
          <p:cNvPr id="86" name="Rectangle 126">
            <a:extLst>
              <a:ext uri="{FF2B5EF4-FFF2-40B4-BE49-F238E27FC236}">
                <a16:creationId xmlns:a16="http://schemas.microsoft.com/office/drawing/2014/main" id="{59D2668E-FCE1-4049-82AD-E54A2E439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7" name="Rectangle 127">
            <a:extLst>
              <a:ext uri="{FF2B5EF4-FFF2-40B4-BE49-F238E27FC236}">
                <a16:creationId xmlns:a16="http://schemas.microsoft.com/office/drawing/2014/main" id="{E221B8E5-2C42-4137-9BAD-FF9F05AB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158" y="1744663"/>
            <a:ext cx="1219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NPV [1000 </a:t>
            </a:r>
            <a:r>
              <a:rPr lang="de-DE" altLang="en-US" sz="1600" dirty="0">
                <a:latin typeface="Arial" panose="020B0604020202020204" pitchFamily="34" charset="0"/>
              </a:rPr>
              <a:t>€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de-DE" altLang="en-US" sz="1600" dirty="0">
              <a:latin typeface="Book Antiqua" panose="02040602050305030304" pitchFamily="18" charset="0"/>
            </a:endParaRPr>
          </a:p>
        </p:txBody>
      </p:sp>
      <p:sp>
        <p:nvSpPr>
          <p:cNvPr id="88" name="AutoShape 8">
            <a:extLst>
              <a:ext uri="{FF2B5EF4-FFF2-40B4-BE49-F238E27FC236}">
                <a16:creationId xmlns:a16="http://schemas.microsoft.com/office/drawing/2014/main" id="{B4346539-372B-4157-B1BD-7BDA38C97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2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7B74D3FA-291F-49AC-965C-86BAD7CF7A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4" t="13980" b="68744"/>
          <a:stretch/>
        </p:blipFill>
        <p:spPr>
          <a:xfrm>
            <a:off x="755576" y="2422548"/>
            <a:ext cx="2637349" cy="5023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FD9BBF-9C74-44B5-8A31-8613F98D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24" y="1583527"/>
            <a:ext cx="8061325" cy="358560"/>
          </a:xfrm>
        </p:spPr>
        <p:txBody>
          <a:bodyPr/>
          <a:lstStyle/>
          <a:p>
            <a:r>
              <a:rPr lang="de-DE" dirty="0" err="1"/>
              <a:t>Recap</a:t>
            </a:r>
            <a:r>
              <a:rPr lang="de-DE" dirty="0"/>
              <a:t>: Time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money</a:t>
            </a:r>
            <a:r>
              <a:rPr lang="de-DE" dirty="0"/>
              <a:t>, NPV and IRR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0319FF-5F91-40BC-931F-C55CF0D10C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5</a:t>
            </a:fld>
            <a:endParaRPr lang="de-DE" altLang="de-DE" dirty="0"/>
          </a:p>
        </p:txBody>
      </p:sp>
      <p:pic>
        <p:nvPicPr>
          <p:cNvPr id="7" name="Grafik 5">
            <a:extLst>
              <a:ext uri="{FF2B5EF4-FFF2-40B4-BE49-F238E27FC236}">
                <a16:creationId xmlns:a16="http://schemas.microsoft.com/office/drawing/2014/main" id="{E62CBBD3-6197-4ACE-A585-DC956241C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8" b="5612"/>
          <a:stretch/>
        </p:blipFill>
        <p:spPr bwMode="auto">
          <a:xfrm>
            <a:off x="751898" y="3713409"/>
            <a:ext cx="2428875" cy="88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1D1D8C3-DE75-4664-BF7A-621299BD0DA7}"/>
              </a:ext>
            </a:extLst>
          </p:cNvPr>
          <p:cNvSpPr txBox="1"/>
          <p:nvPr/>
        </p:nvSpPr>
        <p:spPr>
          <a:xfrm>
            <a:off x="675924" y="4900040"/>
            <a:ext cx="31005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2563" algn="l"/>
              </a:tabLst>
            </a:pPr>
            <a:r>
              <a:rPr lang="de-DE" sz="1400" dirty="0"/>
              <a:t>K 	= Capital</a:t>
            </a:r>
          </a:p>
          <a:p>
            <a:pPr algn="l">
              <a:tabLst>
                <a:tab pos="182563" algn="l"/>
              </a:tabLst>
            </a:pPr>
            <a:r>
              <a:rPr lang="de-DE" sz="1400" dirty="0"/>
              <a:t>i 	= Interest rate / Discount rate</a:t>
            </a:r>
          </a:p>
          <a:p>
            <a:pPr algn="l">
              <a:tabLst>
                <a:tab pos="182563" algn="l"/>
              </a:tabLst>
            </a:pPr>
            <a:r>
              <a:rPr lang="de-DE" sz="1400" dirty="0"/>
              <a:t>T 	= Time </a:t>
            </a:r>
            <a:r>
              <a:rPr lang="de-DE" sz="1400" dirty="0" err="1"/>
              <a:t>horizon</a:t>
            </a:r>
            <a:r>
              <a:rPr lang="de-DE" sz="1400" dirty="0"/>
              <a:t> / </a:t>
            </a:r>
            <a:r>
              <a:rPr lang="de-DE" sz="1400" dirty="0" err="1"/>
              <a:t>Economic</a:t>
            </a:r>
            <a:r>
              <a:rPr lang="de-DE" sz="1400" dirty="0"/>
              <a:t> </a:t>
            </a:r>
            <a:r>
              <a:rPr lang="de-DE" sz="1400" dirty="0" err="1"/>
              <a:t>lifetime</a:t>
            </a:r>
            <a:endParaRPr lang="de-DE" sz="1400" dirty="0"/>
          </a:p>
          <a:p>
            <a:pPr algn="l">
              <a:tabLst>
                <a:tab pos="182563" algn="l"/>
              </a:tabLst>
            </a:pPr>
            <a:r>
              <a:rPr lang="de-DE" sz="1400" dirty="0"/>
              <a:t>K</a:t>
            </a:r>
            <a:r>
              <a:rPr lang="de-DE" sz="1400" baseline="-25000" dirty="0"/>
              <a:t>0</a:t>
            </a:r>
            <a:r>
              <a:rPr lang="de-DE" sz="1400" dirty="0"/>
              <a:t> = </a:t>
            </a:r>
            <a:r>
              <a:rPr lang="de-DE" sz="1400" dirty="0" err="1"/>
              <a:t>Present</a:t>
            </a:r>
            <a:r>
              <a:rPr lang="de-DE" sz="1400" dirty="0"/>
              <a:t> </a:t>
            </a:r>
            <a:r>
              <a:rPr lang="de-DE" sz="1400" dirty="0" err="1"/>
              <a:t>value</a:t>
            </a:r>
            <a:endParaRPr lang="de-DE" sz="1400" dirty="0"/>
          </a:p>
          <a:p>
            <a:pPr algn="l">
              <a:tabLst>
                <a:tab pos="182563" algn="l"/>
              </a:tabLst>
            </a:pPr>
            <a:r>
              <a:rPr lang="de-DE" sz="1400" dirty="0"/>
              <a:t>K</a:t>
            </a:r>
            <a:r>
              <a:rPr lang="de-DE" sz="1400" baseline="-25000" dirty="0"/>
              <a:t>T</a:t>
            </a:r>
            <a:r>
              <a:rPr lang="de-DE" sz="1400" dirty="0"/>
              <a:t> = Value at </a:t>
            </a:r>
            <a:r>
              <a:rPr lang="de-DE" sz="1400" dirty="0" err="1"/>
              <a:t>the</a:t>
            </a:r>
            <a:r>
              <a:rPr lang="de-DE" sz="1400" dirty="0"/>
              <a:t> Time </a:t>
            </a:r>
            <a:r>
              <a:rPr lang="de-DE" sz="1400" dirty="0" err="1"/>
              <a:t>horizon</a:t>
            </a:r>
            <a:endParaRPr lang="de-DE" sz="1400" dirty="0"/>
          </a:p>
        </p:txBody>
      </p:sp>
      <p:pic>
        <p:nvPicPr>
          <p:cNvPr id="17" name="Grafik 7">
            <a:extLst>
              <a:ext uri="{FF2B5EF4-FFF2-40B4-BE49-F238E27FC236}">
                <a16:creationId xmlns:a16="http://schemas.microsoft.com/office/drawing/2014/main" id="{18567D84-36B4-4D92-97E6-25E714720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84" b="78999"/>
          <a:stretch/>
        </p:blipFill>
        <p:spPr bwMode="auto">
          <a:xfrm>
            <a:off x="4048216" y="2349076"/>
            <a:ext cx="2376264" cy="8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453A325-CA99-4C78-9483-CDD218D36A16}"/>
              </a:ext>
            </a:extLst>
          </p:cNvPr>
          <p:cNvSpPr txBox="1"/>
          <p:nvPr/>
        </p:nvSpPr>
        <p:spPr>
          <a:xfrm>
            <a:off x="4067944" y="1977184"/>
            <a:ext cx="1891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2563" algn="l"/>
              </a:tabLst>
            </a:pPr>
            <a:r>
              <a:rPr lang="de-DE" sz="1600" dirty="0"/>
              <a:t>Net </a:t>
            </a:r>
            <a:r>
              <a:rPr lang="de-DE" sz="1600" dirty="0" err="1"/>
              <a:t>Present</a:t>
            </a:r>
            <a:r>
              <a:rPr lang="de-DE" sz="1600" dirty="0"/>
              <a:t> Value: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1D59C7F-5A84-4F11-8167-A231ABC610B5}"/>
              </a:ext>
            </a:extLst>
          </p:cNvPr>
          <p:cNvSpPr txBox="1"/>
          <p:nvPr/>
        </p:nvSpPr>
        <p:spPr>
          <a:xfrm>
            <a:off x="675924" y="2050656"/>
            <a:ext cx="1516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2563" algn="l"/>
              </a:tabLst>
            </a:pPr>
            <a:r>
              <a:rPr lang="de-DE" sz="1600" dirty="0" err="1"/>
              <a:t>Compounding</a:t>
            </a:r>
            <a:r>
              <a:rPr lang="de-DE" sz="1600" dirty="0"/>
              <a:t>: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EDBD220-54F5-409E-ABFD-EF887E2CA677}"/>
              </a:ext>
            </a:extLst>
          </p:cNvPr>
          <p:cNvSpPr txBox="1"/>
          <p:nvPr/>
        </p:nvSpPr>
        <p:spPr>
          <a:xfrm>
            <a:off x="675924" y="3439902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2563" algn="l"/>
              </a:tabLst>
            </a:pPr>
            <a:r>
              <a:rPr lang="de-DE" sz="1600" dirty="0" err="1"/>
              <a:t>Discounting</a:t>
            </a:r>
            <a:r>
              <a:rPr lang="de-DE" sz="1600" dirty="0"/>
              <a:t>: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6DB42CA-3C0D-4C75-B45D-200572402295}"/>
              </a:ext>
            </a:extLst>
          </p:cNvPr>
          <p:cNvSpPr txBox="1"/>
          <p:nvPr/>
        </p:nvSpPr>
        <p:spPr>
          <a:xfrm>
            <a:off x="4067944" y="4909507"/>
            <a:ext cx="32768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357188" algn="l"/>
              </a:tabLst>
            </a:pPr>
            <a:r>
              <a:rPr lang="de-DE" sz="1400" dirty="0" err="1"/>
              <a:t>CF</a:t>
            </a:r>
            <a:r>
              <a:rPr lang="de-DE" sz="1400" baseline="-25000" dirty="0" err="1"/>
              <a:t>t</a:t>
            </a:r>
            <a:r>
              <a:rPr lang="de-DE" sz="1400" dirty="0"/>
              <a:t> 	= Cash Flow in </a:t>
            </a:r>
            <a:r>
              <a:rPr lang="de-DE" sz="1400" dirty="0" err="1"/>
              <a:t>period</a:t>
            </a:r>
            <a:r>
              <a:rPr lang="de-DE" sz="1400" dirty="0"/>
              <a:t> t</a:t>
            </a:r>
          </a:p>
          <a:p>
            <a:pPr algn="l">
              <a:tabLst>
                <a:tab pos="357188" algn="l"/>
              </a:tabLst>
            </a:pPr>
            <a:r>
              <a:rPr lang="de-DE" sz="1400" dirty="0"/>
              <a:t>I</a:t>
            </a:r>
            <a:r>
              <a:rPr lang="de-DE" sz="1400" baseline="-25000" dirty="0"/>
              <a:t>0</a:t>
            </a:r>
            <a:r>
              <a:rPr lang="de-DE" sz="1400" dirty="0"/>
              <a:t> 	= Investment in </a:t>
            </a:r>
            <a:r>
              <a:rPr lang="de-DE" sz="1400" dirty="0" err="1"/>
              <a:t>period</a:t>
            </a:r>
            <a:r>
              <a:rPr lang="de-DE" sz="1400" dirty="0"/>
              <a:t> 0</a:t>
            </a:r>
          </a:p>
          <a:p>
            <a:pPr algn="l">
              <a:tabLst>
                <a:tab pos="357188" algn="l"/>
              </a:tabLst>
            </a:pPr>
            <a:r>
              <a:rPr lang="de-DE" sz="1400" dirty="0"/>
              <a:t>i 	= Interest rate / Discount rate</a:t>
            </a:r>
          </a:p>
          <a:p>
            <a:pPr algn="l">
              <a:tabLst>
                <a:tab pos="357188" algn="l"/>
              </a:tabLst>
            </a:pPr>
            <a:r>
              <a:rPr lang="de-DE" sz="1400" dirty="0"/>
              <a:t>T 	= Time </a:t>
            </a:r>
            <a:r>
              <a:rPr lang="de-DE" sz="1400" dirty="0" err="1"/>
              <a:t>horizon</a:t>
            </a:r>
            <a:r>
              <a:rPr lang="de-DE" sz="1400" dirty="0"/>
              <a:t> / </a:t>
            </a:r>
            <a:r>
              <a:rPr lang="de-DE" sz="1400" dirty="0" err="1"/>
              <a:t>Economic</a:t>
            </a:r>
            <a:r>
              <a:rPr lang="de-DE" sz="1400" dirty="0"/>
              <a:t> </a:t>
            </a:r>
            <a:r>
              <a:rPr lang="de-DE" sz="1400" dirty="0" err="1"/>
              <a:t>lifetime</a:t>
            </a:r>
            <a:endParaRPr lang="de-DE" sz="1400" dirty="0"/>
          </a:p>
          <a:p>
            <a:pPr algn="l">
              <a:tabLst>
                <a:tab pos="357188" algn="l"/>
              </a:tabLst>
            </a:pPr>
            <a:r>
              <a:rPr lang="de-DE" sz="1400" dirty="0"/>
              <a:t>t	= </a:t>
            </a:r>
            <a:r>
              <a:rPr lang="de-DE" sz="1400" dirty="0" err="1"/>
              <a:t>Period</a:t>
            </a:r>
            <a:endParaRPr lang="de-DE" sz="1400" dirty="0"/>
          </a:p>
        </p:txBody>
      </p:sp>
      <p:pic>
        <p:nvPicPr>
          <p:cNvPr id="22" name="Grafik 7">
            <a:extLst>
              <a:ext uri="{FF2B5EF4-FFF2-40B4-BE49-F238E27FC236}">
                <a16:creationId xmlns:a16="http://schemas.microsoft.com/office/drawing/2014/main" id="{56BAF595-50D8-47C5-9591-F0BAC3660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b="78999"/>
          <a:stretch/>
        </p:blipFill>
        <p:spPr bwMode="auto">
          <a:xfrm>
            <a:off x="6325395" y="2349076"/>
            <a:ext cx="2275679" cy="8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C513F3E4-7537-4617-B917-6FDABFAA68A8}"/>
              </a:ext>
            </a:extLst>
          </p:cNvPr>
          <p:cNvSpPr txBox="1"/>
          <p:nvPr/>
        </p:nvSpPr>
        <p:spPr>
          <a:xfrm>
            <a:off x="4067944" y="343990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2563" algn="l"/>
              </a:tabLst>
            </a:pPr>
            <a:r>
              <a:rPr lang="de-DE" sz="1600" dirty="0"/>
              <a:t>IRR: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C746777-D61D-49AD-A3DE-4C5F5BD97890}"/>
                  </a:ext>
                </a:extLst>
              </p:cNvPr>
              <p:cNvSpPr txBox="1"/>
              <p:nvPr/>
            </p:nvSpPr>
            <p:spPr>
              <a:xfrm>
                <a:off x="4365461" y="3821921"/>
                <a:ext cx="3673121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=0=−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C746777-D61D-49AD-A3DE-4C5F5BD97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461" y="3821921"/>
                <a:ext cx="3673121" cy="8654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12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3379E-C1FD-4048-B55A-455C2599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de-DE" dirty="0" err="1"/>
              <a:t>Recap</a:t>
            </a:r>
            <a:r>
              <a:rPr lang="de-DE" dirty="0"/>
              <a:t>: </a:t>
            </a:r>
            <a:r>
              <a:rPr lang="de-DE" dirty="0" err="1"/>
              <a:t>Annuity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B17BB7-ABB9-466E-AF87-BADB03684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6</a:t>
            </a:fld>
            <a:endParaRPr lang="de-DE" altLang="de-DE" dirty="0"/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9702CEA4-B7F2-406F-9111-69C8BD6C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9" y="2328072"/>
            <a:ext cx="7072313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B5E2F79-4940-48D9-BFE4-37ED33358BFB}"/>
              </a:ext>
            </a:extLst>
          </p:cNvPr>
          <p:cNvSpPr/>
          <p:nvPr/>
        </p:nvSpPr>
        <p:spPr bwMode="auto">
          <a:xfrm>
            <a:off x="755576" y="5090541"/>
            <a:ext cx="6624736" cy="618009"/>
          </a:xfrm>
          <a:prstGeom prst="roundRect">
            <a:avLst/>
          </a:prstGeom>
          <a:solidFill>
            <a:srgbClr val="FFFF00">
              <a:alpha val="26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AE2AA3-C708-4808-8BA8-0D51AE4921C4}"/>
              </a:ext>
            </a:extLst>
          </p:cNvPr>
          <p:cNvSpPr txBox="1"/>
          <p:nvPr/>
        </p:nvSpPr>
        <p:spPr>
          <a:xfrm>
            <a:off x="7504385" y="5762885"/>
            <a:ext cx="1847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31DD81-5D49-422F-B63A-580068FCCF55}"/>
              </a:ext>
            </a:extLst>
          </p:cNvPr>
          <p:cNvSpPr txBox="1"/>
          <p:nvPr/>
        </p:nvSpPr>
        <p:spPr>
          <a:xfrm>
            <a:off x="539750" y="1890347"/>
            <a:ext cx="728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err="1"/>
              <a:t>Annuity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a </a:t>
            </a:r>
            <a:r>
              <a:rPr lang="de-DE" sz="1600" dirty="0" err="1"/>
              <a:t>level</a:t>
            </a:r>
            <a:r>
              <a:rPr lang="de-DE" sz="1600" dirty="0"/>
              <a:t> stream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regular</a:t>
            </a:r>
            <a:r>
              <a:rPr lang="de-DE" sz="1600" dirty="0"/>
              <a:t> </a:t>
            </a:r>
            <a:r>
              <a:rPr lang="de-DE" sz="1600" dirty="0" err="1"/>
              <a:t>payments</a:t>
            </a:r>
            <a:r>
              <a:rPr lang="de-DE" sz="1600" dirty="0"/>
              <a:t> </a:t>
            </a:r>
            <a:r>
              <a:rPr lang="de-DE" sz="1600" dirty="0" err="1"/>
              <a:t>during</a:t>
            </a:r>
            <a:r>
              <a:rPr lang="de-DE" sz="1600" dirty="0"/>
              <a:t> a </a:t>
            </a:r>
            <a:r>
              <a:rPr lang="de-DE" sz="1600" dirty="0" err="1"/>
              <a:t>fixed</a:t>
            </a:r>
            <a:r>
              <a:rPr lang="de-DE" sz="1600" dirty="0"/>
              <a:t> </a:t>
            </a:r>
            <a:r>
              <a:rPr lang="de-DE" sz="1600" dirty="0" err="1"/>
              <a:t>number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periods</a:t>
            </a:r>
            <a:r>
              <a:rPr lang="de-DE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77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E66A7B7C-08CC-4993-82C8-3B54832252F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Annuity factor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9D34DE-9EBB-42CF-BA6A-F26125AA1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29" y="1805622"/>
            <a:ext cx="7472165" cy="46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0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Slide </a:t>
            </a:r>
            <a:fld id="{E66A7B7C-08CC-4993-82C8-3B54832252F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Capital recovery factor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F4A07E9-21B1-40AD-89CA-345E2E14A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27" y="1768153"/>
            <a:ext cx="7485169" cy="46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8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3A5C-9A97-4659-BE6D-7C564D4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10312"/>
            <a:ext cx="8061325" cy="1128001"/>
          </a:xfrm>
        </p:spPr>
        <p:txBody>
          <a:bodyPr/>
          <a:lstStyle/>
          <a:p>
            <a:r>
              <a:rPr lang="en-US" dirty="0"/>
              <a:t>Task 1) NPV and IRR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C5A0C-13E0-4590-ABBD-226A8AD1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0768"/>
            <a:ext cx="8061325" cy="4650457"/>
          </a:xfrm>
        </p:spPr>
        <p:txBody>
          <a:bodyPr/>
          <a:lstStyle/>
          <a:p>
            <a:pPr marL="0" indent="0"/>
            <a:r>
              <a:rPr lang="en-US" dirty="0"/>
              <a:t>A company in the waste disposal sector plans to buy a garbage truck to transport waste from a landfill to a waste incineration plant. The truck costs 500 000 €. Due to the operation of the truck, an annual constant cash flow of 120 000 € is estimated. The estimated lifetime of the truck is 6 years, after this period its residual value is 20 000 €.</a:t>
            </a:r>
          </a:p>
          <a:p>
            <a:pPr lvl="0">
              <a:buFont typeface="+mj-lt"/>
              <a:buAutoNum type="alphaLcParenR"/>
            </a:pPr>
            <a:r>
              <a:rPr lang="en-US" dirty="0"/>
              <a:t>Is the investment profitable? (Assuming an interest rate of 10%)?</a:t>
            </a:r>
            <a:endParaRPr lang="de-DE" b="1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lvl="0">
              <a:buFont typeface="+mj-lt"/>
              <a:buAutoNum type="alphaLcParenR" startAt="3"/>
            </a:pPr>
            <a:endParaRPr lang="en-US" dirty="0"/>
          </a:p>
          <a:p>
            <a:pPr marL="0" lvl="0" indent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E3FD-D4B1-4A39-9A58-B861DE922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Slide </a:t>
            </a:r>
            <a:fld id="{5EAACD38-76DA-45AF-B952-DE84E0A62E99}" type="slidenum">
              <a:rPr lang="de-DE" altLang="de-DE" smtClean="0"/>
              <a:pPr/>
              <a:t>9</a:t>
            </a:fld>
            <a:endParaRPr lang="de-DE" alt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4339BB9-B5F1-4D48-B940-95F6FF481CAB}"/>
                  </a:ext>
                </a:extLst>
              </p14:cNvPr>
              <p14:cNvContentPartPr/>
              <p14:nvPr/>
            </p14:nvContentPartPr>
            <p14:xfrm>
              <a:off x="71640" y="3035160"/>
              <a:ext cx="8863560" cy="38235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4339BB9-B5F1-4D48-B940-95F6FF481C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80" y="3025800"/>
                <a:ext cx="8882280" cy="38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794677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TU_PPT_Master_ohneBild_HDL-zweizeilig</Template>
  <TotalTime>0</TotalTime>
  <Words>2339</Words>
  <Application>Microsoft Office PowerPoint</Application>
  <PresentationFormat>Bildschirmpräsentation (4:3)</PresentationFormat>
  <Paragraphs>494</Paragraphs>
  <Slides>25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Book Antiqua</vt:lpstr>
      <vt:lpstr>Calibri</vt:lpstr>
      <vt:lpstr>Cambria Math</vt:lpstr>
      <vt:lpstr>Times New Roman</vt:lpstr>
      <vt:lpstr>Technische Universität Berlin | PowerPoint Master</vt:lpstr>
      <vt:lpstr>1_Technische Universität Berlin | PowerPoint Master</vt:lpstr>
      <vt:lpstr>Integrated course „Energy Economics“ - Financial Management</vt:lpstr>
      <vt:lpstr>Outline</vt:lpstr>
      <vt:lpstr>Internal rate of return</vt:lpstr>
      <vt:lpstr>NPV and IRR</vt:lpstr>
      <vt:lpstr>Recap: Time value of money, NPV and IRR</vt:lpstr>
      <vt:lpstr>Recap: Annuity</vt:lpstr>
      <vt:lpstr>Annuity factor</vt:lpstr>
      <vt:lpstr>Capital recovery factor</vt:lpstr>
      <vt:lpstr>Task 1) NPV and IRR  </vt:lpstr>
      <vt:lpstr>Task 1) NPV and IRR  </vt:lpstr>
      <vt:lpstr>Task 1) NPV and IRR  </vt:lpstr>
      <vt:lpstr>Task 2) Break even and Production threshold  </vt:lpstr>
      <vt:lpstr>Task 2) Break even and Production threshold  </vt:lpstr>
      <vt:lpstr>Task 2) Profit threshold and Production threshold  </vt:lpstr>
      <vt:lpstr>Levelised cost of electricity (LCOE)</vt:lpstr>
      <vt:lpstr>Levelised cost of electricity (LCOE)</vt:lpstr>
      <vt:lpstr>Levelised cost of electricity (LCOE)</vt:lpstr>
      <vt:lpstr>Task 3) NPV and Levelized Cost of Energy (LCOE)  </vt:lpstr>
      <vt:lpstr>Task 3) NPV and Levelized  Cost of Energy (LCOE) </vt:lpstr>
      <vt:lpstr>Task 3) NPV and Levelized  Cost of Energy (LCOE) </vt:lpstr>
      <vt:lpstr>Task 3) NPV and Levelized  Cost of Energy (LCOE) </vt:lpstr>
      <vt:lpstr>Task 3) NPV and Levelized  Cost of Energy (LCOE) </vt:lpstr>
      <vt:lpstr>Task 3) NPV and Levelized  Cost of Energy (LCOE) </vt:lpstr>
      <vt:lpstr>Task 3) NPV and Levelized  Cost of Energy (LCOE) </vt:lpstr>
      <vt:lpstr>Task 3) NPV and Levelized  Cost of Energy (LCOE)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EnSys_SS19_LP</dc:title>
  <dc:creator>David Schröder</dc:creator>
  <cp:lastModifiedBy>Elena Timofeeva</cp:lastModifiedBy>
  <cp:revision>777</cp:revision>
  <cp:lastPrinted>2019-10-29T14:13:19Z</cp:lastPrinted>
  <dcterms:created xsi:type="dcterms:W3CDTF">2013-12-11T15:42:54Z</dcterms:created>
  <dcterms:modified xsi:type="dcterms:W3CDTF">2020-02-13T11:48:25Z</dcterms:modified>
</cp:coreProperties>
</file>