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ink/ink4.xml" ContentType="application/inkml+xml"/>
  <Override PartName="/ppt/ink/ink5.xml" ContentType="application/inkml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ink/ink6.xml" ContentType="application/inkml+xml"/>
  <Override PartName="/ppt/ink/ink7.xml" ContentType="application/inkml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60"/>
  </p:notesMasterIdLst>
  <p:handoutMasterIdLst>
    <p:handoutMasterId r:id="rId61"/>
  </p:handoutMasterIdLst>
  <p:sldIdLst>
    <p:sldId id="378" r:id="rId2"/>
    <p:sldId id="475" r:id="rId3"/>
    <p:sldId id="505" r:id="rId4"/>
    <p:sldId id="503" r:id="rId5"/>
    <p:sldId id="504" r:id="rId6"/>
    <p:sldId id="468" r:id="rId7"/>
    <p:sldId id="506" r:id="rId8"/>
    <p:sldId id="507" r:id="rId9"/>
    <p:sldId id="508" r:id="rId10"/>
    <p:sldId id="509" r:id="rId11"/>
    <p:sldId id="510" r:id="rId12"/>
    <p:sldId id="511" r:id="rId13"/>
    <p:sldId id="512" r:id="rId14"/>
    <p:sldId id="513" r:id="rId15"/>
    <p:sldId id="490" r:id="rId16"/>
    <p:sldId id="467" r:id="rId17"/>
    <p:sldId id="542" r:id="rId18"/>
    <p:sldId id="521" r:id="rId19"/>
    <p:sldId id="522" r:id="rId20"/>
    <p:sldId id="523" r:id="rId21"/>
    <p:sldId id="479" r:id="rId22"/>
    <p:sldId id="469" r:id="rId23"/>
    <p:sldId id="470" r:id="rId24"/>
    <p:sldId id="466" r:id="rId25"/>
    <p:sldId id="491" r:id="rId26"/>
    <p:sldId id="465" r:id="rId27"/>
    <p:sldId id="480" r:id="rId28"/>
    <p:sldId id="492" r:id="rId29"/>
    <p:sldId id="489" r:id="rId30"/>
    <p:sldId id="485" r:id="rId31"/>
    <p:sldId id="501" r:id="rId32"/>
    <p:sldId id="488" r:id="rId33"/>
    <p:sldId id="524" r:id="rId34"/>
    <p:sldId id="481" r:id="rId35"/>
    <p:sldId id="497" r:id="rId36"/>
    <p:sldId id="473" r:id="rId37"/>
    <p:sldId id="474" r:id="rId38"/>
    <p:sldId id="498" r:id="rId39"/>
    <p:sldId id="499" r:id="rId40"/>
    <p:sldId id="500" r:id="rId41"/>
    <p:sldId id="462" r:id="rId42"/>
    <p:sldId id="482" r:id="rId43"/>
    <p:sldId id="514" r:id="rId44"/>
    <p:sldId id="518" r:id="rId45"/>
    <p:sldId id="494" r:id="rId46"/>
    <p:sldId id="516" r:id="rId47"/>
    <p:sldId id="517" r:id="rId48"/>
    <p:sldId id="515" r:id="rId49"/>
    <p:sldId id="493" r:id="rId50"/>
    <p:sldId id="448" r:id="rId51"/>
    <p:sldId id="483" r:id="rId52"/>
    <p:sldId id="450" r:id="rId53"/>
    <p:sldId id="459" r:id="rId54"/>
    <p:sldId id="452" r:id="rId55"/>
    <p:sldId id="456" r:id="rId56"/>
    <p:sldId id="476" r:id="rId57"/>
    <p:sldId id="477" r:id="rId58"/>
    <p:sldId id="502" r:id="rId59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7">
          <p15:clr>
            <a:srgbClr val="A4A3A4"/>
          </p15:clr>
        </p15:guide>
        <p15:guide id="2" pos="110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Koch" initials="LK" lastIdx="1" clrIdx="0">
    <p:extLst>
      <p:ext uri="{19B8F6BF-5375-455C-9EA6-DF929625EA0E}">
        <p15:presenceInfo xmlns:p15="http://schemas.microsoft.com/office/powerpoint/2012/main" userId="Lisa Ko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C91A"/>
    <a:srgbClr val="E7DD19"/>
    <a:srgbClr val="F7E609"/>
    <a:srgbClr val="FFFF9F"/>
    <a:srgbClr val="FFFFC5"/>
    <a:srgbClr val="27FF27"/>
    <a:srgbClr val="73FF73"/>
    <a:srgbClr val="B3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23" autoAdjust="0"/>
    <p:restoredTop sz="94771"/>
  </p:normalViewPr>
  <p:slideViewPr>
    <p:cSldViewPr snapToGrid="0">
      <p:cViewPr varScale="1">
        <p:scale>
          <a:sx n="76" d="100"/>
          <a:sy n="76" d="100"/>
        </p:scale>
        <p:origin x="596" y="52"/>
      </p:cViewPr>
      <p:guideLst>
        <p:guide orient="horz" pos="797"/>
        <p:guide pos="11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5" d="100"/>
          <a:sy n="45" d="100"/>
        </p:scale>
        <p:origin x="-1416" y="-78"/>
      </p:cViewPr>
      <p:guideLst>
        <p:guide orient="horz" pos="3224"/>
        <p:guide pos="2237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Lisa%20Koch\Documents\Projekte\P2X@BerlinAdlershof\Pr&#228;sentation%20Umsicht\W&#228;rmel&#252;ck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Lisa%20Koch\Documents\Projekte\P2X@BerlinAdlershof\Auswertungen\Electricity%20Prices\DA%20Auction%202015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Lisa%20Koch\Documents\Projekte\P2X@BerlinAdlershof\Auswertungen\DA%20Auction%202015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Lisa%20Koch\Documents\Projekte\P2X@BerlinAdlershof\Auswertungen\Zusammenstellung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Lisa%20Koch\Documents\Projekte\P2X@BerlinAdlershof\Auswertungen\Zusammenstellung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-Arbeitsblat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/>
              <a:t>Final energy consumption</a:t>
            </a:r>
            <a:r>
              <a:rPr lang="en-US" sz="1800" dirty="0"/>
              <a:t> </a:t>
            </a:r>
            <a:r>
              <a:rPr lang="en-US" sz="1800" dirty="0" err="1"/>
              <a:t>Heat</a:t>
            </a:r>
            <a:endParaRPr lang="en-US" sz="1800" dirty="0"/>
          </a:p>
        </c:rich>
      </c:tx>
      <c:layout>
        <c:manualLayout>
          <c:xMode val="edge"/>
          <c:yMode val="edge"/>
          <c:x val="0.15795029689394227"/>
          <c:y val="5.10095813666417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3912622958116869"/>
          <c:y val="0.22659455705899192"/>
          <c:w val="0.782481008515442"/>
          <c:h val="0.615872637599238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Table1!$A$7</c:f>
              <c:strCache>
                <c:ptCount val="1"/>
                <c:pt idx="0">
                  <c:v>Final energy consumption heat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985-4288-A59F-A65ECEBEE14C}"/>
                </c:ext>
              </c:extLst>
            </c:dLbl>
            <c:dLbl>
              <c:idx val="1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985-4288-A59F-A65ECEBEE1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Table1!$B$6:$E$6</c:f>
              <c:strCache>
                <c:ptCount val="4"/>
                <c:pt idx="0">
                  <c:v>2008</c:v>
                </c:pt>
                <c:pt idx="1">
                  <c:v>2050</c:v>
                </c:pt>
                <c:pt idx="2">
                  <c:v>Max.</c:v>
                </c:pt>
                <c:pt idx="3">
                  <c:v>min.</c:v>
                </c:pt>
              </c:strCache>
            </c:strRef>
          </c:cat>
          <c:val>
            <c:numRef>
              <c:f>Table1!$B$7:$E$7</c:f>
              <c:numCache>
                <c:formatCode>General</c:formatCode>
                <c:ptCount val="4"/>
                <c:pt idx="0">
                  <c:v>850</c:v>
                </c:pt>
                <c:pt idx="1">
                  <c:v>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85-4288-A59F-A65ECEBEE14C}"/>
            </c:ext>
          </c:extLst>
        </c:ser>
        <c:ser>
          <c:idx val="1"/>
          <c:order val="1"/>
          <c:tx>
            <c:strRef>
              <c:f>Table1!$A$8</c:f>
              <c:strCache>
                <c:ptCount val="1"/>
                <c:pt idx="0">
                  <c:v>Solar thermal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Table1!$B$6:$E$6</c:f>
              <c:strCache>
                <c:ptCount val="4"/>
                <c:pt idx="0">
                  <c:v>2008</c:v>
                </c:pt>
                <c:pt idx="1">
                  <c:v>2050</c:v>
                </c:pt>
                <c:pt idx="2">
                  <c:v>Max.</c:v>
                </c:pt>
                <c:pt idx="3">
                  <c:v>min.</c:v>
                </c:pt>
              </c:strCache>
            </c:strRef>
          </c:cat>
          <c:val>
            <c:numRef>
              <c:f>Table1!$B$8:$E$8</c:f>
              <c:numCache>
                <c:formatCode>General</c:formatCode>
                <c:ptCount val="4"/>
                <c:pt idx="2">
                  <c:v>69</c:v>
                </c:pt>
                <c:pt idx="3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85-4288-A59F-A65ECEBEE14C}"/>
            </c:ext>
          </c:extLst>
        </c:ser>
        <c:ser>
          <c:idx val="2"/>
          <c:order val="2"/>
          <c:tx>
            <c:strRef>
              <c:f>Table1!$A$9</c:f>
              <c:strCache>
                <c:ptCount val="1"/>
                <c:pt idx="0">
                  <c:v>Biomass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Table1!$B$6:$E$6</c:f>
              <c:strCache>
                <c:ptCount val="4"/>
                <c:pt idx="0">
                  <c:v>2008</c:v>
                </c:pt>
                <c:pt idx="1">
                  <c:v>2050</c:v>
                </c:pt>
                <c:pt idx="2">
                  <c:v>Max.</c:v>
                </c:pt>
                <c:pt idx="3">
                  <c:v>min.</c:v>
                </c:pt>
              </c:strCache>
            </c:strRef>
          </c:cat>
          <c:val>
            <c:numRef>
              <c:f>Table1!$B$9:$E$9</c:f>
              <c:numCache>
                <c:formatCode>General</c:formatCode>
                <c:ptCount val="4"/>
                <c:pt idx="2">
                  <c:v>139</c:v>
                </c:pt>
                <c:pt idx="3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85-4288-A59F-A65ECEBEE14C}"/>
            </c:ext>
          </c:extLst>
        </c:ser>
        <c:ser>
          <c:idx val="3"/>
          <c:order val="3"/>
          <c:tx>
            <c:strRef>
              <c:f>Table1!$A$10</c:f>
              <c:strCache>
                <c:ptCount val="1"/>
                <c:pt idx="0">
                  <c:v>Environmental heat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Table1!$B$6:$E$6</c:f>
              <c:strCache>
                <c:ptCount val="4"/>
                <c:pt idx="0">
                  <c:v>2008</c:v>
                </c:pt>
                <c:pt idx="1">
                  <c:v>2050</c:v>
                </c:pt>
                <c:pt idx="2">
                  <c:v>Max.</c:v>
                </c:pt>
                <c:pt idx="3">
                  <c:v>min.</c:v>
                </c:pt>
              </c:strCache>
            </c:strRef>
          </c:cat>
          <c:val>
            <c:numRef>
              <c:f>Table1!$B$10:$E$10</c:f>
              <c:numCache>
                <c:formatCode>General</c:formatCode>
                <c:ptCount val="4"/>
                <c:pt idx="2">
                  <c:v>100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985-4288-A59F-A65ECEBEE14C}"/>
            </c:ext>
          </c:extLst>
        </c:ser>
        <c:ser>
          <c:idx val="4"/>
          <c:order val="4"/>
          <c:tx>
            <c:strRef>
              <c:f>Table1!$A$11</c:f>
              <c:strCache>
                <c:ptCount val="1"/>
                <c:pt idx="0">
                  <c:v>Heat pumps Electricity</c:v>
                </c:pt>
              </c:strCache>
            </c:strRef>
          </c:tx>
          <c:spPr>
            <a:solidFill>
              <a:srgbClr val="8064A2"/>
            </a:solidFill>
            <a:ln>
              <a:noFill/>
            </a:ln>
            <a:effectLst/>
          </c:spPr>
          <c:invertIfNegative val="0"/>
          <c:cat>
            <c:strRef>
              <c:f>Table1!$B$6:$E$6</c:f>
              <c:strCache>
                <c:ptCount val="4"/>
                <c:pt idx="0">
                  <c:v>2008</c:v>
                </c:pt>
                <c:pt idx="1">
                  <c:v>2050</c:v>
                </c:pt>
                <c:pt idx="2">
                  <c:v>Max.</c:v>
                </c:pt>
                <c:pt idx="3">
                  <c:v>min.</c:v>
                </c:pt>
              </c:strCache>
            </c:strRef>
          </c:cat>
          <c:val>
            <c:numRef>
              <c:f>Table1!$B$11:$E$11</c:f>
              <c:numCache>
                <c:formatCode>General</c:formatCode>
                <c:ptCount val="4"/>
                <c:pt idx="2">
                  <c:v>33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85-4288-A59F-A65ECEBEE14C}"/>
            </c:ext>
          </c:extLst>
        </c:ser>
        <c:ser>
          <c:idx val="5"/>
          <c:order val="5"/>
          <c:tx>
            <c:strRef>
              <c:f>Table1!$A$12</c:f>
              <c:strCache>
                <c:ptCount val="1"/>
                <c:pt idx="0">
                  <c:v>Heat Gap</c:v>
                </c:pt>
              </c:strCache>
            </c:strRef>
          </c:tx>
          <c:spPr>
            <a:solidFill>
              <a:srgbClr val="FF0000">
                <a:alpha val="22000"/>
              </a:srgbClr>
            </a:solidFill>
            <a:ln w="15875">
              <a:solidFill>
                <a:srgbClr val="FF0000"/>
              </a:solidFill>
            </a:ln>
            <a:effectLst/>
          </c:spPr>
          <c:invertIfNegative val="0"/>
          <c:dLbls>
            <c:dLbl>
              <c:idx val="2"/>
              <c:layout>
                <c:manualLayout>
                  <c:x val="-1.4760145886027732E-3"/>
                  <c:y val="5.345295370244440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985-4288-A59F-A65ECEBEE1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Table1!$B$6:$E$6</c:f>
              <c:strCache>
                <c:ptCount val="4"/>
                <c:pt idx="0">
                  <c:v>2008</c:v>
                </c:pt>
                <c:pt idx="1">
                  <c:v>2050</c:v>
                </c:pt>
                <c:pt idx="2">
                  <c:v>Max.</c:v>
                </c:pt>
                <c:pt idx="3">
                  <c:v>min.</c:v>
                </c:pt>
              </c:strCache>
            </c:strRef>
          </c:cat>
          <c:val>
            <c:numRef>
              <c:f>Table1!$B$12:$E$12</c:f>
              <c:numCache>
                <c:formatCode>General</c:formatCode>
                <c:ptCount val="4"/>
                <c:pt idx="2">
                  <c:v>73</c:v>
                </c:pt>
                <c:pt idx="3">
                  <c:v>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985-4288-A59F-A65ECEBEE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7278544"/>
        <c:axId val="127077744"/>
      </c:barChart>
      <c:catAx>
        <c:axId val="12727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7077744"/>
        <c:crosses val="autoZero"/>
        <c:auto val="1"/>
        <c:lblAlgn val="ctr"/>
        <c:lblOffset val="100"/>
        <c:noMultiLvlLbl val="0"/>
      </c:catAx>
      <c:valAx>
        <c:axId val="12707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/>
                  <a:t>[TWh]</a:t>
                </a:r>
              </a:p>
            </c:rich>
          </c:tx>
          <c:layout>
            <c:manualLayout>
              <c:xMode val="edge"/>
              <c:yMode val="edge"/>
              <c:x val="3.2763779527559052E-2"/>
              <c:y val="0.161137357830271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727854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685776251762068"/>
          <c:y val="9.120517611136067E-2"/>
          <c:w val="0.40314223748237937"/>
          <c:h val="0.349288443116618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171697287839"/>
          <c:y val="5.4236293379994201E-2"/>
          <c:w val="0.81427274715660503"/>
          <c:h val="0.79201808107319904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Evaluation!$C$2</c:f>
              <c:strCache>
                <c:ptCount val="1"/>
                <c:pt idx="0">
                  <c:v>jÃ¤hrlicher Extension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numRef>
              <c:f>Evaluation!$A$3:$A$7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Evaluation!$C$3:$C$7</c:f>
              <c:numCache>
                <c:formatCode>General</c:formatCode>
                <c:ptCount val="5"/>
                <c:pt idx="0">
                  <c:v>45</c:v>
                </c:pt>
                <c:pt idx="1">
                  <c:v>35</c:v>
                </c:pt>
                <c:pt idx="2">
                  <c:v>31.6</c:v>
                </c:pt>
                <c:pt idx="3">
                  <c:v>149</c:v>
                </c:pt>
                <c:pt idx="4">
                  <c:v>38.4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44-4845-9F7C-F9C4767A78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5988760"/>
        <c:axId val="-209429068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Evaluation!$B$2</c15:sqref>
                        </c15:formulaRef>
                      </c:ext>
                    </c:extLst>
                    <c:strCache>
                      <c:ptCount val="1"/>
                      <c:pt idx="0">
                        <c:v>Quantity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Evaluation!$A$3:$A$7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2012</c:v>
                      </c:pt>
                      <c:pt idx="1">
                        <c:v>2013</c:v>
                      </c:pt>
                      <c:pt idx="2">
                        <c:v>2014</c:v>
                      </c:pt>
                      <c:pt idx="3">
                        <c:v>2015</c:v>
                      </c:pt>
                      <c:pt idx="4">
                        <c:v>2016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Evaluation!$B$3:$B$7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3</c:v>
                      </c:pt>
                      <c:pt idx="1">
                        <c:v>4</c:v>
                      </c:pt>
                      <c:pt idx="2">
                        <c:v>7</c:v>
                      </c:pt>
                      <c:pt idx="3">
                        <c:v>9</c:v>
                      </c:pt>
                      <c:pt idx="4">
                        <c:v>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744-4845-9F7C-F9C4767A781F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2"/>
          <c:order val="2"/>
          <c:tx>
            <c:strRef>
              <c:f>Evaluation!$D$2</c:f>
              <c:strCache>
                <c:ptCount val="1"/>
                <c:pt idx="0">
                  <c:v>cumulative work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Evaluation!$A$3:$A$7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Evaluation!$D$3:$D$7</c:f>
              <c:numCache>
                <c:formatCode>General</c:formatCode>
                <c:ptCount val="5"/>
                <c:pt idx="0">
                  <c:v>45</c:v>
                </c:pt>
                <c:pt idx="1">
                  <c:v>80</c:v>
                </c:pt>
                <c:pt idx="2">
                  <c:v>111.6</c:v>
                </c:pt>
                <c:pt idx="3">
                  <c:v>260.60000000000002</c:v>
                </c:pt>
                <c:pt idx="4">
                  <c:v>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44-4845-9F7C-F9C4767A78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5988760"/>
        <c:axId val="-2094290680"/>
      </c:lineChart>
      <c:catAx>
        <c:axId val="2125988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2094290680"/>
        <c:crosses val="autoZero"/>
        <c:auto val="1"/>
        <c:lblAlgn val="ctr"/>
        <c:lblOffset val="100"/>
        <c:noMultiLvlLbl val="0"/>
      </c:catAx>
      <c:valAx>
        <c:axId val="-2094290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Power [MW]</a:t>
                </a:r>
              </a:p>
            </c:rich>
          </c:tx>
          <c:layout>
            <c:manualLayout>
              <c:xMode val="edge"/>
              <c:yMode val="edge"/>
              <c:x val="1.1111111111111099E-2"/>
              <c:y val="0.1012288568095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25988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84088130245053"/>
          <c:y val="0.10271839494626647"/>
          <c:w val="0.37175765529308802"/>
          <c:h val="0.242109580052493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457201897219"/>
          <c:y val="5.1665002734636097E-2"/>
          <c:w val="0.73939077861085001"/>
          <c:h val="0.81280955646806596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Evaluation!$D$3</c:f>
              <c:strCache>
                <c:ptCount val="1"/>
                <c:pt idx="0">
                  <c:v>Cumulative input power Current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numRef>
              <c:f>Evaluation!$A$5:$A$10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Evaluation!$D$5:$D$10</c:f>
              <c:numCache>
                <c:formatCode>#,##0.0</c:formatCode>
                <c:ptCount val="6"/>
                <c:pt idx="0">
                  <c:v>0.5</c:v>
                </c:pt>
                <c:pt idx="1">
                  <c:v>2.028</c:v>
                </c:pt>
                <c:pt idx="2">
                  <c:v>11.228</c:v>
                </c:pt>
                <c:pt idx="3">
                  <c:v>11.878</c:v>
                </c:pt>
                <c:pt idx="4">
                  <c:v>21.599</c:v>
                </c:pt>
                <c:pt idx="5">
                  <c:v>23.136500000000009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1-48F1-8AAE-E741F3F547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2098231816"/>
        <c:axId val="-213231370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Evaluation!$B$3</c15:sqref>
                        </c15:formulaRef>
                      </c:ext>
                    </c:extLst>
                    <c:strCache>
                      <c:ptCount val="1"/>
                      <c:pt idx="0">
                        <c:v>Number of installations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Evaluation!$A$5:$A$10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2011</c:v>
                      </c:pt>
                      <c:pt idx="1">
                        <c:v>2012</c:v>
                      </c:pt>
                      <c:pt idx="2">
                        <c:v>2013</c:v>
                      </c:pt>
                      <c:pt idx="3">
                        <c:v>2014</c:v>
                      </c:pt>
                      <c:pt idx="4">
                        <c:v>2015</c:v>
                      </c:pt>
                      <c:pt idx="5">
                        <c:v>2016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Evaluation!$B$5:$B$10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</c:v>
                      </c:pt>
                      <c:pt idx="1">
                        <c:v>5</c:v>
                      </c:pt>
                      <c:pt idx="2">
                        <c:v>6</c:v>
                      </c:pt>
                      <c:pt idx="3">
                        <c:v>3</c:v>
                      </c:pt>
                      <c:pt idx="4">
                        <c:v>8</c:v>
                      </c:pt>
                      <c:pt idx="5">
                        <c:v>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B461-48F1-8AAE-E741F3F54756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Evaluation!$C$3</c15:sqref>
                        </c15:formulaRef>
                      </c:ext>
                    </c:extLst>
                    <c:strCache>
                      <c:ptCount val="1"/>
                      <c:pt idx="0">
                        <c:v>Input power Current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Evaluation!$A$5:$A$10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2011</c:v>
                      </c:pt>
                      <c:pt idx="1">
                        <c:v>2012</c:v>
                      </c:pt>
                      <c:pt idx="2">
                        <c:v>2013</c:v>
                      </c:pt>
                      <c:pt idx="3">
                        <c:v>2014</c:v>
                      </c:pt>
                      <c:pt idx="4">
                        <c:v>2015</c:v>
                      </c:pt>
                      <c:pt idx="5">
                        <c:v>2016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Evaluation!$C$5:$C$10</c15:sqref>
                        </c15:formulaRef>
                      </c:ext>
                    </c:extLst>
                    <c:numCache>
                      <c:formatCode>#,##0.0</c:formatCode>
                      <c:ptCount val="6"/>
                      <c:pt idx="0">
                        <c:v>0.5</c:v>
                      </c:pt>
                      <c:pt idx="1">
                        <c:v>1.528</c:v>
                      </c:pt>
                      <c:pt idx="2">
                        <c:v>9.2000000000000011</c:v>
                      </c:pt>
                      <c:pt idx="3">
                        <c:v>0.65</c:v>
                      </c:pt>
                      <c:pt idx="4">
                        <c:v>9.7210000000000001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461-48F1-8AAE-E741F3F54756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Evaluation!$E$3</c15:sqref>
                        </c15:formulaRef>
                      </c:ext>
                    </c:extLst>
                    <c:strCache>
                      <c:ptCount val="1"/>
                      <c:pt idx="0">
                        <c:v>Hydrogen production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Evaluation!$A$5:$A$10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2011</c:v>
                      </c:pt>
                      <c:pt idx="1">
                        <c:v>2012</c:v>
                      </c:pt>
                      <c:pt idx="2">
                        <c:v>2013</c:v>
                      </c:pt>
                      <c:pt idx="3">
                        <c:v>2014</c:v>
                      </c:pt>
                      <c:pt idx="4">
                        <c:v>2015</c:v>
                      </c:pt>
                      <c:pt idx="5">
                        <c:v>2016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Evaluation!$E$5:$E$10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120</c:v>
                      </c:pt>
                      <c:pt idx="1">
                        <c:v>317.3</c:v>
                      </c:pt>
                      <c:pt idx="2">
                        <c:v>1860</c:v>
                      </c:pt>
                      <c:pt idx="3">
                        <c:v>100.4</c:v>
                      </c:pt>
                      <c:pt idx="4">
                        <c:v>1783</c:v>
                      </c:pt>
                      <c:pt idx="5">
                        <c:v>285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461-48F1-8AAE-E741F3F54756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Evaluation!$G$3</c15:sqref>
                        </c15:formulaRef>
                      </c:ext>
                    </c:extLst>
                    <c:strCache>
                      <c:ptCount val="1"/>
                      <c:pt idx="0">
                        <c:v>Methane and synthesis gas production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Evaluation!$A$5:$A$10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2011</c:v>
                      </c:pt>
                      <c:pt idx="1">
                        <c:v>2012</c:v>
                      </c:pt>
                      <c:pt idx="2">
                        <c:v>2013</c:v>
                      </c:pt>
                      <c:pt idx="3">
                        <c:v>2014</c:v>
                      </c:pt>
                      <c:pt idx="4">
                        <c:v>2015</c:v>
                      </c:pt>
                      <c:pt idx="5">
                        <c:v>2016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Evaluation!$G$5:$G$10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0</c:v>
                      </c:pt>
                      <c:pt idx="1">
                        <c:v>21.8</c:v>
                      </c:pt>
                      <c:pt idx="2">
                        <c:v>300</c:v>
                      </c:pt>
                      <c:pt idx="3">
                        <c:v>0</c:v>
                      </c:pt>
                      <c:pt idx="4">
                        <c:v>112</c:v>
                      </c:pt>
                      <c:pt idx="5">
                        <c:v>2.5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461-48F1-8AAE-E741F3F54756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4"/>
          <c:order val="4"/>
          <c:tx>
            <c:strRef>
              <c:f>Evaluation!$F$3</c:f>
              <c:strCache>
                <c:ptCount val="1"/>
                <c:pt idx="0">
                  <c:v>Cumulative hydrogen production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Evaluation!$A$5:$A$10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Evaluation!$F$5:$F$10</c:f>
              <c:numCache>
                <c:formatCode>#,##0</c:formatCode>
                <c:ptCount val="6"/>
                <c:pt idx="0">
                  <c:v>120</c:v>
                </c:pt>
                <c:pt idx="1">
                  <c:v>437.3</c:v>
                </c:pt>
                <c:pt idx="2">
                  <c:v>2297.3000000000002</c:v>
                </c:pt>
                <c:pt idx="3">
                  <c:v>2397.6999999999998</c:v>
                </c:pt>
                <c:pt idx="4">
                  <c:v>4180.7000000000007</c:v>
                </c:pt>
                <c:pt idx="5">
                  <c:v>4465.7000000000007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61-48F1-8AAE-E741F3F54756}"/>
            </c:ext>
          </c:extLst>
        </c:ser>
        <c:ser>
          <c:idx val="6"/>
          <c:order val="6"/>
          <c:tx>
            <c:strRef>
              <c:f>Evaluation!$H$3</c:f>
              <c:strCache>
                <c:ptCount val="1"/>
                <c:pt idx="0">
                  <c:v>Cumulative methane and synthesis gas production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Evaluation!$A$5:$A$10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Evaluation!$H$5:$H$10</c:f>
              <c:numCache>
                <c:formatCode>#,##0</c:formatCode>
                <c:ptCount val="6"/>
                <c:pt idx="0">
                  <c:v>0</c:v>
                </c:pt>
                <c:pt idx="1">
                  <c:v>21.8</c:v>
                </c:pt>
                <c:pt idx="2">
                  <c:v>321.8</c:v>
                </c:pt>
                <c:pt idx="3">
                  <c:v>321.8</c:v>
                </c:pt>
                <c:pt idx="4">
                  <c:v>433.8</c:v>
                </c:pt>
                <c:pt idx="5">
                  <c:v>436.3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461-48F1-8AAE-E741F3F547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8621160"/>
        <c:axId val="-2092574712"/>
      </c:lineChart>
      <c:catAx>
        <c:axId val="-2098231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2132313704"/>
        <c:crosses val="autoZero"/>
        <c:auto val="1"/>
        <c:lblAlgn val="ctr"/>
        <c:lblOffset val="100"/>
        <c:noMultiLvlLbl val="0"/>
      </c:catAx>
      <c:valAx>
        <c:axId val="-2132313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Input power current [MW]</a:t>
                </a:r>
              </a:p>
            </c:rich>
          </c:tx>
          <c:layout>
            <c:manualLayout>
              <c:xMode val="edge"/>
              <c:yMode val="edge"/>
              <c:x val="6.1633281972264999E-3"/>
              <c:y val="4.352652139412809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2098231816"/>
        <c:crosses val="autoZero"/>
        <c:crossBetween val="between"/>
      </c:valAx>
      <c:valAx>
        <c:axId val="-20925747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GasproduktionskapazitÃ¤t [Nm3/h]</a:t>
                </a:r>
              </a:p>
            </c:rich>
          </c:tx>
          <c:layout>
            <c:manualLayout>
              <c:xMode val="edge"/>
              <c:yMode val="edge"/>
              <c:x val="0.95597329224447902"/>
              <c:y val="5.976683147164749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8621160"/>
        <c:crosses val="max"/>
        <c:crossBetween val="between"/>
      </c:valAx>
      <c:catAx>
        <c:axId val="2088621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925747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285318594308499"/>
          <c:y val="7.2163140577659296E-2"/>
          <c:w val="0.39833544476296834"/>
          <c:h val="0.3564182990837877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de-DE" sz="16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600" baseline="0" noProof="0" dirty="0" err="1">
                <a:latin typeface="+mn-lt"/>
              </a:rPr>
              <a:t>Ordered</a:t>
            </a:r>
            <a:r>
              <a:rPr lang="de-DE" sz="1600" baseline="0" noProof="0" dirty="0">
                <a:latin typeface="+mn-lt"/>
              </a:rPr>
              <a:t> </a:t>
            </a:r>
            <a:r>
              <a:rPr lang="de-DE" sz="1600" baseline="0" noProof="0" dirty="0" err="1">
                <a:latin typeface="+mn-lt"/>
              </a:rPr>
              <a:t>yearly</a:t>
            </a:r>
            <a:r>
              <a:rPr lang="de-DE" sz="1600" baseline="0" noProof="0" dirty="0">
                <a:latin typeface="+mn-lt"/>
              </a:rPr>
              <a:t> </a:t>
            </a:r>
            <a:r>
              <a:rPr lang="de-DE" sz="1600" baseline="0" noProof="0" dirty="0" err="1">
                <a:latin typeface="+mn-lt"/>
              </a:rPr>
              <a:t>load</a:t>
            </a:r>
            <a:r>
              <a:rPr lang="de-DE" sz="1600" baseline="0" noProof="0" dirty="0">
                <a:latin typeface="+mn-lt"/>
              </a:rPr>
              <a:t> </a:t>
            </a:r>
            <a:r>
              <a:rPr lang="de-DE" sz="1600" baseline="0" noProof="0" dirty="0" err="1">
                <a:latin typeface="+mn-lt"/>
              </a:rPr>
              <a:t>duration</a:t>
            </a:r>
            <a:r>
              <a:rPr lang="de-DE" sz="1600" baseline="0" noProof="0" dirty="0">
                <a:latin typeface="+mn-lt"/>
              </a:rPr>
              <a:t> </a:t>
            </a:r>
            <a:r>
              <a:rPr lang="de-DE" sz="1600" baseline="0" noProof="0" dirty="0" err="1">
                <a:latin typeface="+mn-lt"/>
              </a:rPr>
              <a:t>curve</a:t>
            </a:r>
            <a:endParaRPr lang="de-DE" sz="1600" noProof="0" dirty="0">
              <a:latin typeface="+mn-lt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de-DE" sz="1600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'Auswertung c'!$B$1</c:f>
              <c:strCache>
                <c:ptCount val="1"/>
                <c:pt idx="0">
                  <c:v>price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xVal>
            <c:numRef>
              <c:f>'Auswertung c'!$A$2:$A$8761</c:f>
              <c:numCache>
                <c:formatCode>General</c:formatCode>
                <c:ptCount val="87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  <c:pt idx="4000">
                  <c:v>4001</c:v>
                </c:pt>
                <c:pt idx="4001">
                  <c:v>4002</c:v>
                </c:pt>
                <c:pt idx="4002">
                  <c:v>4003</c:v>
                </c:pt>
                <c:pt idx="4003">
                  <c:v>4004</c:v>
                </c:pt>
                <c:pt idx="4004">
                  <c:v>4005</c:v>
                </c:pt>
                <c:pt idx="4005">
                  <c:v>4006</c:v>
                </c:pt>
                <c:pt idx="4006">
                  <c:v>4007</c:v>
                </c:pt>
                <c:pt idx="4007">
                  <c:v>4008</c:v>
                </c:pt>
                <c:pt idx="4008">
                  <c:v>4009</c:v>
                </c:pt>
                <c:pt idx="4009">
                  <c:v>4010</c:v>
                </c:pt>
                <c:pt idx="4010">
                  <c:v>4011</c:v>
                </c:pt>
                <c:pt idx="4011">
                  <c:v>4012</c:v>
                </c:pt>
                <c:pt idx="4012">
                  <c:v>4013</c:v>
                </c:pt>
                <c:pt idx="4013">
                  <c:v>4014</c:v>
                </c:pt>
                <c:pt idx="4014">
                  <c:v>4015</c:v>
                </c:pt>
                <c:pt idx="4015">
                  <c:v>4016</c:v>
                </c:pt>
                <c:pt idx="4016">
                  <c:v>4017</c:v>
                </c:pt>
                <c:pt idx="4017">
                  <c:v>4018</c:v>
                </c:pt>
                <c:pt idx="4018">
                  <c:v>4019</c:v>
                </c:pt>
                <c:pt idx="4019">
                  <c:v>4020</c:v>
                </c:pt>
                <c:pt idx="4020">
                  <c:v>4021</c:v>
                </c:pt>
                <c:pt idx="4021">
                  <c:v>4022</c:v>
                </c:pt>
                <c:pt idx="4022">
                  <c:v>4023</c:v>
                </c:pt>
                <c:pt idx="4023">
                  <c:v>4024</c:v>
                </c:pt>
                <c:pt idx="4024">
                  <c:v>4025</c:v>
                </c:pt>
                <c:pt idx="4025">
                  <c:v>4026</c:v>
                </c:pt>
                <c:pt idx="4026">
                  <c:v>4027</c:v>
                </c:pt>
                <c:pt idx="4027">
                  <c:v>4028</c:v>
                </c:pt>
                <c:pt idx="4028">
                  <c:v>4029</c:v>
                </c:pt>
                <c:pt idx="4029">
                  <c:v>4030</c:v>
                </c:pt>
                <c:pt idx="4030">
                  <c:v>4031</c:v>
                </c:pt>
                <c:pt idx="4031">
                  <c:v>4032</c:v>
                </c:pt>
                <c:pt idx="4032">
                  <c:v>4033</c:v>
                </c:pt>
                <c:pt idx="4033">
                  <c:v>4034</c:v>
                </c:pt>
                <c:pt idx="4034">
                  <c:v>4035</c:v>
                </c:pt>
                <c:pt idx="4035">
                  <c:v>4036</c:v>
                </c:pt>
                <c:pt idx="4036">
                  <c:v>4037</c:v>
                </c:pt>
                <c:pt idx="4037">
                  <c:v>4038</c:v>
                </c:pt>
                <c:pt idx="4038">
                  <c:v>4039</c:v>
                </c:pt>
                <c:pt idx="4039">
                  <c:v>4040</c:v>
                </c:pt>
                <c:pt idx="4040">
                  <c:v>4041</c:v>
                </c:pt>
                <c:pt idx="4041">
                  <c:v>4042</c:v>
                </c:pt>
                <c:pt idx="4042">
                  <c:v>4043</c:v>
                </c:pt>
                <c:pt idx="4043">
                  <c:v>4044</c:v>
                </c:pt>
                <c:pt idx="4044">
                  <c:v>4045</c:v>
                </c:pt>
                <c:pt idx="4045">
                  <c:v>4046</c:v>
                </c:pt>
                <c:pt idx="4046">
                  <c:v>4047</c:v>
                </c:pt>
                <c:pt idx="4047">
                  <c:v>4048</c:v>
                </c:pt>
                <c:pt idx="4048">
                  <c:v>4049</c:v>
                </c:pt>
                <c:pt idx="4049">
                  <c:v>4050</c:v>
                </c:pt>
                <c:pt idx="4050">
                  <c:v>4051</c:v>
                </c:pt>
                <c:pt idx="4051">
                  <c:v>4052</c:v>
                </c:pt>
                <c:pt idx="4052">
                  <c:v>4053</c:v>
                </c:pt>
                <c:pt idx="4053">
                  <c:v>4054</c:v>
                </c:pt>
                <c:pt idx="4054">
                  <c:v>4055</c:v>
                </c:pt>
                <c:pt idx="4055">
                  <c:v>4056</c:v>
                </c:pt>
                <c:pt idx="4056">
                  <c:v>4057</c:v>
                </c:pt>
                <c:pt idx="4057">
                  <c:v>4058</c:v>
                </c:pt>
                <c:pt idx="4058">
                  <c:v>4059</c:v>
                </c:pt>
                <c:pt idx="4059">
                  <c:v>4060</c:v>
                </c:pt>
                <c:pt idx="4060">
                  <c:v>4061</c:v>
                </c:pt>
                <c:pt idx="4061">
                  <c:v>4062</c:v>
                </c:pt>
                <c:pt idx="4062">
                  <c:v>4063</c:v>
                </c:pt>
                <c:pt idx="4063">
                  <c:v>4064</c:v>
                </c:pt>
                <c:pt idx="4064">
                  <c:v>4065</c:v>
                </c:pt>
                <c:pt idx="4065">
                  <c:v>4066</c:v>
                </c:pt>
                <c:pt idx="4066">
                  <c:v>4067</c:v>
                </c:pt>
                <c:pt idx="4067">
                  <c:v>4068</c:v>
                </c:pt>
                <c:pt idx="4068">
                  <c:v>4069</c:v>
                </c:pt>
                <c:pt idx="4069">
                  <c:v>4070</c:v>
                </c:pt>
                <c:pt idx="4070">
                  <c:v>4071</c:v>
                </c:pt>
                <c:pt idx="4071">
                  <c:v>4072</c:v>
                </c:pt>
                <c:pt idx="4072">
                  <c:v>4073</c:v>
                </c:pt>
                <c:pt idx="4073">
                  <c:v>4074</c:v>
                </c:pt>
                <c:pt idx="4074">
                  <c:v>4075</c:v>
                </c:pt>
                <c:pt idx="4075">
                  <c:v>4076</c:v>
                </c:pt>
                <c:pt idx="4076">
                  <c:v>4077</c:v>
                </c:pt>
                <c:pt idx="4077">
                  <c:v>4078</c:v>
                </c:pt>
                <c:pt idx="4078">
                  <c:v>4079</c:v>
                </c:pt>
                <c:pt idx="4079">
                  <c:v>4080</c:v>
                </c:pt>
                <c:pt idx="4080">
                  <c:v>4081</c:v>
                </c:pt>
                <c:pt idx="4081">
                  <c:v>4082</c:v>
                </c:pt>
                <c:pt idx="4082">
                  <c:v>4083</c:v>
                </c:pt>
                <c:pt idx="4083">
                  <c:v>4084</c:v>
                </c:pt>
                <c:pt idx="4084">
                  <c:v>4085</c:v>
                </c:pt>
                <c:pt idx="4085">
                  <c:v>4086</c:v>
                </c:pt>
                <c:pt idx="4086">
                  <c:v>4087</c:v>
                </c:pt>
                <c:pt idx="4087">
                  <c:v>4088</c:v>
                </c:pt>
                <c:pt idx="4088">
                  <c:v>4089</c:v>
                </c:pt>
                <c:pt idx="4089">
                  <c:v>4090</c:v>
                </c:pt>
                <c:pt idx="4090">
                  <c:v>4091</c:v>
                </c:pt>
                <c:pt idx="4091">
                  <c:v>4092</c:v>
                </c:pt>
                <c:pt idx="4092">
                  <c:v>4093</c:v>
                </c:pt>
                <c:pt idx="4093">
                  <c:v>4094</c:v>
                </c:pt>
                <c:pt idx="4094">
                  <c:v>4095</c:v>
                </c:pt>
                <c:pt idx="4095">
                  <c:v>4096</c:v>
                </c:pt>
                <c:pt idx="4096">
                  <c:v>4097</c:v>
                </c:pt>
                <c:pt idx="4097">
                  <c:v>4098</c:v>
                </c:pt>
                <c:pt idx="4098">
                  <c:v>4099</c:v>
                </c:pt>
                <c:pt idx="4099">
                  <c:v>4100</c:v>
                </c:pt>
                <c:pt idx="4100">
                  <c:v>4101</c:v>
                </c:pt>
                <c:pt idx="4101">
                  <c:v>4102</c:v>
                </c:pt>
                <c:pt idx="4102">
                  <c:v>4103</c:v>
                </c:pt>
                <c:pt idx="4103">
                  <c:v>4104</c:v>
                </c:pt>
                <c:pt idx="4104">
                  <c:v>4105</c:v>
                </c:pt>
                <c:pt idx="4105">
                  <c:v>4106</c:v>
                </c:pt>
                <c:pt idx="4106">
                  <c:v>4107</c:v>
                </c:pt>
                <c:pt idx="4107">
                  <c:v>4108</c:v>
                </c:pt>
                <c:pt idx="4108">
                  <c:v>4109</c:v>
                </c:pt>
                <c:pt idx="4109">
                  <c:v>4110</c:v>
                </c:pt>
                <c:pt idx="4110">
                  <c:v>4111</c:v>
                </c:pt>
                <c:pt idx="4111">
                  <c:v>4112</c:v>
                </c:pt>
                <c:pt idx="4112">
                  <c:v>4113</c:v>
                </c:pt>
                <c:pt idx="4113">
                  <c:v>4114</c:v>
                </c:pt>
                <c:pt idx="4114">
                  <c:v>4115</c:v>
                </c:pt>
                <c:pt idx="4115">
                  <c:v>4116</c:v>
                </c:pt>
                <c:pt idx="4116">
                  <c:v>4117</c:v>
                </c:pt>
                <c:pt idx="4117">
                  <c:v>4118</c:v>
                </c:pt>
                <c:pt idx="4118">
                  <c:v>4119</c:v>
                </c:pt>
                <c:pt idx="4119">
                  <c:v>4120</c:v>
                </c:pt>
                <c:pt idx="4120">
                  <c:v>4121</c:v>
                </c:pt>
                <c:pt idx="4121">
                  <c:v>4122</c:v>
                </c:pt>
                <c:pt idx="4122">
                  <c:v>4123</c:v>
                </c:pt>
                <c:pt idx="4123">
                  <c:v>4124</c:v>
                </c:pt>
                <c:pt idx="4124">
                  <c:v>4125</c:v>
                </c:pt>
                <c:pt idx="4125">
                  <c:v>4126</c:v>
                </c:pt>
                <c:pt idx="4126">
                  <c:v>4127</c:v>
                </c:pt>
                <c:pt idx="4127">
                  <c:v>4128</c:v>
                </c:pt>
                <c:pt idx="4128">
                  <c:v>4129</c:v>
                </c:pt>
                <c:pt idx="4129">
                  <c:v>4130</c:v>
                </c:pt>
                <c:pt idx="4130">
                  <c:v>4131</c:v>
                </c:pt>
                <c:pt idx="4131">
                  <c:v>4132</c:v>
                </c:pt>
                <c:pt idx="4132">
                  <c:v>4133</c:v>
                </c:pt>
                <c:pt idx="4133">
                  <c:v>4134</c:v>
                </c:pt>
                <c:pt idx="4134">
                  <c:v>4135</c:v>
                </c:pt>
                <c:pt idx="4135">
                  <c:v>4136</c:v>
                </c:pt>
                <c:pt idx="4136">
                  <c:v>4137</c:v>
                </c:pt>
                <c:pt idx="4137">
                  <c:v>4138</c:v>
                </c:pt>
                <c:pt idx="4138">
                  <c:v>4139</c:v>
                </c:pt>
                <c:pt idx="4139">
                  <c:v>4140</c:v>
                </c:pt>
                <c:pt idx="4140">
                  <c:v>4141</c:v>
                </c:pt>
                <c:pt idx="4141">
                  <c:v>4142</c:v>
                </c:pt>
                <c:pt idx="4142">
                  <c:v>4143</c:v>
                </c:pt>
                <c:pt idx="4143">
                  <c:v>4144</c:v>
                </c:pt>
                <c:pt idx="4144">
                  <c:v>4145</c:v>
                </c:pt>
                <c:pt idx="4145">
                  <c:v>4146</c:v>
                </c:pt>
                <c:pt idx="4146">
                  <c:v>4147</c:v>
                </c:pt>
                <c:pt idx="4147">
                  <c:v>4148</c:v>
                </c:pt>
                <c:pt idx="4148">
                  <c:v>4149</c:v>
                </c:pt>
                <c:pt idx="4149">
                  <c:v>4150</c:v>
                </c:pt>
                <c:pt idx="4150">
                  <c:v>4151</c:v>
                </c:pt>
                <c:pt idx="4151">
                  <c:v>4152</c:v>
                </c:pt>
                <c:pt idx="4152">
                  <c:v>4153</c:v>
                </c:pt>
                <c:pt idx="4153">
                  <c:v>4154</c:v>
                </c:pt>
                <c:pt idx="4154">
                  <c:v>4155</c:v>
                </c:pt>
                <c:pt idx="4155">
                  <c:v>4156</c:v>
                </c:pt>
                <c:pt idx="4156">
                  <c:v>4157</c:v>
                </c:pt>
                <c:pt idx="4157">
                  <c:v>4158</c:v>
                </c:pt>
                <c:pt idx="4158">
                  <c:v>4159</c:v>
                </c:pt>
                <c:pt idx="4159">
                  <c:v>4160</c:v>
                </c:pt>
                <c:pt idx="4160">
                  <c:v>4161</c:v>
                </c:pt>
                <c:pt idx="4161">
                  <c:v>4162</c:v>
                </c:pt>
                <c:pt idx="4162">
                  <c:v>4163</c:v>
                </c:pt>
                <c:pt idx="4163">
                  <c:v>4164</c:v>
                </c:pt>
                <c:pt idx="4164">
                  <c:v>4165</c:v>
                </c:pt>
                <c:pt idx="4165">
                  <c:v>4166</c:v>
                </c:pt>
                <c:pt idx="4166">
                  <c:v>4167</c:v>
                </c:pt>
                <c:pt idx="4167">
                  <c:v>4168</c:v>
                </c:pt>
                <c:pt idx="4168">
                  <c:v>4169</c:v>
                </c:pt>
                <c:pt idx="4169">
                  <c:v>4170</c:v>
                </c:pt>
                <c:pt idx="4170">
                  <c:v>4171</c:v>
                </c:pt>
                <c:pt idx="4171">
                  <c:v>4172</c:v>
                </c:pt>
                <c:pt idx="4172">
                  <c:v>4173</c:v>
                </c:pt>
                <c:pt idx="4173">
                  <c:v>4174</c:v>
                </c:pt>
                <c:pt idx="4174">
                  <c:v>4175</c:v>
                </c:pt>
                <c:pt idx="4175">
                  <c:v>4176</c:v>
                </c:pt>
                <c:pt idx="4176">
                  <c:v>4177</c:v>
                </c:pt>
                <c:pt idx="4177">
                  <c:v>4178</c:v>
                </c:pt>
                <c:pt idx="4178">
                  <c:v>4179</c:v>
                </c:pt>
                <c:pt idx="4179">
                  <c:v>4180</c:v>
                </c:pt>
                <c:pt idx="4180">
                  <c:v>4181</c:v>
                </c:pt>
                <c:pt idx="4181">
                  <c:v>4182</c:v>
                </c:pt>
                <c:pt idx="4182">
                  <c:v>4183</c:v>
                </c:pt>
                <c:pt idx="4183">
                  <c:v>4184</c:v>
                </c:pt>
                <c:pt idx="4184">
                  <c:v>4185</c:v>
                </c:pt>
                <c:pt idx="4185">
                  <c:v>4186</c:v>
                </c:pt>
                <c:pt idx="4186">
                  <c:v>4187</c:v>
                </c:pt>
                <c:pt idx="4187">
                  <c:v>4188</c:v>
                </c:pt>
                <c:pt idx="4188">
                  <c:v>4189</c:v>
                </c:pt>
                <c:pt idx="4189">
                  <c:v>4190</c:v>
                </c:pt>
                <c:pt idx="4190">
                  <c:v>4191</c:v>
                </c:pt>
                <c:pt idx="4191">
                  <c:v>4192</c:v>
                </c:pt>
                <c:pt idx="4192">
                  <c:v>4193</c:v>
                </c:pt>
                <c:pt idx="4193">
                  <c:v>4194</c:v>
                </c:pt>
                <c:pt idx="4194">
                  <c:v>4195</c:v>
                </c:pt>
                <c:pt idx="4195">
                  <c:v>4196</c:v>
                </c:pt>
                <c:pt idx="4196">
                  <c:v>4197</c:v>
                </c:pt>
                <c:pt idx="4197">
                  <c:v>4198</c:v>
                </c:pt>
                <c:pt idx="4198">
                  <c:v>4199</c:v>
                </c:pt>
                <c:pt idx="4199">
                  <c:v>4200</c:v>
                </c:pt>
                <c:pt idx="4200">
                  <c:v>4201</c:v>
                </c:pt>
                <c:pt idx="4201">
                  <c:v>4202</c:v>
                </c:pt>
                <c:pt idx="4202">
                  <c:v>4203</c:v>
                </c:pt>
                <c:pt idx="4203">
                  <c:v>4204</c:v>
                </c:pt>
                <c:pt idx="4204">
                  <c:v>4205</c:v>
                </c:pt>
                <c:pt idx="4205">
                  <c:v>4206</c:v>
                </c:pt>
                <c:pt idx="4206">
                  <c:v>4207</c:v>
                </c:pt>
                <c:pt idx="4207">
                  <c:v>4208</c:v>
                </c:pt>
                <c:pt idx="4208">
                  <c:v>4209</c:v>
                </c:pt>
                <c:pt idx="4209">
                  <c:v>4210</c:v>
                </c:pt>
                <c:pt idx="4210">
                  <c:v>4211</c:v>
                </c:pt>
                <c:pt idx="4211">
                  <c:v>4212</c:v>
                </c:pt>
                <c:pt idx="4212">
                  <c:v>4213</c:v>
                </c:pt>
                <c:pt idx="4213">
                  <c:v>4214</c:v>
                </c:pt>
                <c:pt idx="4214">
                  <c:v>4215</c:v>
                </c:pt>
                <c:pt idx="4215">
                  <c:v>4216</c:v>
                </c:pt>
                <c:pt idx="4216">
                  <c:v>4217</c:v>
                </c:pt>
                <c:pt idx="4217">
                  <c:v>4218</c:v>
                </c:pt>
                <c:pt idx="4218">
                  <c:v>4219</c:v>
                </c:pt>
                <c:pt idx="4219">
                  <c:v>4220</c:v>
                </c:pt>
                <c:pt idx="4220">
                  <c:v>4221</c:v>
                </c:pt>
                <c:pt idx="4221">
                  <c:v>4222</c:v>
                </c:pt>
                <c:pt idx="4222">
                  <c:v>4223</c:v>
                </c:pt>
                <c:pt idx="4223">
                  <c:v>4224</c:v>
                </c:pt>
                <c:pt idx="4224">
                  <c:v>4225</c:v>
                </c:pt>
                <c:pt idx="4225">
                  <c:v>4226</c:v>
                </c:pt>
                <c:pt idx="4226">
                  <c:v>4227</c:v>
                </c:pt>
                <c:pt idx="4227">
                  <c:v>4228</c:v>
                </c:pt>
                <c:pt idx="4228">
                  <c:v>4229</c:v>
                </c:pt>
                <c:pt idx="4229">
                  <c:v>4230</c:v>
                </c:pt>
                <c:pt idx="4230">
                  <c:v>4231</c:v>
                </c:pt>
                <c:pt idx="4231">
                  <c:v>4232</c:v>
                </c:pt>
                <c:pt idx="4232">
                  <c:v>4233</c:v>
                </c:pt>
                <c:pt idx="4233">
                  <c:v>4234</c:v>
                </c:pt>
                <c:pt idx="4234">
                  <c:v>4235</c:v>
                </c:pt>
                <c:pt idx="4235">
                  <c:v>4236</c:v>
                </c:pt>
                <c:pt idx="4236">
                  <c:v>4237</c:v>
                </c:pt>
                <c:pt idx="4237">
                  <c:v>4238</c:v>
                </c:pt>
                <c:pt idx="4238">
                  <c:v>4239</c:v>
                </c:pt>
                <c:pt idx="4239">
                  <c:v>4240</c:v>
                </c:pt>
                <c:pt idx="4240">
                  <c:v>4241</c:v>
                </c:pt>
                <c:pt idx="4241">
                  <c:v>4242</c:v>
                </c:pt>
                <c:pt idx="4242">
                  <c:v>4243</c:v>
                </c:pt>
                <c:pt idx="4243">
                  <c:v>4244</c:v>
                </c:pt>
                <c:pt idx="4244">
                  <c:v>4245</c:v>
                </c:pt>
                <c:pt idx="4245">
                  <c:v>4246</c:v>
                </c:pt>
                <c:pt idx="4246">
                  <c:v>4247</c:v>
                </c:pt>
                <c:pt idx="4247">
                  <c:v>4248</c:v>
                </c:pt>
                <c:pt idx="4248">
                  <c:v>4249</c:v>
                </c:pt>
                <c:pt idx="4249">
                  <c:v>4250</c:v>
                </c:pt>
                <c:pt idx="4250">
                  <c:v>4251</c:v>
                </c:pt>
                <c:pt idx="4251">
                  <c:v>4252</c:v>
                </c:pt>
                <c:pt idx="4252">
                  <c:v>4253</c:v>
                </c:pt>
                <c:pt idx="4253">
                  <c:v>4254</c:v>
                </c:pt>
                <c:pt idx="4254">
                  <c:v>4255</c:v>
                </c:pt>
                <c:pt idx="4255">
                  <c:v>4256</c:v>
                </c:pt>
                <c:pt idx="4256">
                  <c:v>4257</c:v>
                </c:pt>
                <c:pt idx="4257">
                  <c:v>4258</c:v>
                </c:pt>
                <c:pt idx="4258">
                  <c:v>4259</c:v>
                </c:pt>
                <c:pt idx="4259">
                  <c:v>4260</c:v>
                </c:pt>
                <c:pt idx="4260">
                  <c:v>4261</c:v>
                </c:pt>
                <c:pt idx="4261">
                  <c:v>4262</c:v>
                </c:pt>
                <c:pt idx="4262">
                  <c:v>4263</c:v>
                </c:pt>
                <c:pt idx="4263">
                  <c:v>4264</c:v>
                </c:pt>
                <c:pt idx="4264">
                  <c:v>4265</c:v>
                </c:pt>
                <c:pt idx="4265">
                  <c:v>4266</c:v>
                </c:pt>
                <c:pt idx="4266">
                  <c:v>4267</c:v>
                </c:pt>
                <c:pt idx="4267">
                  <c:v>4268</c:v>
                </c:pt>
                <c:pt idx="4268">
                  <c:v>4269</c:v>
                </c:pt>
                <c:pt idx="4269">
                  <c:v>4270</c:v>
                </c:pt>
                <c:pt idx="4270">
                  <c:v>4271</c:v>
                </c:pt>
                <c:pt idx="4271">
                  <c:v>4272</c:v>
                </c:pt>
                <c:pt idx="4272">
                  <c:v>4273</c:v>
                </c:pt>
                <c:pt idx="4273">
                  <c:v>4274</c:v>
                </c:pt>
                <c:pt idx="4274">
                  <c:v>4275</c:v>
                </c:pt>
                <c:pt idx="4275">
                  <c:v>4276</c:v>
                </c:pt>
                <c:pt idx="4276">
                  <c:v>4277</c:v>
                </c:pt>
                <c:pt idx="4277">
                  <c:v>4278</c:v>
                </c:pt>
                <c:pt idx="4278">
                  <c:v>4279</c:v>
                </c:pt>
                <c:pt idx="4279">
                  <c:v>4280</c:v>
                </c:pt>
                <c:pt idx="4280">
                  <c:v>4281</c:v>
                </c:pt>
                <c:pt idx="4281">
                  <c:v>4282</c:v>
                </c:pt>
                <c:pt idx="4282">
                  <c:v>4283</c:v>
                </c:pt>
                <c:pt idx="4283">
                  <c:v>4284</c:v>
                </c:pt>
                <c:pt idx="4284">
                  <c:v>4285</c:v>
                </c:pt>
                <c:pt idx="4285">
                  <c:v>4286</c:v>
                </c:pt>
                <c:pt idx="4286">
                  <c:v>4287</c:v>
                </c:pt>
                <c:pt idx="4287">
                  <c:v>4288</c:v>
                </c:pt>
                <c:pt idx="4288">
                  <c:v>4289</c:v>
                </c:pt>
                <c:pt idx="4289">
                  <c:v>4290</c:v>
                </c:pt>
                <c:pt idx="4290">
                  <c:v>4291</c:v>
                </c:pt>
                <c:pt idx="4291">
                  <c:v>4292</c:v>
                </c:pt>
                <c:pt idx="4292">
                  <c:v>4293</c:v>
                </c:pt>
                <c:pt idx="4293">
                  <c:v>4294</c:v>
                </c:pt>
                <c:pt idx="4294">
                  <c:v>4295</c:v>
                </c:pt>
                <c:pt idx="4295">
                  <c:v>4296</c:v>
                </c:pt>
                <c:pt idx="4296">
                  <c:v>4297</c:v>
                </c:pt>
                <c:pt idx="4297">
                  <c:v>4298</c:v>
                </c:pt>
                <c:pt idx="4298">
                  <c:v>4299</c:v>
                </c:pt>
                <c:pt idx="4299">
                  <c:v>4300</c:v>
                </c:pt>
                <c:pt idx="4300">
                  <c:v>4301</c:v>
                </c:pt>
                <c:pt idx="4301">
                  <c:v>4302</c:v>
                </c:pt>
                <c:pt idx="4302">
                  <c:v>4303</c:v>
                </c:pt>
                <c:pt idx="4303">
                  <c:v>4304</c:v>
                </c:pt>
                <c:pt idx="4304">
                  <c:v>4305</c:v>
                </c:pt>
                <c:pt idx="4305">
                  <c:v>4306</c:v>
                </c:pt>
                <c:pt idx="4306">
                  <c:v>4307</c:v>
                </c:pt>
                <c:pt idx="4307">
                  <c:v>4308</c:v>
                </c:pt>
                <c:pt idx="4308">
                  <c:v>4309</c:v>
                </c:pt>
                <c:pt idx="4309">
                  <c:v>4310</c:v>
                </c:pt>
                <c:pt idx="4310">
                  <c:v>4311</c:v>
                </c:pt>
                <c:pt idx="4311">
                  <c:v>4312</c:v>
                </c:pt>
                <c:pt idx="4312">
                  <c:v>4313</c:v>
                </c:pt>
                <c:pt idx="4313">
                  <c:v>4314</c:v>
                </c:pt>
                <c:pt idx="4314">
                  <c:v>4315</c:v>
                </c:pt>
                <c:pt idx="4315">
                  <c:v>4316</c:v>
                </c:pt>
                <c:pt idx="4316">
                  <c:v>4317</c:v>
                </c:pt>
                <c:pt idx="4317">
                  <c:v>4318</c:v>
                </c:pt>
                <c:pt idx="4318">
                  <c:v>4319</c:v>
                </c:pt>
                <c:pt idx="4319">
                  <c:v>4320</c:v>
                </c:pt>
                <c:pt idx="4320">
                  <c:v>4321</c:v>
                </c:pt>
                <c:pt idx="4321">
                  <c:v>4322</c:v>
                </c:pt>
                <c:pt idx="4322">
                  <c:v>4323</c:v>
                </c:pt>
                <c:pt idx="4323">
                  <c:v>4324</c:v>
                </c:pt>
                <c:pt idx="4324">
                  <c:v>4325</c:v>
                </c:pt>
                <c:pt idx="4325">
                  <c:v>4326</c:v>
                </c:pt>
                <c:pt idx="4326">
                  <c:v>4327</c:v>
                </c:pt>
                <c:pt idx="4327">
                  <c:v>4328</c:v>
                </c:pt>
                <c:pt idx="4328">
                  <c:v>4329</c:v>
                </c:pt>
                <c:pt idx="4329">
                  <c:v>4330</c:v>
                </c:pt>
                <c:pt idx="4330">
                  <c:v>4331</c:v>
                </c:pt>
                <c:pt idx="4331">
                  <c:v>4332</c:v>
                </c:pt>
                <c:pt idx="4332">
                  <c:v>4333</c:v>
                </c:pt>
                <c:pt idx="4333">
                  <c:v>4334</c:v>
                </c:pt>
                <c:pt idx="4334">
                  <c:v>4335</c:v>
                </c:pt>
                <c:pt idx="4335">
                  <c:v>4336</c:v>
                </c:pt>
                <c:pt idx="4336">
                  <c:v>4337</c:v>
                </c:pt>
                <c:pt idx="4337">
                  <c:v>4338</c:v>
                </c:pt>
                <c:pt idx="4338">
                  <c:v>4339</c:v>
                </c:pt>
                <c:pt idx="4339">
                  <c:v>4340</c:v>
                </c:pt>
                <c:pt idx="4340">
                  <c:v>4341</c:v>
                </c:pt>
                <c:pt idx="4341">
                  <c:v>4342</c:v>
                </c:pt>
                <c:pt idx="4342">
                  <c:v>4343</c:v>
                </c:pt>
                <c:pt idx="4343">
                  <c:v>4344</c:v>
                </c:pt>
                <c:pt idx="4344">
                  <c:v>4345</c:v>
                </c:pt>
                <c:pt idx="4345">
                  <c:v>4346</c:v>
                </c:pt>
                <c:pt idx="4346">
                  <c:v>4347</c:v>
                </c:pt>
                <c:pt idx="4347">
                  <c:v>4348</c:v>
                </c:pt>
                <c:pt idx="4348">
                  <c:v>4349</c:v>
                </c:pt>
                <c:pt idx="4349">
                  <c:v>4350</c:v>
                </c:pt>
                <c:pt idx="4350">
                  <c:v>4351</c:v>
                </c:pt>
                <c:pt idx="4351">
                  <c:v>4352</c:v>
                </c:pt>
                <c:pt idx="4352">
                  <c:v>4353</c:v>
                </c:pt>
                <c:pt idx="4353">
                  <c:v>4354</c:v>
                </c:pt>
                <c:pt idx="4354">
                  <c:v>4355</c:v>
                </c:pt>
                <c:pt idx="4355">
                  <c:v>4356</c:v>
                </c:pt>
                <c:pt idx="4356">
                  <c:v>4357</c:v>
                </c:pt>
                <c:pt idx="4357">
                  <c:v>4358</c:v>
                </c:pt>
                <c:pt idx="4358">
                  <c:v>4359</c:v>
                </c:pt>
                <c:pt idx="4359">
                  <c:v>4360</c:v>
                </c:pt>
                <c:pt idx="4360">
                  <c:v>4361</c:v>
                </c:pt>
                <c:pt idx="4361">
                  <c:v>4362</c:v>
                </c:pt>
                <c:pt idx="4362">
                  <c:v>4363</c:v>
                </c:pt>
                <c:pt idx="4363">
                  <c:v>4364</c:v>
                </c:pt>
                <c:pt idx="4364">
                  <c:v>4365</c:v>
                </c:pt>
                <c:pt idx="4365">
                  <c:v>4366</c:v>
                </c:pt>
                <c:pt idx="4366">
                  <c:v>4367</c:v>
                </c:pt>
                <c:pt idx="4367">
                  <c:v>4368</c:v>
                </c:pt>
                <c:pt idx="4368">
                  <c:v>4369</c:v>
                </c:pt>
                <c:pt idx="4369">
                  <c:v>4370</c:v>
                </c:pt>
                <c:pt idx="4370">
                  <c:v>4371</c:v>
                </c:pt>
                <c:pt idx="4371">
                  <c:v>4372</c:v>
                </c:pt>
                <c:pt idx="4372">
                  <c:v>4373</c:v>
                </c:pt>
                <c:pt idx="4373">
                  <c:v>4374</c:v>
                </c:pt>
                <c:pt idx="4374">
                  <c:v>4375</c:v>
                </c:pt>
                <c:pt idx="4375">
                  <c:v>4376</c:v>
                </c:pt>
                <c:pt idx="4376">
                  <c:v>4377</c:v>
                </c:pt>
                <c:pt idx="4377">
                  <c:v>4378</c:v>
                </c:pt>
                <c:pt idx="4378">
                  <c:v>4379</c:v>
                </c:pt>
                <c:pt idx="4379">
                  <c:v>4380</c:v>
                </c:pt>
                <c:pt idx="4380">
                  <c:v>4381</c:v>
                </c:pt>
                <c:pt idx="4381">
                  <c:v>4382</c:v>
                </c:pt>
                <c:pt idx="4382">
                  <c:v>4383</c:v>
                </c:pt>
                <c:pt idx="4383">
                  <c:v>4384</c:v>
                </c:pt>
                <c:pt idx="4384">
                  <c:v>4385</c:v>
                </c:pt>
                <c:pt idx="4385">
                  <c:v>4386</c:v>
                </c:pt>
                <c:pt idx="4386">
                  <c:v>4387</c:v>
                </c:pt>
                <c:pt idx="4387">
                  <c:v>4388</c:v>
                </c:pt>
                <c:pt idx="4388">
                  <c:v>4389</c:v>
                </c:pt>
                <c:pt idx="4389">
                  <c:v>4390</c:v>
                </c:pt>
                <c:pt idx="4390">
                  <c:v>4391</c:v>
                </c:pt>
                <c:pt idx="4391">
                  <c:v>4392</c:v>
                </c:pt>
                <c:pt idx="4392">
                  <c:v>4393</c:v>
                </c:pt>
                <c:pt idx="4393">
                  <c:v>4394</c:v>
                </c:pt>
                <c:pt idx="4394">
                  <c:v>4395</c:v>
                </c:pt>
                <c:pt idx="4395">
                  <c:v>4396</c:v>
                </c:pt>
                <c:pt idx="4396">
                  <c:v>4397</c:v>
                </c:pt>
                <c:pt idx="4397">
                  <c:v>4398</c:v>
                </c:pt>
                <c:pt idx="4398">
                  <c:v>4399</c:v>
                </c:pt>
                <c:pt idx="4399">
                  <c:v>4400</c:v>
                </c:pt>
                <c:pt idx="4400">
                  <c:v>4401</c:v>
                </c:pt>
                <c:pt idx="4401">
                  <c:v>4402</c:v>
                </c:pt>
                <c:pt idx="4402">
                  <c:v>4403</c:v>
                </c:pt>
                <c:pt idx="4403">
                  <c:v>4404</c:v>
                </c:pt>
                <c:pt idx="4404">
                  <c:v>4405</c:v>
                </c:pt>
                <c:pt idx="4405">
                  <c:v>4406</c:v>
                </c:pt>
                <c:pt idx="4406">
                  <c:v>4407</c:v>
                </c:pt>
                <c:pt idx="4407">
                  <c:v>4408</c:v>
                </c:pt>
                <c:pt idx="4408">
                  <c:v>4409</c:v>
                </c:pt>
                <c:pt idx="4409">
                  <c:v>4410</c:v>
                </c:pt>
                <c:pt idx="4410">
                  <c:v>4411</c:v>
                </c:pt>
                <c:pt idx="4411">
                  <c:v>4412</c:v>
                </c:pt>
                <c:pt idx="4412">
                  <c:v>4413</c:v>
                </c:pt>
                <c:pt idx="4413">
                  <c:v>4414</c:v>
                </c:pt>
                <c:pt idx="4414">
                  <c:v>4415</c:v>
                </c:pt>
                <c:pt idx="4415">
                  <c:v>4416</c:v>
                </c:pt>
                <c:pt idx="4416">
                  <c:v>4417</c:v>
                </c:pt>
                <c:pt idx="4417">
                  <c:v>4418</c:v>
                </c:pt>
                <c:pt idx="4418">
                  <c:v>4419</c:v>
                </c:pt>
                <c:pt idx="4419">
                  <c:v>4420</c:v>
                </c:pt>
                <c:pt idx="4420">
                  <c:v>4421</c:v>
                </c:pt>
                <c:pt idx="4421">
                  <c:v>4422</c:v>
                </c:pt>
                <c:pt idx="4422">
                  <c:v>4423</c:v>
                </c:pt>
                <c:pt idx="4423">
                  <c:v>4424</c:v>
                </c:pt>
                <c:pt idx="4424">
                  <c:v>4425</c:v>
                </c:pt>
                <c:pt idx="4425">
                  <c:v>4426</c:v>
                </c:pt>
                <c:pt idx="4426">
                  <c:v>4427</c:v>
                </c:pt>
                <c:pt idx="4427">
                  <c:v>4428</c:v>
                </c:pt>
                <c:pt idx="4428">
                  <c:v>4429</c:v>
                </c:pt>
                <c:pt idx="4429">
                  <c:v>4430</c:v>
                </c:pt>
                <c:pt idx="4430">
                  <c:v>4431</c:v>
                </c:pt>
                <c:pt idx="4431">
                  <c:v>4432</c:v>
                </c:pt>
                <c:pt idx="4432">
                  <c:v>4433</c:v>
                </c:pt>
                <c:pt idx="4433">
                  <c:v>4434</c:v>
                </c:pt>
                <c:pt idx="4434">
                  <c:v>4435</c:v>
                </c:pt>
                <c:pt idx="4435">
                  <c:v>4436</c:v>
                </c:pt>
                <c:pt idx="4436">
                  <c:v>4437</c:v>
                </c:pt>
                <c:pt idx="4437">
                  <c:v>4438</c:v>
                </c:pt>
                <c:pt idx="4438">
                  <c:v>4439</c:v>
                </c:pt>
                <c:pt idx="4439">
                  <c:v>4440</c:v>
                </c:pt>
                <c:pt idx="4440">
                  <c:v>4441</c:v>
                </c:pt>
                <c:pt idx="4441">
                  <c:v>4442</c:v>
                </c:pt>
                <c:pt idx="4442">
                  <c:v>4443</c:v>
                </c:pt>
                <c:pt idx="4443">
                  <c:v>4444</c:v>
                </c:pt>
                <c:pt idx="4444">
                  <c:v>4445</c:v>
                </c:pt>
                <c:pt idx="4445">
                  <c:v>4446</c:v>
                </c:pt>
                <c:pt idx="4446">
                  <c:v>4447</c:v>
                </c:pt>
                <c:pt idx="4447">
                  <c:v>4448</c:v>
                </c:pt>
                <c:pt idx="4448">
                  <c:v>4449</c:v>
                </c:pt>
                <c:pt idx="4449">
                  <c:v>4450</c:v>
                </c:pt>
                <c:pt idx="4450">
                  <c:v>4451</c:v>
                </c:pt>
                <c:pt idx="4451">
                  <c:v>4452</c:v>
                </c:pt>
                <c:pt idx="4452">
                  <c:v>4453</c:v>
                </c:pt>
                <c:pt idx="4453">
                  <c:v>4454</c:v>
                </c:pt>
                <c:pt idx="4454">
                  <c:v>4455</c:v>
                </c:pt>
                <c:pt idx="4455">
                  <c:v>4456</c:v>
                </c:pt>
                <c:pt idx="4456">
                  <c:v>4457</c:v>
                </c:pt>
                <c:pt idx="4457">
                  <c:v>4458</c:v>
                </c:pt>
                <c:pt idx="4458">
                  <c:v>4459</c:v>
                </c:pt>
                <c:pt idx="4459">
                  <c:v>4460</c:v>
                </c:pt>
                <c:pt idx="4460">
                  <c:v>4461</c:v>
                </c:pt>
                <c:pt idx="4461">
                  <c:v>4462</c:v>
                </c:pt>
                <c:pt idx="4462">
                  <c:v>4463</c:v>
                </c:pt>
                <c:pt idx="4463">
                  <c:v>4464</c:v>
                </c:pt>
                <c:pt idx="4464">
                  <c:v>4465</c:v>
                </c:pt>
                <c:pt idx="4465">
                  <c:v>4466</c:v>
                </c:pt>
                <c:pt idx="4466">
                  <c:v>4467</c:v>
                </c:pt>
                <c:pt idx="4467">
                  <c:v>4468</c:v>
                </c:pt>
                <c:pt idx="4468">
                  <c:v>4469</c:v>
                </c:pt>
                <c:pt idx="4469">
                  <c:v>4470</c:v>
                </c:pt>
                <c:pt idx="4470">
                  <c:v>4471</c:v>
                </c:pt>
                <c:pt idx="4471">
                  <c:v>4472</c:v>
                </c:pt>
                <c:pt idx="4472">
                  <c:v>4473</c:v>
                </c:pt>
                <c:pt idx="4473">
                  <c:v>4474</c:v>
                </c:pt>
                <c:pt idx="4474">
                  <c:v>4475</c:v>
                </c:pt>
                <c:pt idx="4475">
                  <c:v>4476</c:v>
                </c:pt>
                <c:pt idx="4476">
                  <c:v>4477</c:v>
                </c:pt>
                <c:pt idx="4477">
                  <c:v>4478</c:v>
                </c:pt>
                <c:pt idx="4478">
                  <c:v>4479</c:v>
                </c:pt>
                <c:pt idx="4479">
                  <c:v>4480</c:v>
                </c:pt>
                <c:pt idx="4480">
                  <c:v>4481</c:v>
                </c:pt>
                <c:pt idx="4481">
                  <c:v>4482</c:v>
                </c:pt>
                <c:pt idx="4482">
                  <c:v>4483</c:v>
                </c:pt>
                <c:pt idx="4483">
                  <c:v>4484</c:v>
                </c:pt>
                <c:pt idx="4484">
                  <c:v>4485</c:v>
                </c:pt>
                <c:pt idx="4485">
                  <c:v>4486</c:v>
                </c:pt>
                <c:pt idx="4486">
                  <c:v>4487</c:v>
                </c:pt>
                <c:pt idx="4487">
                  <c:v>4488</c:v>
                </c:pt>
                <c:pt idx="4488">
                  <c:v>4489</c:v>
                </c:pt>
                <c:pt idx="4489">
                  <c:v>4490</c:v>
                </c:pt>
                <c:pt idx="4490">
                  <c:v>4491</c:v>
                </c:pt>
                <c:pt idx="4491">
                  <c:v>4492</c:v>
                </c:pt>
                <c:pt idx="4492">
                  <c:v>4493</c:v>
                </c:pt>
                <c:pt idx="4493">
                  <c:v>4494</c:v>
                </c:pt>
                <c:pt idx="4494">
                  <c:v>4495</c:v>
                </c:pt>
                <c:pt idx="4495">
                  <c:v>4496</c:v>
                </c:pt>
                <c:pt idx="4496">
                  <c:v>4497</c:v>
                </c:pt>
                <c:pt idx="4497">
                  <c:v>4498</c:v>
                </c:pt>
                <c:pt idx="4498">
                  <c:v>4499</c:v>
                </c:pt>
                <c:pt idx="4499">
                  <c:v>4500</c:v>
                </c:pt>
                <c:pt idx="4500">
                  <c:v>4501</c:v>
                </c:pt>
                <c:pt idx="4501">
                  <c:v>4502</c:v>
                </c:pt>
                <c:pt idx="4502">
                  <c:v>4503</c:v>
                </c:pt>
                <c:pt idx="4503">
                  <c:v>4504</c:v>
                </c:pt>
                <c:pt idx="4504">
                  <c:v>4505</c:v>
                </c:pt>
                <c:pt idx="4505">
                  <c:v>4506</c:v>
                </c:pt>
                <c:pt idx="4506">
                  <c:v>4507</c:v>
                </c:pt>
                <c:pt idx="4507">
                  <c:v>4508</c:v>
                </c:pt>
                <c:pt idx="4508">
                  <c:v>4509</c:v>
                </c:pt>
                <c:pt idx="4509">
                  <c:v>4510</c:v>
                </c:pt>
                <c:pt idx="4510">
                  <c:v>4511</c:v>
                </c:pt>
                <c:pt idx="4511">
                  <c:v>4512</c:v>
                </c:pt>
                <c:pt idx="4512">
                  <c:v>4513</c:v>
                </c:pt>
                <c:pt idx="4513">
                  <c:v>4514</c:v>
                </c:pt>
                <c:pt idx="4514">
                  <c:v>4515</c:v>
                </c:pt>
                <c:pt idx="4515">
                  <c:v>4516</c:v>
                </c:pt>
                <c:pt idx="4516">
                  <c:v>4517</c:v>
                </c:pt>
                <c:pt idx="4517">
                  <c:v>4518</c:v>
                </c:pt>
                <c:pt idx="4518">
                  <c:v>4519</c:v>
                </c:pt>
                <c:pt idx="4519">
                  <c:v>4520</c:v>
                </c:pt>
                <c:pt idx="4520">
                  <c:v>4521</c:v>
                </c:pt>
                <c:pt idx="4521">
                  <c:v>4522</c:v>
                </c:pt>
                <c:pt idx="4522">
                  <c:v>4523</c:v>
                </c:pt>
                <c:pt idx="4523">
                  <c:v>4524</c:v>
                </c:pt>
                <c:pt idx="4524">
                  <c:v>4525</c:v>
                </c:pt>
                <c:pt idx="4525">
                  <c:v>4526</c:v>
                </c:pt>
                <c:pt idx="4526">
                  <c:v>4527</c:v>
                </c:pt>
                <c:pt idx="4527">
                  <c:v>4528</c:v>
                </c:pt>
                <c:pt idx="4528">
                  <c:v>4529</c:v>
                </c:pt>
                <c:pt idx="4529">
                  <c:v>4530</c:v>
                </c:pt>
                <c:pt idx="4530">
                  <c:v>4531</c:v>
                </c:pt>
                <c:pt idx="4531">
                  <c:v>4532</c:v>
                </c:pt>
                <c:pt idx="4532">
                  <c:v>4533</c:v>
                </c:pt>
                <c:pt idx="4533">
                  <c:v>4534</c:v>
                </c:pt>
                <c:pt idx="4534">
                  <c:v>4535</c:v>
                </c:pt>
                <c:pt idx="4535">
                  <c:v>4536</c:v>
                </c:pt>
                <c:pt idx="4536">
                  <c:v>4537</c:v>
                </c:pt>
                <c:pt idx="4537">
                  <c:v>4538</c:v>
                </c:pt>
                <c:pt idx="4538">
                  <c:v>4539</c:v>
                </c:pt>
                <c:pt idx="4539">
                  <c:v>4540</c:v>
                </c:pt>
                <c:pt idx="4540">
                  <c:v>4541</c:v>
                </c:pt>
                <c:pt idx="4541">
                  <c:v>4542</c:v>
                </c:pt>
                <c:pt idx="4542">
                  <c:v>4543</c:v>
                </c:pt>
                <c:pt idx="4543">
                  <c:v>4544</c:v>
                </c:pt>
                <c:pt idx="4544">
                  <c:v>4545</c:v>
                </c:pt>
                <c:pt idx="4545">
                  <c:v>4546</c:v>
                </c:pt>
                <c:pt idx="4546">
                  <c:v>4547</c:v>
                </c:pt>
                <c:pt idx="4547">
                  <c:v>4548</c:v>
                </c:pt>
                <c:pt idx="4548">
                  <c:v>4549</c:v>
                </c:pt>
                <c:pt idx="4549">
                  <c:v>4550</c:v>
                </c:pt>
                <c:pt idx="4550">
                  <c:v>4551</c:v>
                </c:pt>
                <c:pt idx="4551">
                  <c:v>4552</c:v>
                </c:pt>
                <c:pt idx="4552">
                  <c:v>4553</c:v>
                </c:pt>
                <c:pt idx="4553">
                  <c:v>4554</c:v>
                </c:pt>
                <c:pt idx="4554">
                  <c:v>4555</c:v>
                </c:pt>
                <c:pt idx="4555">
                  <c:v>4556</c:v>
                </c:pt>
                <c:pt idx="4556">
                  <c:v>4557</c:v>
                </c:pt>
                <c:pt idx="4557">
                  <c:v>4558</c:v>
                </c:pt>
                <c:pt idx="4558">
                  <c:v>4559</c:v>
                </c:pt>
                <c:pt idx="4559">
                  <c:v>4560</c:v>
                </c:pt>
                <c:pt idx="4560">
                  <c:v>4561</c:v>
                </c:pt>
                <c:pt idx="4561">
                  <c:v>4562</c:v>
                </c:pt>
                <c:pt idx="4562">
                  <c:v>4563</c:v>
                </c:pt>
                <c:pt idx="4563">
                  <c:v>4564</c:v>
                </c:pt>
                <c:pt idx="4564">
                  <c:v>4565</c:v>
                </c:pt>
                <c:pt idx="4565">
                  <c:v>4566</c:v>
                </c:pt>
                <c:pt idx="4566">
                  <c:v>4567</c:v>
                </c:pt>
                <c:pt idx="4567">
                  <c:v>4568</c:v>
                </c:pt>
                <c:pt idx="4568">
                  <c:v>4569</c:v>
                </c:pt>
                <c:pt idx="4569">
                  <c:v>4570</c:v>
                </c:pt>
                <c:pt idx="4570">
                  <c:v>4571</c:v>
                </c:pt>
                <c:pt idx="4571">
                  <c:v>4572</c:v>
                </c:pt>
                <c:pt idx="4572">
                  <c:v>4573</c:v>
                </c:pt>
                <c:pt idx="4573">
                  <c:v>4574</c:v>
                </c:pt>
                <c:pt idx="4574">
                  <c:v>4575</c:v>
                </c:pt>
                <c:pt idx="4575">
                  <c:v>4576</c:v>
                </c:pt>
                <c:pt idx="4576">
                  <c:v>4577</c:v>
                </c:pt>
                <c:pt idx="4577">
                  <c:v>4578</c:v>
                </c:pt>
                <c:pt idx="4578">
                  <c:v>4579</c:v>
                </c:pt>
                <c:pt idx="4579">
                  <c:v>4580</c:v>
                </c:pt>
                <c:pt idx="4580">
                  <c:v>4581</c:v>
                </c:pt>
                <c:pt idx="4581">
                  <c:v>4582</c:v>
                </c:pt>
                <c:pt idx="4582">
                  <c:v>4583</c:v>
                </c:pt>
                <c:pt idx="4583">
                  <c:v>4584</c:v>
                </c:pt>
                <c:pt idx="4584">
                  <c:v>4585</c:v>
                </c:pt>
                <c:pt idx="4585">
                  <c:v>4586</c:v>
                </c:pt>
                <c:pt idx="4586">
                  <c:v>4587</c:v>
                </c:pt>
                <c:pt idx="4587">
                  <c:v>4588</c:v>
                </c:pt>
                <c:pt idx="4588">
                  <c:v>4589</c:v>
                </c:pt>
                <c:pt idx="4589">
                  <c:v>4590</c:v>
                </c:pt>
                <c:pt idx="4590">
                  <c:v>4591</c:v>
                </c:pt>
                <c:pt idx="4591">
                  <c:v>4592</c:v>
                </c:pt>
                <c:pt idx="4592">
                  <c:v>4593</c:v>
                </c:pt>
                <c:pt idx="4593">
                  <c:v>4594</c:v>
                </c:pt>
                <c:pt idx="4594">
                  <c:v>4595</c:v>
                </c:pt>
                <c:pt idx="4595">
                  <c:v>4596</c:v>
                </c:pt>
                <c:pt idx="4596">
                  <c:v>4597</c:v>
                </c:pt>
                <c:pt idx="4597">
                  <c:v>4598</c:v>
                </c:pt>
                <c:pt idx="4598">
                  <c:v>4599</c:v>
                </c:pt>
                <c:pt idx="4599">
                  <c:v>4600</c:v>
                </c:pt>
                <c:pt idx="4600">
                  <c:v>4601</c:v>
                </c:pt>
                <c:pt idx="4601">
                  <c:v>4602</c:v>
                </c:pt>
                <c:pt idx="4602">
                  <c:v>4603</c:v>
                </c:pt>
                <c:pt idx="4603">
                  <c:v>4604</c:v>
                </c:pt>
                <c:pt idx="4604">
                  <c:v>4605</c:v>
                </c:pt>
                <c:pt idx="4605">
                  <c:v>4606</c:v>
                </c:pt>
                <c:pt idx="4606">
                  <c:v>4607</c:v>
                </c:pt>
                <c:pt idx="4607">
                  <c:v>4608</c:v>
                </c:pt>
                <c:pt idx="4608">
                  <c:v>4609</c:v>
                </c:pt>
                <c:pt idx="4609">
                  <c:v>4610</c:v>
                </c:pt>
                <c:pt idx="4610">
                  <c:v>4611</c:v>
                </c:pt>
                <c:pt idx="4611">
                  <c:v>4612</c:v>
                </c:pt>
                <c:pt idx="4612">
                  <c:v>4613</c:v>
                </c:pt>
                <c:pt idx="4613">
                  <c:v>4614</c:v>
                </c:pt>
                <c:pt idx="4614">
                  <c:v>4615</c:v>
                </c:pt>
                <c:pt idx="4615">
                  <c:v>4616</c:v>
                </c:pt>
                <c:pt idx="4616">
                  <c:v>4617</c:v>
                </c:pt>
                <c:pt idx="4617">
                  <c:v>4618</c:v>
                </c:pt>
                <c:pt idx="4618">
                  <c:v>4619</c:v>
                </c:pt>
                <c:pt idx="4619">
                  <c:v>4620</c:v>
                </c:pt>
                <c:pt idx="4620">
                  <c:v>4621</c:v>
                </c:pt>
                <c:pt idx="4621">
                  <c:v>4622</c:v>
                </c:pt>
                <c:pt idx="4622">
                  <c:v>4623</c:v>
                </c:pt>
                <c:pt idx="4623">
                  <c:v>4624</c:v>
                </c:pt>
                <c:pt idx="4624">
                  <c:v>4625</c:v>
                </c:pt>
                <c:pt idx="4625">
                  <c:v>4626</c:v>
                </c:pt>
                <c:pt idx="4626">
                  <c:v>4627</c:v>
                </c:pt>
                <c:pt idx="4627">
                  <c:v>4628</c:v>
                </c:pt>
                <c:pt idx="4628">
                  <c:v>4629</c:v>
                </c:pt>
                <c:pt idx="4629">
                  <c:v>4630</c:v>
                </c:pt>
                <c:pt idx="4630">
                  <c:v>4631</c:v>
                </c:pt>
                <c:pt idx="4631">
                  <c:v>4632</c:v>
                </c:pt>
                <c:pt idx="4632">
                  <c:v>4633</c:v>
                </c:pt>
                <c:pt idx="4633">
                  <c:v>4634</c:v>
                </c:pt>
                <c:pt idx="4634">
                  <c:v>4635</c:v>
                </c:pt>
                <c:pt idx="4635">
                  <c:v>4636</c:v>
                </c:pt>
                <c:pt idx="4636">
                  <c:v>4637</c:v>
                </c:pt>
                <c:pt idx="4637">
                  <c:v>4638</c:v>
                </c:pt>
                <c:pt idx="4638">
                  <c:v>4639</c:v>
                </c:pt>
                <c:pt idx="4639">
                  <c:v>4640</c:v>
                </c:pt>
                <c:pt idx="4640">
                  <c:v>4641</c:v>
                </c:pt>
                <c:pt idx="4641">
                  <c:v>4642</c:v>
                </c:pt>
                <c:pt idx="4642">
                  <c:v>4643</c:v>
                </c:pt>
                <c:pt idx="4643">
                  <c:v>4644</c:v>
                </c:pt>
                <c:pt idx="4644">
                  <c:v>4645</c:v>
                </c:pt>
                <c:pt idx="4645">
                  <c:v>4646</c:v>
                </c:pt>
                <c:pt idx="4646">
                  <c:v>4647</c:v>
                </c:pt>
                <c:pt idx="4647">
                  <c:v>4648</c:v>
                </c:pt>
                <c:pt idx="4648">
                  <c:v>4649</c:v>
                </c:pt>
                <c:pt idx="4649">
                  <c:v>4650</c:v>
                </c:pt>
                <c:pt idx="4650">
                  <c:v>4651</c:v>
                </c:pt>
                <c:pt idx="4651">
                  <c:v>4652</c:v>
                </c:pt>
                <c:pt idx="4652">
                  <c:v>4653</c:v>
                </c:pt>
                <c:pt idx="4653">
                  <c:v>4654</c:v>
                </c:pt>
                <c:pt idx="4654">
                  <c:v>4655</c:v>
                </c:pt>
                <c:pt idx="4655">
                  <c:v>4656</c:v>
                </c:pt>
                <c:pt idx="4656">
                  <c:v>4657</c:v>
                </c:pt>
                <c:pt idx="4657">
                  <c:v>4658</c:v>
                </c:pt>
                <c:pt idx="4658">
                  <c:v>4659</c:v>
                </c:pt>
                <c:pt idx="4659">
                  <c:v>4660</c:v>
                </c:pt>
                <c:pt idx="4660">
                  <c:v>4661</c:v>
                </c:pt>
                <c:pt idx="4661">
                  <c:v>4662</c:v>
                </c:pt>
                <c:pt idx="4662">
                  <c:v>4663</c:v>
                </c:pt>
                <c:pt idx="4663">
                  <c:v>4664</c:v>
                </c:pt>
                <c:pt idx="4664">
                  <c:v>4665</c:v>
                </c:pt>
                <c:pt idx="4665">
                  <c:v>4666</c:v>
                </c:pt>
                <c:pt idx="4666">
                  <c:v>4667</c:v>
                </c:pt>
                <c:pt idx="4667">
                  <c:v>4668</c:v>
                </c:pt>
                <c:pt idx="4668">
                  <c:v>4669</c:v>
                </c:pt>
                <c:pt idx="4669">
                  <c:v>4670</c:v>
                </c:pt>
                <c:pt idx="4670">
                  <c:v>4671</c:v>
                </c:pt>
                <c:pt idx="4671">
                  <c:v>4672</c:v>
                </c:pt>
                <c:pt idx="4672">
                  <c:v>4673</c:v>
                </c:pt>
                <c:pt idx="4673">
                  <c:v>4674</c:v>
                </c:pt>
                <c:pt idx="4674">
                  <c:v>4675</c:v>
                </c:pt>
                <c:pt idx="4675">
                  <c:v>4676</c:v>
                </c:pt>
                <c:pt idx="4676">
                  <c:v>4677</c:v>
                </c:pt>
                <c:pt idx="4677">
                  <c:v>4678</c:v>
                </c:pt>
                <c:pt idx="4678">
                  <c:v>4679</c:v>
                </c:pt>
                <c:pt idx="4679">
                  <c:v>4680</c:v>
                </c:pt>
                <c:pt idx="4680">
                  <c:v>4681</c:v>
                </c:pt>
                <c:pt idx="4681">
                  <c:v>4682</c:v>
                </c:pt>
                <c:pt idx="4682">
                  <c:v>4683</c:v>
                </c:pt>
                <c:pt idx="4683">
                  <c:v>4684</c:v>
                </c:pt>
                <c:pt idx="4684">
                  <c:v>4685</c:v>
                </c:pt>
                <c:pt idx="4685">
                  <c:v>4686</c:v>
                </c:pt>
                <c:pt idx="4686">
                  <c:v>4687</c:v>
                </c:pt>
                <c:pt idx="4687">
                  <c:v>4688</c:v>
                </c:pt>
                <c:pt idx="4688">
                  <c:v>4689</c:v>
                </c:pt>
                <c:pt idx="4689">
                  <c:v>4690</c:v>
                </c:pt>
                <c:pt idx="4690">
                  <c:v>4691</c:v>
                </c:pt>
                <c:pt idx="4691">
                  <c:v>4692</c:v>
                </c:pt>
                <c:pt idx="4692">
                  <c:v>4693</c:v>
                </c:pt>
                <c:pt idx="4693">
                  <c:v>4694</c:v>
                </c:pt>
                <c:pt idx="4694">
                  <c:v>4695</c:v>
                </c:pt>
                <c:pt idx="4695">
                  <c:v>4696</c:v>
                </c:pt>
                <c:pt idx="4696">
                  <c:v>4697</c:v>
                </c:pt>
                <c:pt idx="4697">
                  <c:v>4698</c:v>
                </c:pt>
                <c:pt idx="4698">
                  <c:v>4699</c:v>
                </c:pt>
                <c:pt idx="4699">
                  <c:v>4700</c:v>
                </c:pt>
                <c:pt idx="4700">
                  <c:v>4701</c:v>
                </c:pt>
                <c:pt idx="4701">
                  <c:v>4702</c:v>
                </c:pt>
                <c:pt idx="4702">
                  <c:v>4703</c:v>
                </c:pt>
                <c:pt idx="4703">
                  <c:v>4704</c:v>
                </c:pt>
                <c:pt idx="4704">
                  <c:v>4705</c:v>
                </c:pt>
                <c:pt idx="4705">
                  <c:v>4706</c:v>
                </c:pt>
                <c:pt idx="4706">
                  <c:v>4707</c:v>
                </c:pt>
                <c:pt idx="4707">
                  <c:v>4708</c:v>
                </c:pt>
                <c:pt idx="4708">
                  <c:v>4709</c:v>
                </c:pt>
                <c:pt idx="4709">
                  <c:v>4710</c:v>
                </c:pt>
                <c:pt idx="4710">
                  <c:v>4711</c:v>
                </c:pt>
                <c:pt idx="4711">
                  <c:v>4712</c:v>
                </c:pt>
                <c:pt idx="4712">
                  <c:v>4713</c:v>
                </c:pt>
                <c:pt idx="4713">
                  <c:v>4714</c:v>
                </c:pt>
                <c:pt idx="4714">
                  <c:v>4715</c:v>
                </c:pt>
                <c:pt idx="4715">
                  <c:v>4716</c:v>
                </c:pt>
                <c:pt idx="4716">
                  <c:v>4717</c:v>
                </c:pt>
                <c:pt idx="4717">
                  <c:v>4718</c:v>
                </c:pt>
                <c:pt idx="4718">
                  <c:v>4719</c:v>
                </c:pt>
                <c:pt idx="4719">
                  <c:v>4720</c:v>
                </c:pt>
                <c:pt idx="4720">
                  <c:v>4721</c:v>
                </c:pt>
                <c:pt idx="4721">
                  <c:v>4722</c:v>
                </c:pt>
                <c:pt idx="4722">
                  <c:v>4723</c:v>
                </c:pt>
                <c:pt idx="4723">
                  <c:v>4724</c:v>
                </c:pt>
                <c:pt idx="4724">
                  <c:v>4725</c:v>
                </c:pt>
                <c:pt idx="4725">
                  <c:v>4726</c:v>
                </c:pt>
                <c:pt idx="4726">
                  <c:v>4727</c:v>
                </c:pt>
                <c:pt idx="4727">
                  <c:v>4728</c:v>
                </c:pt>
                <c:pt idx="4728">
                  <c:v>4729</c:v>
                </c:pt>
                <c:pt idx="4729">
                  <c:v>4730</c:v>
                </c:pt>
                <c:pt idx="4730">
                  <c:v>4731</c:v>
                </c:pt>
                <c:pt idx="4731">
                  <c:v>4732</c:v>
                </c:pt>
                <c:pt idx="4732">
                  <c:v>4733</c:v>
                </c:pt>
                <c:pt idx="4733">
                  <c:v>4734</c:v>
                </c:pt>
                <c:pt idx="4734">
                  <c:v>4735</c:v>
                </c:pt>
                <c:pt idx="4735">
                  <c:v>4736</c:v>
                </c:pt>
                <c:pt idx="4736">
                  <c:v>4737</c:v>
                </c:pt>
                <c:pt idx="4737">
                  <c:v>4738</c:v>
                </c:pt>
                <c:pt idx="4738">
                  <c:v>4739</c:v>
                </c:pt>
                <c:pt idx="4739">
                  <c:v>4740</c:v>
                </c:pt>
                <c:pt idx="4740">
                  <c:v>4741</c:v>
                </c:pt>
                <c:pt idx="4741">
                  <c:v>4742</c:v>
                </c:pt>
                <c:pt idx="4742">
                  <c:v>4743</c:v>
                </c:pt>
                <c:pt idx="4743">
                  <c:v>4744</c:v>
                </c:pt>
                <c:pt idx="4744">
                  <c:v>4745</c:v>
                </c:pt>
                <c:pt idx="4745">
                  <c:v>4746</c:v>
                </c:pt>
                <c:pt idx="4746">
                  <c:v>4747</c:v>
                </c:pt>
                <c:pt idx="4747">
                  <c:v>4748</c:v>
                </c:pt>
                <c:pt idx="4748">
                  <c:v>4749</c:v>
                </c:pt>
                <c:pt idx="4749">
                  <c:v>4750</c:v>
                </c:pt>
                <c:pt idx="4750">
                  <c:v>4751</c:v>
                </c:pt>
                <c:pt idx="4751">
                  <c:v>4752</c:v>
                </c:pt>
                <c:pt idx="4752">
                  <c:v>4753</c:v>
                </c:pt>
                <c:pt idx="4753">
                  <c:v>4754</c:v>
                </c:pt>
                <c:pt idx="4754">
                  <c:v>4755</c:v>
                </c:pt>
                <c:pt idx="4755">
                  <c:v>4756</c:v>
                </c:pt>
                <c:pt idx="4756">
                  <c:v>4757</c:v>
                </c:pt>
                <c:pt idx="4757">
                  <c:v>4758</c:v>
                </c:pt>
                <c:pt idx="4758">
                  <c:v>4759</c:v>
                </c:pt>
                <c:pt idx="4759">
                  <c:v>4760</c:v>
                </c:pt>
                <c:pt idx="4760">
                  <c:v>4761</c:v>
                </c:pt>
                <c:pt idx="4761">
                  <c:v>4762</c:v>
                </c:pt>
                <c:pt idx="4762">
                  <c:v>4763</c:v>
                </c:pt>
                <c:pt idx="4763">
                  <c:v>4764</c:v>
                </c:pt>
                <c:pt idx="4764">
                  <c:v>4765</c:v>
                </c:pt>
                <c:pt idx="4765">
                  <c:v>4766</c:v>
                </c:pt>
                <c:pt idx="4766">
                  <c:v>4767</c:v>
                </c:pt>
                <c:pt idx="4767">
                  <c:v>4768</c:v>
                </c:pt>
                <c:pt idx="4768">
                  <c:v>4769</c:v>
                </c:pt>
                <c:pt idx="4769">
                  <c:v>4770</c:v>
                </c:pt>
                <c:pt idx="4770">
                  <c:v>4771</c:v>
                </c:pt>
                <c:pt idx="4771">
                  <c:v>4772</c:v>
                </c:pt>
                <c:pt idx="4772">
                  <c:v>4773</c:v>
                </c:pt>
                <c:pt idx="4773">
                  <c:v>4774</c:v>
                </c:pt>
                <c:pt idx="4774">
                  <c:v>4775</c:v>
                </c:pt>
                <c:pt idx="4775">
                  <c:v>4776</c:v>
                </c:pt>
                <c:pt idx="4776">
                  <c:v>4777</c:v>
                </c:pt>
                <c:pt idx="4777">
                  <c:v>4778</c:v>
                </c:pt>
                <c:pt idx="4778">
                  <c:v>4779</c:v>
                </c:pt>
                <c:pt idx="4779">
                  <c:v>4780</c:v>
                </c:pt>
                <c:pt idx="4780">
                  <c:v>4781</c:v>
                </c:pt>
                <c:pt idx="4781">
                  <c:v>4782</c:v>
                </c:pt>
                <c:pt idx="4782">
                  <c:v>4783</c:v>
                </c:pt>
                <c:pt idx="4783">
                  <c:v>4784</c:v>
                </c:pt>
                <c:pt idx="4784">
                  <c:v>4785</c:v>
                </c:pt>
                <c:pt idx="4785">
                  <c:v>4786</c:v>
                </c:pt>
                <c:pt idx="4786">
                  <c:v>4787</c:v>
                </c:pt>
                <c:pt idx="4787">
                  <c:v>4788</c:v>
                </c:pt>
                <c:pt idx="4788">
                  <c:v>4789</c:v>
                </c:pt>
                <c:pt idx="4789">
                  <c:v>4790</c:v>
                </c:pt>
                <c:pt idx="4790">
                  <c:v>4791</c:v>
                </c:pt>
                <c:pt idx="4791">
                  <c:v>4792</c:v>
                </c:pt>
                <c:pt idx="4792">
                  <c:v>4793</c:v>
                </c:pt>
                <c:pt idx="4793">
                  <c:v>4794</c:v>
                </c:pt>
                <c:pt idx="4794">
                  <c:v>4795</c:v>
                </c:pt>
                <c:pt idx="4795">
                  <c:v>4796</c:v>
                </c:pt>
                <c:pt idx="4796">
                  <c:v>4797</c:v>
                </c:pt>
                <c:pt idx="4797">
                  <c:v>4798</c:v>
                </c:pt>
                <c:pt idx="4798">
                  <c:v>4799</c:v>
                </c:pt>
                <c:pt idx="4799">
                  <c:v>4800</c:v>
                </c:pt>
                <c:pt idx="4800">
                  <c:v>4801</c:v>
                </c:pt>
                <c:pt idx="4801">
                  <c:v>4802</c:v>
                </c:pt>
                <c:pt idx="4802">
                  <c:v>4803</c:v>
                </c:pt>
                <c:pt idx="4803">
                  <c:v>4804</c:v>
                </c:pt>
                <c:pt idx="4804">
                  <c:v>4805</c:v>
                </c:pt>
                <c:pt idx="4805">
                  <c:v>4806</c:v>
                </c:pt>
                <c:pt idx="4806">
                  <c:v>4807</c:v>
                </c:pt>
                <c:pt idx="4807">
                  <c:v>4808</c:v>
                </c:pt>
                <c:pt idx="4808">
                  <c:v>4809</c:v>
                </c:pt>
                <c:pt idx="4809">
                  <c:v>4810</c:v>
                </c:pt>
                <c:pt idx="4810">
                  <c:v>4811</c:v>
                </c:pt>
                <c:pt idx="4811">
                  <c:v>4812</c:v>
                </c:pt>
                <c:pt idx="4812">
                  <c:v>4813</c:v>
                </c:pt>
                <c:pt idx="4813">
                  <c:v>4814</c:v>
                </c:pt>
                <c:pt idx="4814">
                  <c:v>4815</c:v>
                </c:pt>
                <c:pt idx="4815">
                  <c:v>4816</c:v>
                </c:pt>
                <c:pt idx="4816">
                  <c:v>4817</c:v>
                </c:pt>
                <c:pt idx="4817">
                  <c:v>4818</c:v>
                </c:pt>
                <c:pt idx="4818">
                  <c:v>4819</c:v>
                </c:pt>
                <c:pt idx="4819">
                  <c:v>4820</c:v>
                </c:pt>
                <c:pt idx="4820">
                  <c:v>4821</c:v>
                </c:pt>
                <c:pt idx="4821">
                  <c:v>4822</c:v>
                </c:pt>
                <c:pt idx="4822">
                  <c:v>4823</c:v>
                </c:pt>
                <c:pt idx="4823">
                  <c:v>4824</c:v>
                </c:pt>
                <c:pt idx="4824">
                  <c:v>4825</c:v>
                </c:pt>
                <c:pt idx="4825">
                  <c:v>4826</c:v>
                </c:pt>
                <c:pt idx="4826">
                  <c:v>4827</c:v>
                </c:pt>
                <c:pt idx="4827">
                  <c:v>4828</c:v>
                </c:pt>
                <c:pt idx="4828">
                  <c:v>4829</c:v>
                </c:pt>
                <c:pt idx="4829">
                  <c:v>4830</c:v>
                </c:pt>
                <c:pt idx="4830">
                  <c:v>4831</c:v>
                </c:pt>
                <c:pt idx="4831">
                  <c:v>4832</c:v>
                </c:pt>
                <c:pt idx="4832">
                  <c:v>4833</c:v>
                </c:pt>
                <c:pt idx="4833">
                  <c:v>4834</c:v>
                </c:pt>
                <c:pt idx="4834">
                  <c:v>4835</c:v>
                </c:pt>
                <c:pt idx="4835">
                  <c:v>4836</c:v>
                </c:pt>
                <c:pt idx="4836">
                  <c:v>4837</c:v>
                </c:pt>
                <c:pt idx="4837">
                  <c:v>4838</c:v>
                </c:pt>
                <c:pt idx="4838">
                  <c:v>4839</c:v>
                </c:pt>
                <c:pt idx="4839">
                  <c:v>4840</c:v>
                </c:pt>
                <c:pt idx="4840">
                  <c:v>4841</c:v>
                </c:pt>
                <c:pt idx="4841">
                  <c:v>4842</c:v>
                </c:pt>
                <c:pt idx="4842">
                  <c:v>4843</c:v>
                </c:pt>
                <c:pt idx="4843">
                  <c:v>4844</c:v>
                </c:pt>
                <c:pt idx="4844">
                  <c:v>4845</c:v>
                </c:pt>
                <c:pt idx="4845">
                  <c:v>4846</c:v>
                </c:pt>
                <c:pt idx="4846">
                  <c:v>4847</c:v>
                </c:pt>
                <c:pt idx="4847">
                  <c:v>4848</c:v>
                </c:pt>
                <c:pt idx="4848">
                  <c:v>4849</c:v>
                </c:pt>
                <c:pt idx="4849">
                  <c:v>4850</c:v>
                </c:pt>
                <c:pt idx="4850">
                  <c:v>4851</c:v>
                </c:pt>
                <c:pt idx="4851">
                  <c:v>4852</c:v>
                </c:pt>
                <c:pt idx="4852">
                  <c:v>4853</c:v>
                </c:pt>
                <c:pt idx="4853">
                  <c:v>4854</c:v>
                </c:pt>
                <c:pt idx="4854">
                  <c:v>4855</c:v>
                </c:pt>
                <c:pt idx="4855">
                  <c:v>4856</c:v>
                </c:pt>
                <c:pt idx="4856">
                  <c:v>4857</c:v>
                </c:pt>
                <c:pt idx="4857">
                  <c:v>4858</c:v>
                </c:pt>
                <c:pt idx="4858">
                  <c:v>4859</c:v>
                </c:pt>
                <c:pt idx="4859">
                  <c:v>4860</c:v>
                </c:pt>
                <c:pt idx="4860">
                  <c:v>4861</c:v>
                </c:pt>
                <c:pt idx="4861">
                  <c:v>4862</c:v>
                </c:pt>
                <c:pt idx="4862">
                  <c:v>4863</c:v>
                </c:pt>
                <c:pt idx="4863">
                  <c:v>4864</c:v>
                </c:pt>
                <c:pt idx="4864">
                  <c:v>4865</c:v>
                </c:pt>
                <c:pt idx="4865">
                  <c:v>4866</c:v>
                </c:pt>
                <c:pt idx="4866">
                  <c:v>4867</c:v>
                </c:pt>
                <c:pt idx="4867">
                  <c:v>4868</c:v>
                </c:pt>
                <c:pt idx="4868">
                  <c:v>4869</c:v>
                </c:pt>
                <c:pt idx="4869">
                  <c:v>4870</c:v>
                </c:pt>
                <c:pt idx="4870">
                  <c:v>4871</c:v>
                </c:pt>
                <c:pt idx="4871">
                  <c:v>4872</c:v>
                </c:pt>
                <c:pt idx="4872">
                  <c:v>4873</c:v>
                </c:pt>
                <c:pt idx="4873">
                  <c:v>4874</c:v>
                </c:pt>
                <c:pt idx="4874">
                  <c:v>4875</c:v>
                </c:pt>
                <c:pt idx="4875">
                  <c:v>4876</c:v>
                </c:pt>
                <c:pt idx="4876">
                  <c:v>4877</c:v>
                </c:pt>
                <c:pt idx="4877">
                  <c:v>4878</c:v>
                </c:pt>
                <c:pt idx="4878">
                  <c:v>4879</c:v>
                </c:pt>
                <c:pt idx="4879">
                  <c:v>4880</c:v>
                </c:pt>
                <c:pt idx="4880">
                  <c:v>4881</c:v>
                </c:pt>
                <c:pt idx="4881">
                  <c:v>4882</c:v>
                </c:pt>
                <c:pt idx="4882">
                  <c:v>4883</c:v>
                </c:pt>
                <c:pt idx="4883">
                  <c:v>4884</c:v>
                </c:pt>
                <c:pt idx="4884">
                  <c:v>4885</c:v>
                </c:pt>
                <c:pt idx="4885">
                  <c:v>4886</c:v>
                </c:pt>
                <c:pt idx="4886">
                  <c:v>4887</c:v>
                </c:pt>
                <c:pt idx="4887">
                  <c:v>4888</c:v>
                </c:pt>
                <c:pt idx="4888">
                  <c:v>4889</c:v>
                </c:pt>
                <c:pt idx="4889">
                  <c:v>4890</c:v>
                </c:pt>
                <c:pt idx="4890">
                  <c:v>4891</c:v>
                </c:pt>
                <c:pt idx="4891">
                  <c:v>4892</c:v>
                </c:pt>
                <c:pt idx="4892">
                  <c:v>4893</c:v>
                </c:pt>
                <c:pt idx="4893">
                  <c:v>4894</c:v>
                </c:pt>
                <c:pt idx="4894">
                  <c:v>4895</c:v>
                </c:pt>
                <c:pt idx="4895">
                  <c:v>4896</c:v>
                </c:pt>
                <c:pt idx="4896">
                  <c:v>4897</c:v>
                </c:pt>
                <c:pt idx="4897">
                  <c:v>4898</c:v>
                </c:pt>
                <c:pt idx="4898">
                  <c:v>4899</c:v>
                </c:pt>
                <c:pt idx="4899">
                  <c:v>4900</c:v>
                </c:pt>
                <c:pt idx="4900">
                  <c:v>4901</c:v>
                </c:pt>
                <c:pt idx="4901">
                  <c:v>4902</c:v>
                </c:pt>
                <c:pt idx="4902">
                  <c:v>4903</c:v>
                </c:pt>
                <c:pt idx="4903">
                  <c:v>4904</c:v>
                </c:pt>
                <c:pt idx="4904">
                  <c:v>4905</c:v>
                </c:pt>
                <c:pt idx="4905">
                  <c:v>4906</c:v>
                </c:pt>
                <c:pt idx="4906">
                  <c:v>4907</c:v>
                </c:pt>
                <c:pt idx="4907">
                  <c:v>4908</c:v>
                </c:pt>
                <c:pt idx="4908">
                  <c:v>4909</c:v>
                </c:pt>
                <c:pt idx="4909">
                  <c:v>4910</c:v>
                </c:pt>
                <c:pt idx="4910">
                  <c:v>4911</c:v>
                </c:pt>
                <c:pt idx="4911">
                  <c:v>4912</c:v>
                </c:pt>
                <c:pt idx="4912">
                  <c:v>4913</c:v>
                </c:pt>
                <c:pt idx="4913">
                  <c:v>4914</c:v>
                </c:pt>
                <c:pt idx="4914">
                  <c:v>4915</c:v>
                </c:pt>
                <c:pt idx="4915">
                  <c:v>4916</c:v>
                </c:pt>
                <c:pt idx="4916">
                  <c:v>4917</c:v>
                </c:pt>
                <c:pt idx="4917">
                  <c:v>4918</c:v>
                </c:pt>
                <c:pt idx="4918">
                  <c:v>4919</c:v>
                </c:pt>
                <c:pt idx="4919">
                  <c:v>4920</c:v>
                </c:pt>
                <c:pt idx="4920">
                  <c:v>4921</c:v>
                </c:pt>
                <c:pt idx="4921">
                  <c:v>4922</c:v>
                </c:pt>
                <c:pt idx="4922">
                  <c:v>4923</c:v>
                </c:pt>
                <c:pt idx="4923">
                  <c:v>4924</c:v>
                </c:pt>
                <c:pt idx="4924">
                  <c:v>4925</c:v>
                </c:pt>
                <c:pt idx="4925">
                  <c:v>4926</c:v>
                </c:pt>
                <c:pt idx="4926">
                  <c:v>4927</c:v>
                </c:pt>
                <c:pt idx="4927">
                  <c:v>4928</c:v>
                </c:pt>
                <c:pt idx="4928">
                  <c:v>4929</c:v>
                </c:pt>
                <c:pt idx="4929">
                  <c:v>4930</c:v>
                </c:pt>
                <c:pt idx="4930">
                  <c:v>4931</c:v>
                </c:pt>
                <c:pt idx="4931">
                  <c:v>4932</c:v>
                </c:pt>
                <c:pt idx="4932">
                  <c:v>4933</c:v>
                </c:pt>
                <c:pt idx="4933">
                  <c:v>4934</c:v>
                </c:pt>
                <c:pt idx="4934">
                  <c:v>4935</c:v>
                </c:pt>
                <c:pt idx="4935">
                  <c:v>4936</c:v>
                </c:pt>
                <c:pt idx="4936">
                  <c:v>4937</c:v>
                </c:pt>
                <c:pt idx="4937">
                  <c:v>4938</c:v>
                </c:pt>
                <c:pt idx="4938">
                  <c:v>4939</c:v>
                </c:pt>
                <c:pt idx="4939">
                  <c:v>4940</c:v>
                </c:pt>
                <c:pt idx="4940">
                  <c:v>4941</c:v>
                </c:pt>
                <c:pt idx="4941">
                  <c:v>4942</c:v>
                </c:pt>
                <c:pt idx="4942">
                  <c:v>4943</c:v>
                </c:pt>
                <c:pt idx="4943">
                  <c:v>4944</c:v>
                </c:pt>
                <c:pt idx="4944">
                  <c:v>4945</c:v>
                </c:pt>
                <c:pt idx="4945">
                  <c:v>4946</c:v>
                </c:pt>
                <c:pt idx="4946">
                  <c:v>4947</c:v>
                </c:pt>
                <c:pt idx="4947">
                  <c:v>4948</c:v>
                </c:pt>
                <c:pt idx="4948">
                  <c:v>4949</c:v>
                </c:pt>
                <c:pt idx="4949">
                  <c:v>4950</c:v>
                </c:pt>
                <c:pt idx="4950">
                  <c:v>4951</c:v>
                </c:pt>
                <c:pt idx="4951">
                  <c:v>4952</c:v>
                </c:pt>
                <c:pt idx="4952">
                  <c:v>4953</c:v>
                </c:pt>
                <c:pt idx="4953">
                  <c:v>4954</c:v>
                </c:pt>
                <c:pt idx="4954">
                  <c:v>4955</c:v>
                </c:pt>
                <c:pt idx="4955">
                  <c:v>4956</c:v>
                </c:pt>
                <c:pt idx="4956">
                  <c:v>4957</c:v>
                </c:pt>
                <c:pt idx="4957">
                  <c:v>4958</c:v>
                </c:pt>
                <c:pt idx="4958">
                  <c:v>4959</c:v>
                </c:pt>
                <c:pt idx="4959">
                  <c:v>4960</c:v>
                </c:pt>
                <c:pt idx="4960">
                  <c:v>4961</c:v>
                </c:pt>
                <c:pt idx="4961">
                  <c:v>4962</c:v>
                </c:pt>
                <c:pt idx="4962">
                  <c:v>4963</c:v>
                </c:pt>
                <c:pt idx="4963">
                  <c:v>4964</c:v>
                </c:pt>
                <c:pt idx="4964">
                  <c:v>4965</c:v>
                </c:pt>
                <c:pt idx="4965">
                  <c:v>4966</c:v>
                </c:pt>
                <c:pt idx="4966">
                  <c:v>4967</c:v>
                </c:pt>
                <c:pt idx="4967">
                  <c:v>4968</c:v>
                </c:pt>
                <c:pt idx="4968">
                  <c:v>4969</c:v>
                </c:pt>
                <c:pt idx="4969">
                  <c:v>4970</c:v>
                </c:pt>
                <c:pt idx="4970">
                  <c:v>4971</c:v>
                </c:pt>
                <c:pt idx="4971">
                  <c:v>4972</c:v>
                </c:pt>
                <c:pt idx="4972">
                  <c:v>4973</c:v>
                </c:pt>
                <c:pt idx="4973">
                  <c:v>4974</c:v>
                </c:pt>
                <c:pt idx="4974">
                  <c:v>4975</c:v>
                </c:pt>
                <c:pt idx="4975">
                  <c:v>4976</c:v>
                </c:pt>
                <c:pt idx="4976">
                  <c:v>4977</c:v>
                </c:pt>
                <c:pt idx="4977">
                  <c:v>4978</c:v>
                </c:pt>
                <c:pt idx="4978">
                  <c:v>4979</c:v>
                </c:pt>
                <c:pt idx="4979">
                  <c:v>4980</c:v>
                </c:pt>
                <c:pt idx="4980">
                  <c:v>4981</c:v>
                </c:pt>
                <c:pt idx="4981">
                  <c:v>4982</c:v>
                </c:pt>
                <c:pt idx="4982">
                  <c:v>4983</c:v>
                </c:pt>
                <c:pt idx="4983">
                  <c:v>4984</c:v>
                </c:pt>
                <c:pt idx="4984">
                  <c:v>4985</c:v>
                </c:pt>
                <c:pt idx="4985">
                  <c:v>4986</c:v>
                </c:pt>
                <c:pt idx="4986">
                  <c:v>4987</c:v>
                </c:pt>
                <c:pt idx="4987">
                  <c:v>4988</c:v>
                </c:pt>
                <c:pt idx="4988">
                  <c:v>4989</c:v>
                </c:pt>
                <c:pt idx="4989">
                  <c:v>4990</c:v>
                </c:pt>
                <c:pt idx="4990">
                  <c:v>4991</c:v>
                </c:pt>
                <c:pt idx="4991">
                  <c:v>4992</c:v>
                </c:pt>
                <c:pt idx="4992">
                  <c:v>4993</c:v>
                </c:pt>
                <c:pt idx="4993">
                  <c:v>4994</c:v>
                </c:pt>
                <c:pt idx="4994">
                  <c:v>4995</c:v>
                </c:pt>
                <c:pt idx="4995">
                  <c:v>4996</c:v>
                </c:pt>
                <c:pt idx="4996">
                  <c:v>4997</c:v>
                </c:pt>
                <c:pt idx="4997">
                  <c:v>4998</c:v>
                </c:pt>
                <c:pt idx="4998">
                  <c:v>4999</c:v>
                </c:pt>
                <c:pt idx="4999">
                  <c:v>5000</c:v>
                </c:pt>
                <c:pt idx="5000">
                  <c:v>5001</c:v>
                </c:pt>
                <c:pt idx="5001">
                  <c:v>5002</c:v>
                </c:pt>
                <c:pt idx="5002">
                  <c:v>5003</c:v>
                </c:pt>
                <c:pt idx="5003">
                  <c:v>5004</c:v>
                </c:pt>
                <c:pt idx="5004">
                  <c:v>5005</c:v>
                </c:pt>
                <c:pt idx="5005">
                  <c:v>5006</c:v>
                </c:pt>
                <c:pt idx="5006">
                  <c:v>5007</c:v>
                </c:pt>
                <c:pt idx="5007">
                  <c:v>5008</c:v>
                </c:pt>
                <c:pt idx="5008">
                  <c:v>5009</c:v>
                </c:pt>
                <c:pt idx="5009">
                  <c:v>5010</c:v>
                </c:pt>
                <c:pt idx="5010">
                  <c:v>5011</c:v>
                </c:pt>
                <c:pt idx="5011">
                  <c:v>5012</c:v>
                </c:pt>
                <c:pt idx="5012">
                  <c:v>5013</c:v>
                </c:pt>
                <c:pt idx="5013">
                  <c:v>5014</c:v>
                </c:pt>
                <c:pt idx="5014">
                  <c:v>5015</c:v>
                </c:pt>
                <c:pt idx="5015">
                  <c:v>5016</c:v>
                </c:pt>
                <c:pt idx="5016">
                  <c:v>5017</c:v>
                </c:pt>
                <c:pt idx="5017">
                  <c:v>5018</c:v>
                </c:pt>
                <c:pt idx="5018">
                  <c:v>5019</c:v>
                </c:pt>
                <c:pt idx="5019">
                  <c:v>5020</c:v>
                </c:pt>
                <c:pt idx="5020">
                  <c:v>5021</c:v>
                </c:pt>
                <c:pt idx="5021">
                  <c:v>5022</c:v>
                </c:pt>
                <c:pt idx="5022">
                  <c:v>5023</c:v>
                </c:pt>
                <c:pt idx="5023">
                  <c:v>5024</c:v>
                </c:pt>
                <c:pt idx="5024">
                  <c:v>5025</c:v>
                </c:pt>
                <c:pt idx="5025">
                  <c:v>5026</c:v>
                </c:pt>
                <c:pt idx="5026">
                  <c:v>5027</c:v>
                </c:pt>
                <c:pt idx="5027">
                  <c:v>5028</c:v>
                </c:pt>
                <c:pt idx="5028">
                  <c:v>5029</c:v>
                </c:pt>
                <c:pt idx="5029">
                  <c:v>5030</c:v>
                </c:pt>
                <c:pt idx="5030">
                  <c:v>5031</c:v>
                </c:pt>
                <c:pt idx="5031">
                  <c:v>5032</c:v>
                </c:pt>
                <c:pt idx="5032">
                  <c:v>5033</c:v>
                </c:pt>
                <c:pt idx="5033">
                  <c:v>5034</c:v>
                </c:pt>
                <c:pt idx="5034">
                  <c:v>5035</c:v>
                </c:pt>
                <c:pt idx="5035">
                  <c:v>5036</c:v>
                </c:pt>
                <c:pt idx="5036">
                  <c:v>5037</c:v>
                </c:pt>
                <c:pt idx="5037">
                  <c:v>5038</c:v>
                </c:pt>
                <c:pt idx="5038">
                  <c:v>5039</c:v>
                </c:pt>
                <c:pt idx="5039">
                  <c:v>5040</c:v>
                </c:pt>
                <c:pt idx="5040">
                  <c:v>5041</c:v>
                </c:pt>
                <c:pt idx="5041">
                  <c:v>5042</c:v>
                </c:pt>
                <c:pt idx="5042">
                  <c:v>5043</c:v>
                </c:pt>
                <c:pt idx="5043">
                  <c:v>5044</c:v>
                </c:pt>
                <c:pt idx="5044">
                  <c:v>5045</c:v>
                </c:pt>
                <c:pt idx="5045">
                  <c:v>5046</c:v>
                </c:pt>
                <c:pt idx="5046">
                  <c:v>5047</c:v>
                </c:pt>
                <c:pt idx="5047">
                  <c:v>5048</c:v>
                </c:pt>
                <c:pt idx="5048">
                  <c:v>5049</c:v>
                </c:pt>
                <c:pt idx="5049">
                  <c:v>5050</c:v>
                </c:pt>
                <c:pt idx="5050">
                  <c:v>5051</c:v>
                </c:pt>
                <c:pt idx="5051">
                  <c:v>5052</c:v>
                </c:pt>
                <c:pt idx="5052">
                  <c:v>5053</c:v>
                </c:pt>
                <c:pt idx="5053">
                  <c:v>5054</c:v>
                </c:pt>
                <c:pt idx="5054">
                  <c:v>5055</c:v>
                </c:pt>
                <c:pt idx="5055">
                  <c:v>5056</c:v>
                </c:pt>
                <c:pt idx="5056">
                  <c:v>5057</c:v>
                </c:pt>
                <c:pt idx="5057">
                  <c:v>5058</c:v>
                </c:pt>
                <c:pt idx="5058">
                  <c:v>5059</c:v>
                </c:pt>
                <c:pt idx="5059">
                  <c:v>5060</c:v>
                </c:pt>
                <c:pt idx="5060">
                  <c:v>5061</c:v>
                </c:pt>
                <c:pt idx="5061">
                  <c:v>5062</c:v>
                </c:pt>
                <c:pt idx="5062">
                  <c:v>5063</c:v>
                </c:pt>
                <c:pt idx="5063">
                  <c:v>5064</c:v>
                </c:pt>
                <c:pt idx="5064">
                  <c:v>5065</c:v>
                </c:pt>
                <c:pt idx="5065">
                  <c:v>5066</c:v>
                </c:pt>
                <c:pt idx="5066">
                  <c:v>5067</c:v>
                </c:pt>
                <c:pt idx="5067">
                  <c:v>5068</c:v>
                </c:pt>
                <c:pt idx="5068">
                  <c:v>5069</c:v>
                </c:pt>
                <c:pt idx="5069">
                  <c:v>5070</c:v>
                </c:pt>
                <c:pt idx="5070">
                  <c:v>5071</c:v>
                </c:pt>
                <c:pt idx="5071">
                  <c:v>5072</c:v>
                </c:pt>
                <c:pt idx="5072">
                  <c:v>5073</c:v>
                </c:pt>
                <c:pt idx="5073">
                  <c:v>5074</c:v>
                </c:pt>
                <c:pt idx="5074">
                  <c:v>5075</c:v>
                </c:pt>
                <c:pt idx="5075">
                  <c:v>5076</c:v>
                </c:pt>
                <c:pt idx="5076">
                  <c:v>5077</c:v>
                </c:pt>
                <c:pt idx="5077">
                  <c:v>5078</c:v>
                </c:pt>
                <c:pt idx="5078">
                  <c:v>5079</c:v>
                </c:pt>
                <c:pt idx="5079">
                  <c:v>5080</c:v>
                </c:pt>
                <c:pt idx="5080">
                  <c:v>5081</c:v>
                </c:pt>
                <c:pt idx="5081">
                  <c:v>5082</c:v>
                </c:pt>
                <c:pt idx="5082">
                  <c:v>5083</c:v>
                </c:pt>
                <c:pt idx="5083">
                  <c:v>5084</c:v>
                </c:pt>
                <c:pt idx="5084">
                  <c:v>5085</c:v>
                </c:pt>
                <c:pt idx="5085">
                  <c:v>5086</c:v>
                </c:pt>
                <c:pt idx="5086">
                  <c:v>5087</c:v>
                </c:pt>
                <c:pt idx="5087">
                  <c:v>5088</c:v>
                </c:pt>
                <c:pt idx="5088">
                  <c:v>5089</c:v>
                </c:pt>
                <c:pt idx="5089">
                  <c:v>5090</c:v>
                </c:pt>
                <c:pt idx="5090">
                  <c:v>5091</c:v>
                </c:pt>
                <c:pt idx="5091">
                  <c:v>5092</c:v>
                </c:pt>
                <c:pt idx="5092">
                  <c:v>5093</c:v>
                </c:pt>
                <c:pt idx="5093">
                  <c:v>5094</c:v>
                </c:pt>
                <c:pt idx="5094">
                  <c:v>5095</c:v>
                </c:pt>
                <c:pt idx="5095">
                  <c:v>5096</c:v>
                </c:pt>
                <c:pt idx="5096">
                  <c:v>5097</c:v>
                </c:pt>
                <c:pt idx="5097">
                  <c:v>5098</c:v>
                </c:pt>
                <c:pt idx="5098">
                  <c:v>5099</c:v>
                </c:pt>
                <c:pt idx="5099">
                  <c:v>5100</c:v>
                </c:pt>
                <c:pt idx="5100">
                  <c:v>5101</c:v>
                </c:pt>
                <c:pt idx="5101">
                  <c:v>5102</c:v>
                </c:pt>
                <c:pt idx="5102">
                  <c:v>5103</c:v>
                </c:pt>
                <c:pt idx="5103">
                  <c:v>5104</c:v>
                </c:pt>
                <c:pt idx="5104">
                  <c:v>5105</c:v>
                </c:pt>
                <c:pt idx="5105">
                  <c:v>5106</c:v>
                </c:pt>
                <c:pt idx="5106">
                  <c:v>5107</c:v>
                </c:pt>
                <c:pt idx="5107">
                  <c:v>5108</c:v>
                </c:pt>
                <c:pt idx="5108">
                  <c:v>5109</c:v>
                </c:pt>
                <c:pt idx="5109">
                  <c:v>5110</c:v>
                </c:pt>
                <c:pt idx="5110">
                  <c:v>5111</c:v>
                </c:pt>
                <c:pt idx="5111">
                  <c:v>5112</c:v>
                </c:pt>
                <c:pt idx="5112">
                  <c:v>5113</c:v>
                </c:pt>
                <c:pt idx="5113">
                  <c:v>5114</c:v>
                </c:pt>
                <c:pt idx="5114">
                  <c:v>5115</c:v>
                </c:pt>
                <c:pt idx="5115">
                  <c:v>5116</c:v>
                </c:pt>
                <c:pt idx="5116">
                  <c:v>5117</c:v>
                </c:pt>
                <c:pt idx="5117">
                  <c:v>5118</c:v>
                </c:pt>
                <c:pt idx="5118">
                  <c:v>5119</c:v>
                </c:pt>
                <c:pt idx="5119">
                  <c:v>5120</c:v>
                </c:pt>
                <c:pt idx="5120">
                  <c:v>5121</c:v>
                </c:pt>
                <c:pt idx="5121">
                  <c:v>5122</c:v>
                </c:pt>
                <c:pt idx="5122">
                  <c:v>5123</c:v>
                </c:pt>
                <c:pt idx="5123">
                  <c:v>5124</c:v>
                </c:pt>
                <c:pt idx="5124">
                  <c:v>5125</c:v>
                </c:pt>
                <c:pt idx="5125">
                  <c:v>5126</c:v>
                </c:pt>
                <c:pt idx="5126">
                  <c:v>5127</c:v>
                </c:pt>
                <c:pt idx="5127">
                  <c:v>5128</c:v>
                </c:pt>
                <c:pt idx="5128">
                  <c:v>5129</c:v>
                </c:pt>
                <c:pt idx="5129">
                  <c:v>5130</c:v>
                </c:pt>
                <c:pt idx="5130">
                  <c:v>5131</c:v>
                </c:pt>
                <c:pt idx="5131">
                  <c:v>5132</c:v>
                </c:pt>
                <c:pt idx="5132">
                  <c:v>5133</c:v>
                </c:pt>
                <c:pt idx="5133">
                  <c:v>5134</c:v>
                </c:pt>
                <c:pt idx="5134">
                  <c:v>5135</c:v>
                </c:pt>
                <c:pt idx="5135">
                  <c:v>5136</c:v>
                </c:pt>
                <c:pt idx="5136">
                  <c:v>5137</c:v>
                </c:pt>
                <c:pt idx="5137">
                  <c:v>5138</c:v>
                </c:pt>
                <c:pt idx="5138">
                  <c:v>5139</c:v>
                </c:pt>
                <c:pt idx="5139">
                  <c:v>5140</c:v>
                </c:pt>
                <c:pt idx="5140">
                  <c:v>5141</c:v>
                </c:pt>
                <c:pt idx="5141">
                  <c:v>5142</c:v>
                </c:pt>
                <c:pt idx="5142">
                  <c:v>5143</c:v>
                </c:pt>
                <c:pt idx="5143">
                  <c:v>5144</c:v>
                </c:pt>
                <c:pt idx="5144">
                  <c:v>5145</c:v>
                </c:pt>
                <c:pt idx="5145">
                  <c:v>5146</c:v>
                </c:pt>
                <c:pt idx="5146">
                  <c:v>5147</c:v>
                </c:pt>
                <c:pt idx="5147">
                  <c:v>5148</c:v>
                </c:pt>
                <c:pt idx="5148">
                  <c:v>5149</c:v>
                </c:pt>
                <c:pt idx="5149">
                  <c:v>5150</c:v>
                </c:pt>
                <c:pt idx="5150">
                  <c:v>5151</c:v>
                </c:pt>
                <c:pt idx="5151">
                  <c:v>5152</c:v>
                </c:pt>
                <c:pt idx="5152">
                  <c:v>5153</c:v>
                </c:pt>
                <c:pt idx="5153">
                  <c:v>5154</c:v>
                </c:pt>
                <c:pt idx="5154">
                  <c:v>5155</c:v>
                </c:pt>
                <c:pt idx="5155">
                  <c:v>5156</c:v>
                </c:pt>
                <c:pt idx="5156">
                  <c:v>5157</c:v>
                </c:pt>
                <c:pt idx="5157">
                  <c:v>5158</c:v>
                </c:pt>
                <c:pt idx="5158">
                  <c:v>5159</c:v>
                </c:pt>
                <c:pt idx="5159">
                  <c:v>5160</c:v>
                </c:pt>
                <c:pt idx="5160">
                  <c:v>5161</c:v>
                </c:pt>
                <c:pt idx="5161">
                  <c:v>5162</c:v>
                </c:pt>
                <c:pt idx="5162">
                  <c:v>5163</c:v>
                </c:pt>
                <c:pt idx="5163">
                  <c:v>5164</c:v>
                </c:pt>
                <c:pt idx="5164">
                  <c:v>5165</c:v>
                </c:pt>
                <c:pt idx="5165">
                  <c:v>5166</c:v>
                </c:pt>
                <c:pt idx="5166">
                  <c:v>5167</c:v>
                </c:pt>
                <c:pt idx="5167">
                  <c:v>5168</c:v>
                </c:pt>
                <c:pt idx="5168">
                  <c:v>5169</c:v>
                </c:pt>
                <c:pt idx="5169">
                  <c:v>5170</c:v>
                </c:pt>
                <c:pt idx="5170">
                  <c:v>5171</c:v>
                </c:pt>
                <c:pt idx="5171">
                  <c:v>5172</c:v>
                </c:pt>
                <c:pt idx="5172">
                  <c:v>5173</c:v>
                </c:pt>
                <c:pt idx="5173">
                  <c:v>5174</c:v>
                </c:pt>
                <c:pt idx="5174">
                  <c:v>5175</c:v>
                </c:pt>
                <c:pt idx="5175">
                  <c:v>5176</c:v>
                </c:pt>
                <c:pt idx="5176">
                  <c:v>5177</c:v>
                </c:pt>
                <c:pt idx="5177">
                  <c:v>5178</c:v>
                </c:pt>
                <c:pt idx="5178">
                  <c:v>5179</c:v>
                </c:pt>
                <c:pt idx="5179">
                  <c:v>5180</c:v>
                </c:pt>
                <c:pt idx="5180">
                  <c:v>5181</c:v>
                </c:pt>
                <c:pt idx="5181">
                  <c:v>5182</c:v>
                </c:pt>
                <c:pt idx="5182">
                  <c:v>5183</c:v>
                </c:pt>
                <c:pt idx="5183">
                  <c:v>5184</c:v>
                </c:pt>
                <c:pt idx="5184">
                  <c:v>5185</c:v>
                </c:pt>
                <c:pt idx="5185">
                  <c:v>5186</c:v>
                </c:pt>
                <c:pt idx="5186">
                  <c:v>5187</c:v>
                </c:pt>
                <c:pt idx="5187">
                  <c:v>5188</c:v>
                </c:pt>
                <c:pt idx="5188">
                  <c:v>5189</c:v>
                </c:pt>
                <c:pt idx="5189">
                  <c:v>5190</c:v>
                </c:pt>
                <c:pt idx="5190">
                  <c:v>5191</c:v>
                </c:pt>
                <c:pt idx="5191">
                  <c:v>5192</c:v>
                </c:pt>
                <c:pt idx="5192">
                  <c:v>5193</c:v>
                </c:pt>
                <c:pt idx="5193">
                  <c:v>5194</c:v>
                </c:pt>
                <c:pt idx="5194">
                  <c:v>5195</c:v>
                </c:pt>
                <c:pt idx="5195">
                  <c:v>5196</c:v>
                </c:pt>
                <c:pt idx="5196">
                  <c:v>5197</c:v>
                </c:pt>
                <c:pt idx="5197">
                  <c:v>5198</c:v>
                </c:pt>
                <c:pt idx="5198">
                  <c:v>5199</c:v>
                </c:pt>
                <c:pt idx="5199">
                  <c:v>5200</c:v>
                </c:pt>
                <c:pt idx="5200">
                  <c:v>5201</c:v>
                </c:pt>
                <c:pt idx="5201">
                  <c:v>5202</c:v>
                </c:pt>
                <c:pt idx="5202">
                  <c:v>5203</c:v>
                </c:pt>
                <c:pt idx="5203">
                  <c:v>5204</c:v>
                </c:pt>
                <c:pt idx="5204">
                  <c:v>5205</c:v>
                </c:pt>
                <c:pt idx="5205">
                  <c:v>5206</c:v>
                </c:pt>
                <c:pt idx="5206">
                  <c:v>5207</c:v>
                </c:pt>
                <c:pt idx="5207">
                  <c:v>5208</c:v>
                </c:pt>
                <c:pt idx="5208">
                  <c:v>5209</c:v>
                </c:pt>
                <c:pt idx="5209">
                  <c:v>5210</c:v>
                </c:pt>
                <c:pt idx="5210">
                  <c:v>5211</c:v>
                </c:pt>
                <c:pt idx="5211">
                  <c:v>5212</c:v>
                </c:pt>
                <c:pt idx="5212">
                  <c:v>5213</c:v>
                </c:pt>
                <c:pt idx="5213">
                  <c:v>5214</c:v>
                </c:pt>
                <c:pt idx="5214">
                  <c:v>5215</c:v>
                </c:pt>
                <c:pt idx="5215">
                  <c:v>5216</c:v>
                </c:pt>
                <c:pt idx="5216">
                  <c:v>5217</c:v>
                </c:pt>
                <c:pt idx="5217">
                  <c:v>5218</c:v>
                </c:pt>
                <c:pt idx="5218">
                  <c:v>5219</c:v>
                </c:pt>
                <c:pt idx="5219">
                  <c:v>5220</c:v>
                </c:pt>
                <c:pt idx="5220">
                  <c:v>5221</c:v>
                </c:pt>
                <c:pt idx="5221">
                  <c:v>5222</c:v>
                </c:pt>
                <c:pt idx="5222">
                  <c:v>5223</c:v>
                </c:pt>
                <c:pt idx="5223">
                  <c:v>5224</c:v>
                </c:pt>
                <c:pt idx="5224">
                  <c:v>5225</c:v>
                </c:pt>
                <c:pt idx="5225">
                  <c:v>5226</c:v>
                </c:pt>
                <c:pt idx="5226">
                  <c:v>5227</c:v>
                </c:pt>
                <c:pt idx="5227">
                  <c:v>5228</c:v>
                </c:pt>
                <c:pt idx="5228">
                  <c:v>5229</c:v>
                </c:pt>
                <c:pt idx="5229">
                  <c:v>5230</c:v>
                </c:pt>
                <c:pt idx="5230">
                  <c:v>5231</c:v>
                </c:pt>
                <c:pt idx="5231">
                  <c:v>5232</c:v>
                </c:pt>
                <c:pt idx="5232">
                  <c:v>5233</c:v>
                </c:pt>
                <c:pt idx="5233">
                  <c:v>5234</c:v>
                </c:pt>
                <c:pt idx="5234">
                  <c:v>5235</c:v>
                </c:pt>
                <c:pt idx="5235">
                  <c:v>5236</c:v>
                </c:pt>
                <c:pt idx="5236">
                  <c:v>5237</c:v>
                </c:pt>
                <c:pt idx="5237">
                  <c:v>5238</c:v>
                </c:pt>
                <c:pt idx="5238">
                  <c:v>5239</c:v>
                </c:pt>
                <c:pt idx="5239">
                  <c:v>5240</c:v>
                </c:pt>
                <c:pt idx="5240">
                  <c:v>5241</c:v>
                </c:pt>
                <c:pt idx="5241">
                  <c:v>5242</c:v>
                </c:pt>
                <c:pt idx="5242">
                  <c:v>5243</c:v>
                </c:pt>
                <c:pt idx="5243">
                  <c:v>5244</c:v>
                </c:pt>
                <c:pt idx="5244">
                  <c:v>5245</c:v>
                </c:pt>
                <c:pt idx="5245">
                  <c:v>5246</c:v>
                </c:pt>
                <c:pt idx="5246">
                  <c:v>5247</c:v>
                </c:pt>
                <c:pt idx="5247">
                  <c:v>5248</c:v>
                </c:pt>
                <c:pt idx="5248">
                  <c:v>5249</c:v>
                </c:pt>
                <c:pt idx="5249">
                  <c:v>5250</c:v>
                </c:pt>
                <c:pt idx="5250">
                  <c:v>5251</c:v>
                </c:pt>
                <c:pt idx="5251">
                  <c:v>5252</c:v>
                </c:pt>
                <c:pt idx="5252">
                  <c:v>5253</c:v>
                </c:pt>
                <c:pt idx="5253">
                  <c:v>5254</c:v>
                </c:pt>
                <c:pt idx="5254">
                  <c:v>5255</c:v>
                </c:pt>
                <c:pt idx="5255">
                  <c:v>5256</c:v>
                </c:pt>
                <c:pt idx="5256">
                  <c:v>5257</c:v>
                </c:pt>
                <c:pt idx="5257">
                  <c:v>5258</c:v>
                </c:pt>
                <c:pt idx="5258">
                  <c:v>5259</c:v>
                </c:pt>
                <c:pt idx="5259">
                  <c:v>5260</c:v>
                </c:pt>
                <c:pt idx="5260">
                  <c:v>5261</c:v>
                </c:pt>
                <c:pt idx="5261">
                  <c:v>5262</c:v>
                </c:pt>
                <c:pt idx="5262">
                  <c:v>5263</c:v>
                </c:pt>
                <c:pt idx="5263">
                  <c:v>5264</c:v>
                </c:pt>
                <c:pt idx="5264">
                  <c:v>5265</c:v>
                </c:pt>
                <c:pt idx="5265">
                  <c:v>5266</c:v>
                </c:pt>
                <c:pt idx="5266">
                  <c:v>5267</c:v>
                </c:pt>
                <c:pt idx="5267">
                  <c:v>5268</c:v>
                </c:pt>
                <c:pt idx="5268">
                  <c:v>5269</c:v>
                </c:pt>
                <c:pt idx="5269">
                  <c:v>5270</c:v>
                </c:pt>
                <c:pt idx="5270">
                  <c:v>5271</c:v>
                </c:pt>
                <c:pt idx="5271">
                  <c:v>5272</c:v>
                </c:pt>
                <c:pt idx="5272">
                  <c:v>5273</c:v>
                </c:pt>
                <c:pt idx="5273">
                  <c:v>5274</c:v>
                </c:pt>
                <c:pt idx="5274">
                  <c:v>5275</c:v>
                </c:pt>
                <c:pt idx="5275">
                  <c:v>5276</c:v>
                </c:pt>
                <c:pt idx="5276">
                  <c:v>5277</c:v>
                </c:pt>
                <c:pt idx="5277">
                  <c:v>5278</c:v>
                </c:pt>
                <c:pt idx="5278">
                  <c:v>5279</c:v>
                </c:pt>
                <c:pt idx="5279">
                  <c:v>5280</c:v>
                </c:pt>
                <c:pt idx="5280">
                  <c:v>5281</c:v>
                </c:pt>
                <c:pt idx="5281">
                  <c:v>5282</c:v>
                </c:pt>
                <c:pt idx="5282">
                  <c:v>5283</c:v>
                </c:pt>
                <c:pt idx="5283">
                  <c:v>5284</c:v>
                </c:pt>
                <c:pt idx="5284">
                  <c:v>5285</c:v>
                </c:pt>
                <c:pt idx="5285">
                  <c:v>5286</c:v>
                </c:pt>
                <c:pt idx="5286">
                  <c:v>5287</c:v>
                </c:pt>
                <c:pt idx="5287">
                  <c:v>5288</c:v>
                </c:pt>
                <c:pt idx="5288">
                  <c:v>5289</c:v>
                </c:pt>
                <c:pt idx="5289">
                  <c:v>5290</c:v>
                </c:pt>
                <c:pt idx="5290">
                  <c:v>5291</c:v>
                </c:pt>
                <c:pt idx="5291">
                  <c:v>5292</c:v>
                </c:pt>
                <c:pt idx="5292">
                  <c:v>5293</c:v>
                </c:pt>
                <c:pt idx="5293">
                  <c:v>5294</c:v>
                </c:pt>
                <c:pt idx="5294">
                  <c:v>5295</c:v>
                </c:pt>
                <c:pt idx="5295">
                  <c:v>5296</c:v>
                </c:pt>
                <c:pt idx="5296">
                  <c:v>5297</c:v>
                </c:pt>
                <c:pt idx="5297">
                  <c:v>5298</c:v>
                </c:pt>
                <c:pt idx="5298">
                  <c:v>5299</c:v>
                </c:pt>
                <c:pt idx="5299">
                  <c:v>5300</c:v>
                </c:pt>
                <c:pt idx="5300">
                  <c:v>5301</c:v>
                </c:pt>
                <c:pt idx="5301">
                  <c:v>5302</c:v>
                </c:pt>
                <c:pt idx="5302">
                  <c:v>5303</c:v>
                </c:pt>
                <c:pt idx="5303">
                  <c:v>5304</c:v>
                </c:pt>
                <c:pt idx="5304">
                  <c:v>5305</c:v>
                </c:pt>
                <c:pt idx="5305">
                  <c:v>5306</c:v>
                </c:pt>
                <c:pt idx="5306">
                  <c:v>5307</c:v>
                </c:pt>
                <c:pt idx="5307">
                  <c:v>5308</c:v>
                </c:pt>
                <c:pt idx="5308">
                  <c:v>5309</c:v>
                </c:pt>
                <c:pt idx="5309">
                  <c:v>5310</c:v>
                </c:pt>
                <c:pt idx="5310">
                  <c:v>5311</c:v>
                </c:pt>
                <c:pt idx="5311">
                  <c:v>5312</c:v>
                </c:pt>
                <c:pt idx="5312">
                  <c:v>5313</c:v>
                </c:pt>
                <c:pt idx="5313">
                  <c:v>5314</c:v>
                </c:pt>
                <c:pt idx="5314">
                  <c:v>5315</c:v>
                </c:pt>
                <c:pt idx="5315">
                  <c:v>5316</c:v>
                </c:pt>
                <c:pt idx="5316">
                  <c:v>5317</c:v>
                </c:pt>
                <c:pt idx="5317">
                  <c:v>5318</c:v>
                </c:pt>
                <c:pt idx="5318">
                  <c:v>5319</c:v>
                </c:pt>
                <c:pt idx="5319">
                  <c:v>5320</c:v>
                </c:pt>
                <c:pt idx="5320">
                  <c:v>5321</c:v>
                </c:pt>
                <c:pt idx="5321">
                  <c:v>5322</c:v>
                </c:pt>
                <c:pt idx="5322">
                  <c:v>5323</c:v>
                </c:pt>
                <c:pt idx="5323">
                  <c:v>5324</c:v>
                </c:pt>
                <c:pt idx="5324">
                  <c:v>5325</c:v>
                </c:pt>
                <c:pt idx="5325">
                  <c:v>5326</c:v>
                </c:pt>
                <c:pt idx="5326">
                  <c:v>5327</c:v>
                </c:pt>
                <c:pt idx="5327">
                  <c:v>5328</c:v>
                </c:pt>
                <c:pt idx="5328">
                  <c:v>5329</c:v>
                </c:pt>
                <c:pt idx="5329">
                  <c:v>5330</c:v>
                </c:pt>
                <c:pt idx="5330">
                  <c:v>5331</c:v>
                </c:pt>
                <c:pt idx="5331">
                  <c:v>5332</c:v>
                </c:pt>
                <c:pt idx="5332">
                  <c:v>5333</c:v>
                </c:pt>
                <c:pt idx="5333">
                  <c:v>5334</c:v>
                </c:pt>
                <c:pt idx="5334">
                  <c:v>5335</c:v>
                </c:pt>
                <c:pt idx="5335">
                  <c:v>5336</c:v>
                </c:pt>
                <c:pt idx="5336">
                  <c:v>5337</c:v>
                </c:pt>
                <c:pt idx="5337">
                  <c:v>5338</c:v>
                </c:pt>
                <c:pt idx="5338">
                  <c:v>5339</c:v>
                </c:pt>
                <c:pt idx="5339">
                  <c:v>5340</c:v>
                </c:pt>
                <c:pt idx="5340">
                  <c:v>5341</c:v>
                </c:pt>
                <c:pt idx="5341">
                  <c:v>5342</c:v>
                </c:pt>
                <c:pt idx="5342">
                  <c:v>5343</c:v>
                </c:pt>
                <c:pt idx="5343">
                  <c:v>5344</c:v>
                </c:pt>
                <c:pt idx="5344">
                  <c:v>5345</c:v>
                </c:pt>
                <c:pt idx="5345">
                  <c:v>5346</c:v>
                </c:pt>
                <c:pt idx="5346">
                  <c:v>5347</c:v>
                </c:pt>
                <c:pt idx="5347">
                  <c:v>5348</c:v>
                </c:pt>
                <c:pt idx="5348">
                  <c:v>5349</c:v>
                </c:pt>
                <c:pt idx="5349">
                  <c:v>5350</c:v>
                </c:pt>
                <c:pt idx="5350">
                  <c:v>5351</c:v>
                </c:pt>
                <c:pt idx="5351">
                  <c:v>5352</c:v>
                </c:pt>
                <c:pt idx="5352">
                  <c:v>5353</c:v>
                </c:pt>
                <c:pt idx="5353">
                  <c:v>5354</c:v>
                </c:pt>
                <c:pt idx="5354">
                  <c:v>5355</c:v>
                </c:pt>
                <c:pt idx="5355">
                  <c:v>5356</c:v>
                </c:pt>
                <c:pt idx="5356">
                  <c:v>5357</c:v>
                </c:pt>
                <c:pt idx="5357">
                  <c:v>5358</c:v>
                </c:pt>
                <c:pt idx="5358">
                  <c:v>5359</c:v>
                </c:pt>
                <c:pt idx="5359">
                  <c:v>5360</c:v>
                </c:pt>
                <c:pt idx="5360">
                  <c:v>5361</c:v>
                </c:pt>
                <c:pt idx="5361">
                  <c:v>5362</c:v>
                </c:pt>
                <c:pt idx="5362">
                  <c:v>5363</c:v>
                </c:pt>
                <c:pt idx="5363">
                  <c:v>5364</c:v>
                </c:pt>
                <c:pt idx="5364">
                  <c:v>5365</c:v>
                </c:pt>
                <c:pt idx="5365">
                  <c:v>5366</c:v>
                </c:pt>
                <c:pt idx="5366">
                  <c:v>5367</c:v>
                </c:pt>
                <c:pt idx="5367">
                  <c:v>5368</c:v>
                </c:pt>
                <c:pt idx="5368">
                  <c:v>5369</c:v>
                </c:pt>
                <c:pt idx="5369">
                  <c:v>5370</c:v>
                </c:pt>
                <c:pt idx="5370">
                  <c:v>5371</c:v>
                </c:pt>
                <c:pt idx="5371">
                  <c:v>5372</c:v>
                </c:pt>
                <c:pt idx="5372">
                  <c:v>5373</c:v>
                </c:pt>
                <c:pt idx="5373">
                  <c:v>5374</c:v>
                </c:pt>
                <c:pt idx="5374">
                  <c:v>5375</c:v>
                </c:pt>
                <c:pt idx="5375">
                  <c:v>5376</c:v>
                </c:pt>
                <c:pt idx="5376">
                  <c:v>5377</c:v>
                </c:pt>
                <c:pt idx="5377">
                  <c:v>5378</c:v>
                </c:pt>
                <c:pt idx="5378">
                  <c:v>5379</c:v>
                </c:pt>
                <c:pt idx="5379">
                  <c:v>5380</c:v>
                </c:pt>
                <c:pt idx="5380">
                  <c:v>5381</c:v>
                </c:pt>
                <c:pt idx="5381">
                  <c:v>5382</c:v>
                </c:pt>
                <c:pt idx="5382">
                  <c:v>5383</c:v>
                </c:pt>
                <c:pt idx="5383">
                  <c:v>5384</c:v>
                </c:pt>
                <c:pt idx="5384">
                  <c:v>5385</c:v>
                </c:pt>
                <c:pt idx="5385">
                  <c:v>5386</c:v>
                </c:pt>
                <c:pt idx="5386">
                  <c:v>5387</c:v>
                </c:pt>
                <c:pt idx="5387">
                  <c:v>5388</c:v>
                </c:pt>
                <c:pt idx="5388">
                  <c:v>5389</c:v>
                </c:pt>
                <c:pt idx="5389">
                  <c:v>5390</c:v>
                </c:pt>
                <c:pt idx="5390">
                  <c:v>5391</c:v>
                </c:pt>
                <c:pt idx="5391">
                  <c:v>5392</c:v>
                </c:pt>
                <c:pt idx="5392">
                  <c:v>5393</c:v>
                </c:pt>
                <c:pt idx="5393">
                  <c:v>5394</c:v>
                </c:pt>
                <c:pt idx="5394">
                  <c:v>5395</c:v>
                </c:pt>
                <c:pt idx="5395">
                  <c:v>5396</c:v>
                </c:pt>
                <c:pt idx="5396">
                  <c:v>5397</c:v>
                </c:pt>
                <c:pt idx="5397">
                  <c:v>5398</c:v>
                </c:pt>
                <c:pt idx="5398">
                  <c:v>5399</c:v>
                </c:pt>
                <c:pt idx="5399">
                  <c:v>5400</c:v>
                </c:pt>
                <c:pt idx="5400">
                  <c:v>5401</c:v>
                </c:pt>
                <c:pt idx="5401">
                  <c:v>5402</c:v>
                </c:pt>
                <c:pt idx="5402">
                  <c:v>5403</c:v>
                </c:pt>
                <c:pt idx="5403">
                  <c:v>5404</c:v>
                </c:pt>
                <c:pt idx="5404">
                  <c:v>5405</c:v>
                </c:pt>
                <c:pt idx="5405">
                  <c:v>5406</c:v>
                </c:pt>
                <c:pt idx="5406">
                  <c:v>5407</c:v>
                </c:pt>
                <c:pt idx="5407">
                  <c:v>5408</c:v>
                </c:pt>
                <c:pt idx="5408">
                  <c:v>5409</c:v>
                </c:pt>
                <c:pt idx="5409">
                  <c:v>5410</c:v>
                </c:pt>
                <c:pt idx="5410">
                  <c:v>5411</c:v>
                </c:pt>
                <c:pt idx="5411">
                  <c:v>5412</c:v>
                </c:pt>
                <c:pt idx="5412">
                  <c:v>5413</c:v>
                </c:pt>
                <c:pt idx="5413">
                  <c:v>5414</c:v>
                </c:pt>
                <c:pt idx="5414">
                  <c:v>5415</c:v>
                </c:pt>
                <c:pt idx="5415">
                  <c:v>5416</c:v>
                </c:pt>
                <c:pt idx="5416">
                  <c:v>5417</c:v>
                </c:pt>
                <c:pt idx="5417">
                  <c:v>5418</c:v>
                </c:pt>
                <c:pt idx="5418">
                  <c:v>5419</c:v>
                </c:pt>
                <c:pt idx="5419">
                  <c:v>5420</c:v>
                </c:pt>
                <c:pt idx="5420">
                  <c:v>5421</c:v>
                </c:pt>
                <c:pt idx="5421">
                  <c:v>5422</c:v>
                </c:pt>
                <c:pt idx="5422">
                  <c:v>5423</c:v>
                </c:pt>
                <c:pt idx="5423">
                  <c:v>5424</c:v>
                </c:pt>
                <c:pt idx="5424">
                  <c:v>5425</c:v>
                </c:pt>
                <c:pt idx="5425">
                  <c:v>5426</c:v>
                </c:pt>
                <c:pt idx="5426">
                  <c:v>5427</c:v>
                </c:pt>
                <c:pt idx="5427">
                  <c:v>5428</c:v>
                </c:pt>
                <c:pt idx="5428">
                  <c:v>5429</c:v>
                </c:pt>
                <c:pt idx="5429">
                  <c:v>5430</c:v>
                </c:pt>
                <c:pt idx="5430">
                  <c:v>5431</c:v>
                </c:pt>
                <c:pt idx="5431">
                  <c:v>5432</c:v>
                </c:pt>
                <c:pt idx="5432">
                  <c:v>5433</c:v>
                </c:pt>
                <c:pt idx="5433">
                  <c:v>5434</c:v>
                </c:pt>
                <c:pt idx="5434">
                  <c:v>5435</c:v>
                </c:pt>
                <c:pt idx="5435">
                  <c:v>5436</c:v>
                </c:pt>
                <c:pt idx="5436">
                  <c:v>5437</c:v>
                </c:pt>
                <c:pt idx="5437">
                  <c:v>5438</c:v>
                </c:pt>
                <c:pt idx="5438">
                  <c:v>5439</c:v>
                </c:pt>
                <c:pt idx="5439">
                  <c:v>5440</c:v>
                </c:pt>
                <c:pt idx="5440">
                  <c:v>5441</c:v>
                </c:pt>
                <c:pt idx="5441">
                  <c:v>5442</c:v>
                </c:pt>
                <c:pt idx="5442">
                  <c:v>5443</c:v>
                </c:pt>
                <c:pt idx="5443">
                  <c:v>5444</c:v>
                </c:pt>
                <c:pt idx="5444">
                  <c:v>5445</c:v>
                </c:pt>
                <c:pt idx="5445">
                  <c:v>5446</c:v>
                </c:pt>
                <c:pt idx="5446">
                  <c:v>5447</c:v>
                </c:pt>
                <c:pt idx="5447">
                  <c:v>5448</c:v>
                </c:pt>
                <c:pt idx="5448">
                  <c:v>5449</c:v>
                </c:pt>
                <c:pt idx="5449">
                  <c:v>5450</c:v>
                </c:pt>
                <c:pt idx="5450">
                  <c:v>5451</c:v>
                </c:pt>
                <c:pt idx="5451">
                  <c:v>5452</c:v>
                </c:pt>
                <c:pt idx="5452">
                  <c:v>5453</c:v>
                </c:pt>
                <c:pt idx="5453">
                  <c:v>5454</c:v>
                </c:pt>
                <c:pt idx="5454">
                  <c:v>5455</c:v>
                </c:pt>
                <c:pt idx="5455">
                  <c:v>5456</c:v>
                </c:pt>
                <c:pt idx="5456">
                  <c:v>5457</c:v>
                </c:pt>
                <c:pt idx="5457">
                  <c:v>5458</c:v>
                </c:pt>
                <c:pt idx="5458">
                  <c:v>5459</c:v>
                </c:pt>
                <c:pt idx="5459">
                  <c:v>5460</c:v>
                </c:pt>
                <c:pt idx="5460">
                  <c:v>5461</c:v>
                </c:pt>
                <c:pt idx="5461">
                  <c:v>5462</c:v>
                </c:pt>
                <c:pt idx="5462">
                  <c:v>5463</c:v>
                </c:pt>
                <c:pt idx="5463">
                  <c:v>5464</c:v>
                </c:pt>
                <c:pt idx="5464">
                  <c:v>5465</c:v>
                </c:pt>
                <c:pt idx="5465">
                  <c:v>5466</c:v>
                </c:pt>
                <c:pt idx="5466">
                  <c:v>5467</c:v>
                </c:pt>
                <c:pt idx="5467">
                  <c:v>5468</c:v>
                </c:pt>
                <c:pt idx="5468">
                  <c:v>5469</c:v>
                </c:pt>
                <c:pt idx="5469">
                  <c:v>5470</c:v>
                </c:pt>
                <c:pt idx="5470">
                  <c:v>5471</c:v>
                </c:pt>
                <c:pt idx="5471">
                  <c:v>5472</c:v>
                </c:pt>
                <c:pt idx="5472">
                  <c:v>5473</c:v>
                </c:pt>
                <c:pt idx="5473">
                  <c:v>5474</c:v>
                </c:pt>
                <c:pt idx="5474">
                  <c:v>5475</c:v>
                </c:pt>
                <c:pt idx="5475">
                  <c:v>5476</c:v>
                </c:pt>
                <c:pt idx="5476">
                  <c:v>5477</c:v>
                </c:pt>
                <c:pt idx="5477">
                  <c:v>5478</c:v>
                </c:pt>
                <c:pt idx="5478">
                  <c:v>5479</c:v>
                </c:pt>
                <c:pt idx="5479">
                  <c:v>5480</c:v>
                </c:pt>
                <c:pt idx="5480">
                  <c:v>5481</c:v>
                </c:pt>
                <c:pt idx="5481">
                  <c:v>5482</c:v>
                </c:pt>
                <c:pt idx="5482">
                  <c:v>5483</c:v>
                </c:pt>
                <c:pt idx="5483">
                  <c:v>5484</c:v>
                </c:pt>
                <c:pt idx="5484">
                  <c:v>5485</c:v>
                </c:pt>
                <c:pt idx="5485">
                  <c:v>5486</c:v>
                </c:pt>
                <c:pt idx="5486">
                  <c:v>5487</c:v>
                </c:pt>
                <c:pt idx="5487">
                  <c:v>5488</c:v>
                </c:pt>
                <c:pt idx="5488">
                  <c:v>5489</c:v>
                </c:pt>
                <c:pt idx="5489">
                  <c:v>5490</c:v>
                </c:pt>
                <c:pt idx="5490">
                  <c:v>5491</c:v>
                </c:pt>
                <c:pt idx="5491">
                  <c:v>5492</c:v>
                </c:pt>
                <c:pt idx="5492">
                  <c:v>5493</c:v>
                </c:pt>
                <c:pt idx="5493">
                  <c:v>5494</c:v>
                </c:pt>
                <c:pt idx="5494">
                  <c:v>5495</c:v>
                </c:pt>
                <c:pt idx="5495">
                  <c:v>5496</c:v>
                </c:pt>
                <c:pt idx="5496">
                  <c:v>5497</c:v>
                </c:pt>
                <c:pt idx="5497">
                  <c:v>5498</c:v>
                </c:pt>
                <c:pt idx="5498">
                  <c:v>5499</c:v>
                </c:pt>
                <c:pt idx="5499">
                  <c:v>5500</c:v>
                </c:pt>
                <c:pt idx="5500">
                  <c:v>5501</c:v>
                </c:pt>
                <c:pt idx="5501">
                  <c:v>5502</c:v>
                </c:pt>
                <c:pt idx="5502">
                  <c:v>5503</c:v>
                </c:pt>
                <c:pt idx="5503">
                  <c:v>5504</c:v>
                </c:pt>
                <c:pt idx="5504">
                  <c:v>5505</c:v>
                </c:pt>
                <c:pt idx="5505">
                  <c:v>5506</c:v>
                </c:pt>
                <c:pt idx="5506">
                  <c:v>5507</c:v>
                </c:pt>
                <c:pt idx="5507">
                  <c:v>5508</c:v>
                </c:pt>
                <c:pt idx="5508">
                  <c:v>5509</c:v>
                </c:pt>
                <c:pt idx="5509">
                  <c:v>5510</c:v>
                </c:pt>
                <c:pt idx="5510">
                  <c:v>5511</c:v>
                </c:pt>
                <c:pt idx="5511">
                  <c:v>5512</c:v>
                </c:pt>
                <c:pt idx="5512">
                  <c:v>5513</c:v>
                </c:pt>
                <c:pt idx="5513">
                  <c:v>5514</c:v>
                </c:pt>
                <c:pt idx="5514">
                  <c:v>5515</c:v>
                </c:pt>
                <c:pt idx="5515">
                  <c:v>5516</c:v>
                </c:pt>
                <c:pt idx="5516">
                  <c:v>5517</c:v>
                </c:pt>
                <c:pt idx="5517">
                  <c:v>5518</c:v>
                </c:pt>
                <c:pt idx="5518">
                  <c:v>5519</c:v>
                </c:pt>
                <c:pt idx="5519">
                  <c:v>5520</c:v>
                </c:pt>
                <c:pt idx="5520">
                  <c:v>5521</c:v>
                </c:pt>
                <c:pt idx="5521">
                  <c:v>5522</c:v>
                </c:pt>
                <c:pt idx="5522">
                  <c:v>5523</c:v>
                </c:pt>
                <c:pt idx="5523">
                  <c:v>5524</c:v>
                </c:pt>
                <c:pt idx="5524">
                  <c:v>5525</c:v>
                </c:pt>
                <c:pt idx="5525">
                  <c:v>5526</c:v>
                </c:pt>
                <c:pt idx="5526">
                  <c:v>5527</c:v>
                </c:pt>
                <c:pt idx="5527">
                  <c:v>5528</c:v>
                </c:pt>
                <c:pt idx="5528">
                  <c:v>5529</c:v>
                </c:pt>
                <c:pt idx="5529">
                  <c:v>5530</c:v>
                </c:pt>
                <c:pt idx="5530">
                  <c:v>5531</c:v>
                </c:pt>
                <c:pt idx="5531">
                  <c:v>5532</c:v>
                </c:pt>
                <c:pt idx="5532">
                  <c:v>5533</c:v>
                </c:pt>
                <c:pt idx="5533">
                  <c:v>5534</c:v>
                </c:pt>
                <c:pt idx="5534">
                  <c:v>5535</c:v>
                </c:pt>
                <c:pt idx="5535">
                  <c:v>5536</c:v>
                </c:pt>
                <c:pt idx="5536">
                  <c:v>5537</c:v>
                </c:pt>
                <c:pt idx="5537">
                  <c:v>5538</c:v>
                </c:pt>
                <c:pt idx="5538">
                  <c:v>5539</c:v>
                </c:pt>
                <c:pt idx="5539">
                  <c:v>5540</c:v>
                </c:pt>
                <c:pt idx="5540">
                  <c:v>5541</c:v>
                </c:pt>
                <c:pt idx="5541">
                  <c:v>5542</c:v>
                </c:pt>
                <c:pt idx="5542">
                  <c:v>5543</c:v>
                </c:pt>
                <c:pt idx="5543">
                  <c:v>5544</c:v>
                </c:pt>
                <c:pt idx="5544">
                  <c:v>5545</c:v>
                </c:pt>
                <c:pt idx="5545">
                  <c:v>5546</c:v>
                </c:pt>
                <c:pt idx="5546">
                  <c:v>5547</c:v>
                </c:pt>
                <c:pt idx="5547">
                  <c:v>5548</c:v>
                </c:pt>
                <c:pt idx="5548">
                  <c:v>5549</c:v>
                </c:pt>
                <c:pt idx="5549">
                  <c:v>5550</c:v>
                </c:pt>
                <c:pt idx="5550">
                  <c:v>5551</c:v>
                </c:pt>
                <c:pt idx="5551">
                  <c:v>5552</c:v>
                </c:pt>
                <c:pt idx="5552">
                  <c:v>5553</c:v>
                </c:pt>
                <c:pt idx="5553">
                  <c:v>5554</c:v>
                </c:pt>
                <c:pt idx="5554">
                  <c:v>5555</c:v>
                </c:pt>
                <c:pt idx="5555">
                  <c:v>5556</c:v>
                </c:pt>
                <c:pt idx="5556">
                  <c:v>5557</c:v>
                </c:pt>
                <c:pt idx="5557">
                  <c:v>5558</c:v>
                </c:pt>
                <c:pt idx="5558">
                  <c:v>5559</c:v>
                </c:pt>
                <c:pt idx="5559">
                  <c:v>5560</c:v>
                </c:pt>
                <c:pt idx="5560">
                  <c:v>5561</c:v>
                </c:pt>
                <c:pt idx="5561">
                  <c:v>5562</c:v>
                </c:pt>
                <c:pt idx="5562">
                  <c:v>5563</c:v>
                </c:pt>
                <c:pt idx="5563">
                  <c:v>5564</c:v>
                </c:pt>
                <c:pt idx="5564">
                  <c:v>5565</c:v>
                </c:pt>
                <c:pt idx="5565">
                  <c:v>5566</c:v>
                </c:pt>
                <c:pt idx="5566">
                  <c:v>5567</c:v>
                </c:pt>
                <c:pt idx="5567">
                  <c:v>5568</c:v>
                </c:pt>
                <c:pt idx="5568">
                  <c:v>5569</c:v>
                </c:pt>
                <c:pt idx="5569">
                  <c:v>5570</c:v>
                </c:pt>
                <c:pt idx="5570">
                  <c:v>5571</c:v>
                </c:pt>
                <c:pt idx="5571">
                  <c:v>5572</c:v>
                </c:pt>
                <c:pt idx="5572">
                  <c:v>5573</c:v>
                </c:pt>
                <c:pt idx="5573">
                  <c:v>5574</c:v>
                </c:pt>
                <c:pt idx="5574">
                  <c:v>5575</c:v>
                </c:pt>
                <c:pt idx="5575">
                  <c:v>5576</c:v>
                </c:pt>
                <c:pt idx="5576">
                  <c:v>5577</c:v>
                </c:pt>
                <c:pt idx="5577">
                  <c:v>5578</c:v>
                </c:pt>
                <c:pt idx="5578">
                  <c:v>5579</c:v>
                </c:pt>
                <c:pt idx="5579">
                  <c:v>5580</c:v>
                </c:pt>
                <c:pt idx="5580">
                  <c:v>5581</c:v>
                </c:pt>
                <c:pt idx="5581">
                  <c:v>5582</c:v>
                </c:pt>
                <c:pt idx="5582">
                  <c:v>5583</c:v>
                </c:pt>
                <c:pt idx="5583">
                  <c:v>5584</c:v>
                </c:pt>
                <c:pt idx="5584">
                  <c:v>5585</c:v>
                </c:pt>
                <c:pt idx="5585">
                  <c:v>5586</c:v>
                </c:pt>
                <c:pt idx="5586">
                  <c:v>5587</c:v>
                </c:pt>
                <c:pt idx="5587">
                  <c:v>5588</c:v>
                </c:pt>
                <c:pt idx="5588">
                  <c:v>5589</c:v>
                </c:pt>
                <c:pt idx="5589">
                  <c:v>5590</c:v>
                </c:pt>
                <c:pt idx="5590">
                  <c:v>5591</c:v>
                </c:pt>
                <c:pt idx="5591">
                  <c:v>5592</c:v>
                </c:pt>
                <c:pt idx="5592">
                  <c:v>5593</c:v>
                </c:pt>
                <c:pt idx="5593">
                  <c:v>5594</c:v>
                </c:pt>
                <c:pt idx="5594">
                  <c:v>5595</c:v>
                </c:pt>
                <c:pt idx="5595">
                  <c:v>5596</c:v>
                </c:pt>
                <c:pt idx="5596">
                  <c:v>5597</c:v>
                </c:pt>
                <c:pt idx="5597">
                  <c:v>5598</c:v>
                </c:pt>
                <c:pt idx="5598">
                  <c:v>5599</c:v>
                </c:pt>
                <c:pt idx="5599">
                  <c:v>5600</c:v>
                </c:pt>
                <c:pt idx="5600">
                  <c:v>5601</c:v>
                </c:pt>
                <c:pt idx="5601">
                  <c:v>5602</c:v>
                </c:pt>
                <c:pt idx="5602">
                  <c:v>5603</c:v>
                </c:pt>
                <c:pt idx="5603">
                  <c:v>5604</c:v>
                </c:pt>
                <c:pt idx="5604">
                  <c:v>5605</c:v>
                </c:pt>
                <c:pt idx="5605">
                  <c:v>5606</c:v>
                </c:pt>
                <c:pt idx="5606">
                  <c:v>5607</c:v>
                </c:pt>
                <c:pt idx="5607">
                  <c:v>5608</c:v>
                </c:pt>
                <c:pt idx="5608">
                  <c:v>5609</c:v>
                </c:pt>
                <c:pt idx="5609">
                  <c:v>5610</c:v>
                </c:pt>
                <c:pt idx="5610">
                  <c:v>5611</c:v>
                </c:pt>
                <c:pt idx="5611">
                  <c:v>5612</c:v>
                </c:pt>
                <c:pt idx="5612">
                  <c:v>5613</c:v>
                </c:pt>
                <c:pt idx="5613">
                  <c:v>5614</c:v>
                </c:pt>
                <c:pt idx="5614">
                  <c:v>5615</c:v>
                </c:pt>
                <c:pt idx="5615">
                  <c:v>5616</c:v>
                </c:pt>
                <c:pt idx="5616">
                  <c:v>5617</c:v>
                </c:pt>
                <c:pt idx="5617">
                  <c:v>5618</c:v>
                </c:pt>
                <c:pt idx="5618">
                  <c:v>5619</c:v>
                </c:pt>
                <c:pt idx="5619">
                  <c:v>5620</c:v>
                </c:pt>
                <c:pt idx="5620">
                  <c:v>5621</c:v>
                </c:pt>
                <c:pt idx="5621">
                  <c:v>5622</c:v>
                </c:pt>
                <c:pt idx="5622">
                  <c:v>5623</c:v>
                </c:pt>
                <c:pt idx="5623">
                  <c:v>5624</c:v>
                </c:pt>
                <c:pt idx="5624">
                  <c:v>5625</c:v>
                </c:pt>
                <c:pt idx="5625">
                  <c:v>5626</c:v>
                </c:pt>
                <c:pt idx="5626">
                  <c:v>5627</c:v>
                </c:pt>
                <c:pt idx="5627">
                  <c:v>5628</c:v>
                </c:pt>
                <c:pt idx="5628">
                  <c:v>5629</c:v>
                </c:pt>
                <c:pt idx="5629">
                  <c:v>5630</c:v>
                </c:pt>
                <c:pt idx="5630">
                  <c:v>5631</c:v>
                </c:pt>
                <c:pt idx="5631">
                  <c:v>5632</c:v>
                </c:pt>
                <c:pt idx="5632">
                  <c:v>5633</c:v>
                </c:pt>
                <c:pt idx="5633">
                  <c:v>5634</c:v>
                </c:pt>
                <c:pt idx="5634">
                  <c:v>5635</c:v>
                </c:pt>
                <c:pt idx="5635">
                  <c:v>5636</c:v>
                </c:pt>
                <c:pt idx="5636">
                  <c:v>5637</c:v>
                </c:pt>
                <c:pt idx="5637">
                  <c:v>5638</c:v>
                </c:pt>
                <c:pt idx="5638">
                  <c:v>5639</c:v>
                </c:pt>
                <c:pt idx="5639">
                  <c:v>5640</c:v>
                </c:pt>
                <c:pt idx="5640">
                  <c:v>5641</c:v>
                </c:pt>
                <c:pt idx="5641">
                  <c:v>5642</c:v>
                </c:pt>
                <c:pt idx="5642">
                  <c:v>5643</c:v>
                </c:pt>
                <c:pt idx="5643">
                  <c:v>5644</c:v>
                </c:pt>
                <c:pt idx="5644">
                  <c:v>5645</c:v>
                </c:pt>
                <c:pt idx="5645">
                  <c:v>5646</c:v>
                </c:pt>
                <c:pt idx="5646">
                  <c:v>5647</c:v>
                </c:pt>
                <c:pt idx="5647">
                  <c:v>5648</c:v>
                </c:pt>
                <c:pt idx="5648">
                  <c:v>5649</c:v>
                </c:pt>
                <c:pt idx="5649">
                  <c:v>5650</c:v>
                </c:pt>
                <c:pt idx="5650">
                  <c:v>5651</c:v>
                </c:pt>
                <c:pt idx="5651">
                  <c:v>5652</c:v>
                </c:pt>
                <c:pt idx="5652">
                  <c:v>5653</c:v>
                </c:pt>
                <c:pt idx="5653">
                  <c:v>5654</c:v>
                </c:pt>
                <c:pt idx="5654">
                  <c:v>5655</c:v>
                </c:pt>
                <c:pt idx="5655">
                  <c:v>5656</c:v>
                </c:pt>
                <c:pt idx="5656">
                  <c:v>5657</c:v>
                </c:pt>
                <c:pt idx="5657">
                  <c:v>5658</c:v>
                </c:pt>
                <c:pt idx="5658">
                  <c:v>5659</c:v>
                </c:pt>
                <c:pt idx="5659">
                  <c:v>5660</c:v>
                </c:pt>
                <c:pt idx="5660">
                  <c:v>5661</c:v>
                </c:pt>
                <c:pt idx="5661">
                  <c:v>5662</c:v>
                </c:pt>
                <c:pt idx="5662">
                  <c:v>5663</c:v>
                </c:pt>
                <c:pt idx="5663">
                  <c:v>5664</c:v>
                </c:pt>
                <c:pt idx="5664">
                  <c:v>5665</c:v>
                </c:pt>
                <c:pt idx="5665">
                  <c:v>5666</c:v>
                </c:pt>
                <c:pt idx="5666">
                  <c:v>5667</c:v>
                </c:pt>
                <c:pt idx="5667">
                  <c:v>5668</c:v>
                </c:pt>
                <c:pt idx="5668">
                  <c:v>5669</c:v>
                </c:pt>
                <c:pt idx="5669">
                  <c:v>5670</c:v>
                </c:pt>
                <c:pt idx="5670">
                  <c:v>5671</c:v>
                </c:pt>
                <c:pt idx="5671">
                  <c:v>5672</c:v>
                </c:pt>
                <c:pt idx="5672">
                  <c:v>5673</c:v>
                </c:pt>
                <c:pt idx="5673">
                  <c:v>5674</c:v>
                </c:pt>
                <c:pt idx="5674">
                  <c:v>5675</c:v>
                </c:pt>
                <c:pt idx="5675">
                  <c:v>5676</c:v>
                </c:pt>
                <c:pt idx="5676">
                  <c:v>5677</c:v>
                </c:pt>
                <c:pt idx="5677">
                  <c:v>5678</c:v>
                </c:pt>
                <c:pt idx="5678">
                  <c:v>5679</c:v>
                </c:pt>
                <c:pt idx="5679">
                  <c:v>5680</c:v>
                </c:pt>
                <c:pt idx="5680">
                  <c:v>5681</c:v>
                </c:pt>
                <c:pt idx="5681">
                  <c:v>5682</c:v>
                </c:pt>
                <c:pt idx="5682">
                  <c:v>5683</c:v>
                </c:pt>
                <c:pt idx="5683">
                  <c:v>5684</c:v>
                </c:pt>
                <c:pt idx="5684">
                  <c:v>5685</c:v>
                </c:pt>
                <c:pt idx="5685">
                  <c:v>5686</c:v>
                </c:pt>
                <c:pt idx="5686">
                  <c:v>5687</c:v>
                </c:pt>
                <c:pt idx="5687">
                  <c:v>5688</c:v>
                </c:pt>
                <c:pt idx="5688">
                  <c:v>5689</c:v>
                </c:pt>
                <c:pt idx="5689">
                  <c:v>5690</c:v>
                </c:pt>
                <c:pt idx="5690">
                  <c:v>5691</c:v>
                </c:pt>
                <c:pt idx="5691">
                  <c:v>5692</c:v>
                </c:pt>
                <c:pt idx="5692">
                  <c:v>5693</c:v>
                </c:pt>
                <c:pt idx="5693">
                  <c:v>5694</c:v>
                </c:pt>
                <c:pt idx="5694">
                  <c:v>5695</c:v>
                </c:pt>
                <c:pt idx="5695">
                  <c:v>5696</c:v>
                </c:pt>
                <c:pt idx="5696">
                  <c:v>5697</c:v>
                </c:pt>
                <c:pt idx="5697">
                  <c:v>5698</c:v>
                </c:pt>
                <c:pt idx="5698">
                  <c:v>5699</c:v>
                </c:pt>
                <c:pt idx="5699">
                  <c:v>5700</c:v>
                </c:pt>
                <c:pt idx="5700">
                  <c:v>5701</c:v>
                </c:pt>
                <c:pt idx="5701">
                  <c:v>5702</c:v>
                </c:pt>
                <c:pt idx="5702">
                  <c:v>5703</c:v>
                </c:pt>
                <c:pt idx="5703">
                  <c:v>5704</c:v>
                </c:pt>
                <c:pt idx="5704">
                  <c:v>5705</c:v>
                </c:pt>
                <c:pt idx="5705">
                  <c:v>5706</c:v>
                </c:pt>
                <c:pt idx="5706">
                  <c:v>5707</c:v>
                </c:pt>
                <c:pt idx="5707">
                  <c:v>5708</c:v>
                </c:pt>
                <c:pt idx="5708">
                  <c:v>5709</c:v>
                </c:pt>
                <c:pt idx="5709">
                  <c:v>5710</c:v>
                </c:pt>
                <c:pt idx="5710">
                  <c:v>5711</c:v>
                </c:pt>
                <c:pt idx="5711">
                  <c:v>5712</c:v>
                </c:pt>
                <c:pt idx="5712">
                  <c:v>5713</c:v>
                </c:pt>
                <c:pt idx="5713">
                  <c:v>5714</c:v>
                </c:pt>
                <c:pt idx="5714">
                  <c:v>5715</c:v>
                </c:pt>
                <c:pt idx="5715">
                  <c:v>5716</c:v>
                </c:pt>
                <c:pt idx="5716">
                  <c:v>5717</c:v>
                </c:pt>
                <c:pt idx="5717">
                  <c:v>5718</c:v>
                </c:pt>
                <c:pt idx="5718">
                  <c:v>5719</c:v>
                </c:pt>
                <c:pt idx="5719">
                  <c:v>5720</c:v>
                </c:pt>
                <c:pt idx="5720">
                  <c:v>5721</c:v>
                </c:pt>
                <c:pt idx="5721">
                  <c:v>5722</c:v>
                </c:pt>
                <c:pt idx="5722">
                  <c:v>5723</c:v>
                </c:pt>
                <c:pt idx="5723">
                  <c:v>5724</c:v>
                </c:pt>
                <c:pt idx="5724">
                  <c:v>5725</c:v>
                </c:pt>
                <c:pt idx="5725">
                  <c:v>5726</c:v>
                </c:pt>
                <c:pt idx="5726">
                  <c:v>5727</c:v>
                </c:pt>
                <c:pt idx="5727">
                  <c:v>5728</c:v>
                </c:pt>
                <c:pt idx="5728">
                  <c:v>5729</c:v>
                </c:pt>
                <c:pt idx="5729">
                  <c:v>5730</c:v>
                </c:pt>
                <c:pt idx="5730">
                  <c:v>5731</c:v>
                </c:pt>
                <c:pt idx="5731">
                  <c:v>5732</c:v>
                </c:pt>
                <c:pt idx="5732">
                  <c:v>5733</c:v>
                </c:pt>
                <c:pt idx="5733">
                  <c:v>5734</c:v>
                </c:pt>
                <c:pt idx="5734">
                  <c:v>5735</c:v>
                </c:pt>
                <c:pt idx="5735">
                  <c:v>5736</c:v>
                </c:pt>
                <c:pt idx="5736">
                  <c:v>5737</c:v>
                </c:pt>
                <c:pt idx="5737">
                  <c:v>5738</c:v>
                </c:pt>
                <c:pt idx="5738">
                  <c:v>5739</c:v>
                </c:pt>
                <c:pt idx="5739">
                  <c:v>5740</c:v>
                </c:pt>
                <c:pt idx="5740">
                  <c:v>5741</c:v>
                </c:pt>
                <c:pt idx="5741">
                  <c:v>5742</c:v>
                </c:pt>
                <c:pt idx="5742">
                  <c:v>5743</c:v>
                </c:pt>
                <c:pt idx="5743">
                  <c:v>5744</c:v>
                </c:pt>
                <c:pt idx="5744">
                  <c:v>5745</c:v>
                </c:pt>
                <c:pt idx="5745">
                  <c:v>5746</c:v>
                </c:pt>
                <c:pt idx="5746">
                  <c:v>5747</c:v>
                </c:pt>
                <c:pt idx="5747">
                  <c:v>5748</c:v>
                </c:pt>
                <c:pt idx="5748">
                  <c:v>5749</c:v>
                </c:pt>
                <c:pt idx="5749">
                  <c:v>5750</c:v>
                </c:pt>
                <c:pt idx="5750">
                  <c:v>5751</c:v>
                </c:pt>
                <c:pt idx="5751">
                  <c:v>5752</c:v>
                </c:pt>
                <c:pt idx="5752">
                  <c:v>5753</c:v>
                </c:pt>
                <c:pt idx="5753">
                  <c:v>5754</c:v>
                </c:pt>
                <c:pt idx="5754">
                  <c:v>5755</c:v>
                </c:pt>
                <c:pt idx="5755">
                  <c:v>5756</c:v>
                </c:pt>
                <c:pt idx="5756">
                  <c:v>5757</c:v>
                </c:pt>
                <c:pt idx="5757">
                  <c:v>5758</c:v>
                </c:pt>
                <c:pt idx="5758">
                  <c:v>5759</c:v>
                </c:pt>
                <c:pt idx="5759">
                  <c:v>5760</c:v>
                </c:pt>
                <c:pt idx="5760">
                  <c:v>5761</c:v>
                </c:pt>
                <c:pt idx="5761">
                  <c:v>5762</c:v>
                </c:pt>
                <c:pt idx="5762">
                  <c:v>5763</c:v>
                </c:pt>
                <c:pt idx="5763">
                  <c:v>5764</c:v>
                </c:pt>
                <c:pt idx="5764">
                  <c:v>5765</c:v>
                </c:pt>
                <c:pt idx="5765">
                  <c:v>5766</c:v>
                </c:pt>
                <c:pt idx="5766">
                  <c:v>5767</c:v>
                </c:pt>
                <c:pt idx="5767">
                  <c:v>5768</c:v>
                </c:pt>
                <c:pt idx="5768">
                  <c:v>5769</c:v>
                </c:pt>
                <c:pt idx="5769">
                  <c:v>5770</c:v>
                </c:pt>
                <c:pt idx="5770">
                  <c:v>5771</c:v>
                </c:pt>
                <c:pt idx="5771">
                  <c:v>5772</c:v>
                </c:pt>
                <c:pt idx="5772">
                  <c:v>5773</c:v>
                </c:pt>
                <c:pt idx="5773">
                  <c:v>5774</c:v>
                </c:pt>
                <c:pt idx="5774">
                  <c:v>5775</c:v>
                </c:pt>
                <c:pt idx="5775">
                  <c:v>5776</c:v>
                </c:pt>
                <c:pt idx="5776">
                  <c:v>5777</c:v>
                </c:pt>
                <c:pt idx="5777">
                  <c:v>5778</c:v>
                </c:pt>
                <c:pt idx="5778">
                  <c:v>5779</c:v>
                </c:pt>
                <c:pt idx="5779">
                  <c:v>5780</c:v>
                </c:pt>
                <c:pt idx="5780">
                  <c:v>5781</c:v>
                </c:pt>
                <c:pt idx="5781">
                  <c:v>5782</c:v>
                </c:pt>
                <c:pt idx="5782">
                  <c:v>5783</c:v>
                </c:pt>
                <c:pt idx="5783">
                  <c:v>5784</c:v>
                </c:pt>
                <c:pt idx="5784">
                  <c:v>5785</c:v>
                </c:pt>
                <c:pt idx="5785">
                  <c:v>5786</c:v>
                </c:pt>
                <c:pt idx="5786">
                  <c:v>5787</c:v>
                </c:pt>
                <c:pt idx="5787">
                  <c:v>5788</c:v>
                </c:pt>
                <c:pt idx="5788">
                  <c:v>5789</c:v>
                </c:pt>
                <c:pt idx="5789">
                  <c:v>5790</c:v>
                </c:pt>
                <c:pt idx="5790">
                  <c:v>5791</c:v>
                </c:pt>
                <c:pt idx="5791">
                  <c:v>5792</c:v>
                </c:pt>
                <c:pt idx="5792">
                  <c:v>5793</c:v>
                </c:pt>
                <c:pt idx="5793">
                  <c:v>5794</c:v>
                </c:pt>
                <c:pt idx="5794">
                  <c:v>5795</c:v>
                </c:pt>
                <c:pt idx="5795">
                  <c:v>5796</c:v>
                </c:pt>
                <c:pt idx="5796">
                  <c:v>5797</c:v>
                </c:pt>
                <c:pt idx="5797">
                  <c:v>5798</c:v>
                </c:pt>
                <c:pt idx="5798">
                  <c:v>5799</c:v>
                </c:pt>
                <c:pt idx="5799">
                  <c:v>5800</c:v>
                </c:pt>
                <c:pt idx="5800">
                  <c:v>5801</c:v>
                </c:pt>
                <c:pt idx="5801">
                  <c:v>5802</c:v>
                </c:pt>
                <c:pt idx="5802">
                  <c:v>5803</c:v>
                </c:pt>
                <c:pt idx="5803">
                  <c:v>5804</c:v>
                </c:pt>
                <c:pt idx="5804">
                  <c:v>5805</c:v>
                </c:pt>
                <c:pt idx="5805">
                  <c:v>5806</c:v>
                </c:pt>
                <c:pt idx="5806">
                  <c:v>5807</c:v>
                </c:pt>
                <c:pt idx="5807">
                  <c:v>5808</c:v>
                </c:pt>
                <c:pt idx="5808">
                  <c:v>5809</c:v>
                </c:pt>
                <c:pt idx="5809">
                  <c:v>5810</c:v>
                </c:pt>
                <c:pt idx="5810">
                  <c:v>5811</c:v>
                </c:pt>
                <c:pt idx="5811">
                  <c:v>5812</c:v>
                </c:pt>
                <c:pt idx="5812">
                  <c:v>5813</c:v>
                </c:pt>
                <c:pt idx="5813">
                  <c:v>5814</c:v>
                </c:pt>
                <c:pt idx="5814">
                  <c:v>5815</c:v>
                </c:pt>
                <c:pt idx="5815">
                  <c:v>5816</c:v>
                </c:pt>
                <c:pt idx="5816">
                  <c:v>5817</c:v>
                </c:pt>
                <c:pt idx="5817">
                  <c:v>5818</c:v>
                </c:pt>
                <c:pt idx="5818">
                  <c:v>5819</c:v>
                </c:pt>
                <c:pt idx="5819">
                  <c:v>5820</c:v>
                </c:pt>
                <c:pt idx="5820">
                  <c:v>5821</c:v>
                </c:pt>
                <c:pt idx="5821">
                  <c:v>5822</c:v>
                </c:pt>
                <c:pt idx="5822">
                  <c:v>5823</c:v>
                </c:pt>
                <c:pt idx="5823">
                  <c:v>5824</c:v>
                </c:pt>
                <c:pt idx="5824">
                  <c:v>5825</c:v>
                </c:pt>
                <c:pt idx="5825">
                  <c:v>5826</c:v>
                </c:pt>
                <c:pt idx="5826">
                  <c:v>5827</c:v>
                </c:pt>
                <c:pt idx="5827">
                  <c:v>5828</c:v>
                </c:pt>
                <c:pt idx="5828">
                  <c:v>5829</c:v>
                </c:pt>
                <c:pt idx="5829">
                  <c:v>5830</c:v>
                </c:pt>
                <c:pt idx="5830">
                  <c:v>5831</c:v>
                </c:pt>
                <c:pt idx="5831">
                  <c:v>5832</c:v>
                </c:pt>
                <c:pt idx="5832">
                  <c:v>5833</c:v>
                </c:pt>
                <c:pt idx="5833">
                  <c:v>5834</c:v>
                </c:pt>
                <c:pt idx="5834">
                  <c:v>5835</c:v>
                </c:pt>
                <c:pt idx="5835">
                  <c:v>5836</c:v>
                </c:pt>
                <c:pt idx="5836">
                  <c:v>5837</c:v>
                </c:pt>
                <c:pt idx="5837">
                  <c:v>5838</c:v>
                </c:pt>
                <c:pt idx="5838">
                  <c:v>5839</c:v>
                </c:pt>
                <c:pt idx="5839">
                  <c:v>5840</c:v>
                </c:pt>
                <c:pt idx="5840">
                  <c:v>5841</c:v>
                </c:pt>
                <c:pt idx="5841">
                  <c:v>5842</c:v>
                </c:pt>
                <c:pt idx="5842">
                  <c:v>5843</c:v>
                </c:pt>
                <c:pt idx="5843">
                  <c:v>5844</c:v>
                </c:pt>
                <c:pt idx="5844">
                  <c:v>5845</c:v>
                </c:pt>
                <c:pt idx="5845">
                  <c:v>5846</c:v>
                </c:pt>
                <c:pt idx="5846">
                  <c:v>5847</c:v>
                </c:pt>
                <c:pt idx="5847">
                  <c:v>5848</c:v>
                </c:pt>
                <c:pt idx="5848">
                  <c:v>5849</c:v>
                </c:pt>
                <c:pt idx="5849">
                  <c:v>5850</c:v>
                </c:pt>
                <c:pt idx="5850">
                  <c:v>5851</c:v>
                </c:pt>
                <c:pt idx="5851">
                  <c:v>5852</c:v>
                </c:pt>
                <c:pt idx="5852">
                  <c:v>5853</c:v>
                </c:pt>
                <c:pt idx="5853">
                  <c:v>5854</c:v>
                </c:pt>
                <c:pt idx="5854">
                  <c:v>5855</c:v>
                </c:pt>
                <c:pt idx="5855">
                  <c:v>5856</c:v>
                </c:pt>
                <c:pt idx="5856">
                  <c:v>5857</c:v>
                </c:pt>
                <c:pt idx="5857">
                  <c:v>5858</c:v>
                </c:pt>
                <c:pt idx="5858">
                  <c:v>5859</c:v>
                </c:pt>
                <c:pt idx="5859">
                  <c:v>5860</c:v>
                </c:pt>
                <c:pt idx="5860">
                  <c:v>5861</c:v>
                </c:pt>
                <c:pt idx="5861">
                  <c:v>5862</c:v>
                </c:pt>
                <c:pt idx="5862">
                  <c:v>5863</c:v>
                </c:pt>
                <c:pt idx="5863">
                  <c:v>5864</c:v>
                </c:pt>
                <c:pt idx="5864">
                  <c:v>5865</c:v>
                </c:pt>
                <c:pt idx="5865">
                  <c:v>5866</c:v>
                </c:pt>
                <c:pt idx="5866">
                  <c:v>5867</c:v>
                </c:pt>
                <c:pt idx="5867">
                  <c:v>5868</c:v>
                </c:pt>
                <c:pt idx="5868">
                  <c:v>5869</c:v>
                </c:pt>
                <c:pt idx="5869">
                  <c:v>5870</c:v>
                </c:pt>
                <c:pt idx="5870">
                  <c:v>5871</c:v>
                </c:pt>
                <c:pt idx="5871">
                  <c:v>5872</c:v>
                </c:pt>
                <c:pt idx="5872">
                  <c:v>5873</c:v>
                </c:pt>
                <c:pt idx="5873">
                  <c:v>5874</c:v>
                </c:pt>
                <c:pt idx="5874">
                  <c:v>5875</c:v>
                </c:pt>
                <c:pt idx="5875">
                  <c:v>5876</c:v>
                </c:pt>
                <c:pt idx="5876">
                  <c:v>5877</c:v>
                </c:pt>
                <c:pt idx="5877">
                  <c:v>5878</c:v>
                </c:pt>
                <c:pt idx="5878">
                  <c:v>5879</c:v>
                </c:pt>
                <c:pt idx="5879">
                  <c:v>5880</c:v>
                </c:pt>
                <c:pt idx="5880">
                  <c:v>5881</c:v>
                </c:pt>
                <c:pt idx="5881">
                  <c:v>5882</c:v>
                </c:pt>
                <c:pt idx="5882">
                  <c:v>5883</c:v>
                </c:pt>
                <c:pt idx="5883">
                  <c:v>5884</c:v>
                </c:pt>
                <c:pt idx="5884">
                  <c:v>5885</c:v>
                </c:pt>
                <c:pt idx="5885">
                  <c:v>5886</c:v>
                </c:pt>
                <c:pt idx="5886">
                  <c:v>5887</c:v>
                </c:pt>
                <c:pt idx="5887">
                  <c:v>5888</c:v>
                </c:pt>
                <c:pt idx="5888">
                  <c:v>5889</c:v>
                </c:pt>
                <c:pt idx="5889">
                  <c:v>5890</c:v>
                </c:pt>
                <c:pt idx="5890">
                  <c:v>5891</c:v>
                </c:pt>
                <c:pt idx="5891">
                  <c:v>5892</c:v>
                </c:pt>
                <c:pt idx="5892">
                  <c:v>5893</c:v>
                </c:pt>
                <c:pt idx="5893">
                  <c:v>5894</c:v>
                </c:pt>
                <c:pt idx="5894">
                  <c:v>5895</c:v>
                </c:pt>
                <c:pt idx="5895">
                  <c:v>5896</c:v>
                </c:pt>
                <c:pt idx="5896">
                  <c:v>5897</c:v>
                </c:pt>
                <c:pt idx="5897">
                  <c:v>5898</c:v>
                </c:pt>
                <c:pt idx="5898">
                  <c:v>5899</c:v>
                </c:pt>
                <c:pt idx="5899">
                  <c:v>5900</c:v>
                </c:pt>
                <c:pt idx="5900">
                  <c:v>5901</c:v>
                </c:pt>
                <c:pt idx="5901">
                  <c:v>5902</c:v>
                </c:pt>
                <c:pt idx="5902">
                  <c:v>5903</c:v>
                </c:pt>
                <c:pt idx="5903">
                  <c:v>5904</c:v>
                </c:pt>
                <c:pt idx="5904">
                  <c:v>5905</c:v>
                </c:pt>
                <c:pt idx="5905">
                  <c:v>5906</c:v>
                </c:pt>
                <c:pt idx="5906">
                  <c:v>5907</c:v>
                </c:pt>
                <c:pt idx="5907">
                  <c:v>5908</c:v>
                </c:pt>
                <c:pt idx="5908">
                  <c:v>5909</c:v>
                </c:pt>
                <c:pt idx="5909">
                  <c:v>5910</c:v>
                </c:pt>
                <c:pt idx="5910">
                  <c:v>5911</c:v>
                </c:pt>
                <c:pt idx="5911">
                  <c:v>5912</c:v>
                </c:pt>
                <c:pt idx="5912">
                  <c:v>5913</c:v>
                </c:pt>
                <c:pt idx="5913">
                  <c:v>5914</c:v>
                </c:pt>
                <c:pt idx="5914">
                  <c:v>5915</c:v>
                </c:pt>
                <c:pt idx="5915">
                  <c:v>5916</c:v>
                </c:pt>
                <c:pt idx="5916">
                  <c:v>5917</c:v>
                </c:pt>
                <c:pt idx="5917">
                  <c:v>5918</c:v>
                </c:pt>
                <c:pt idx="5918">
                  <c:v>5919</c:v>
                </c:pt>
                <c:pt idx="5919">
                  <c:v>5920</c:v>
                </c:pt>
                <c:pt idx="5920">
                  <c:v>5921</c:v>
                </c:pt>
                <c:pt idx="5921">
                  <c:v>5922</c:v>
                </c:pt>
                <c:pt idx="5922">
                  <c:v>5923</c:v>
                </c:pt>
                <c:pt idx="5923">
                  <c:v>5924</c:v>
                </c:pt>
                <c:pt idx="5924">
                  <c:v>5925</c:v>
                </c:pt>
                <c:pt idx="5925">
                  <c:v>5926</c:v>
                </c:pt>
                <c:pt idx="5926">
                  <c:v>5927</c:v>
                </c:pt>
                <c:pt idx="5927">
                  <c:v>5928</c:v>
                </c:pt>
                <c:pt idx="5928">
                  <c:v>5929</c:v>
                </c:pt>
                <c:pt idx="5929">
                  <c:v>5930</c:v>
                </c:pt>
                <c:pt idx="5930">
                  <c:v>5931</c:v>
                </c:pt>
                <c:pt idx="5931">
                  <c:v>5932</c:v>
                </c:pt>
                <c:pt idx="5932">
                  <c:v>5933</c:v>
                </c:pt>
                <c:pt idx="5933">
                  <c:v>5934</c:v>
                </c:pt>
                <c:pt idx="5934">
                  <c:v>5935</c:v>
                </c:pt>
                <c:pt idx="5935">
                  <c:v>5936</c:v>
                </c:pt>
                <c:pt idx="5936">
                  <c:v>5937</c:v>
                </c:pt>
                <c:pt idx="5937">
                  <c:v>5938</c:v>
                </c:pt>
                <c:pt idx="5938">
                  <c:v>5939</c:v>
                </c:pt>
                <c:pt idx="5939">
                  <c:v>5940</c:v>
                </c:pt>
                <c:pt idx="5940">
                  <c:v>5941</c:v>
                </c:pt>
                <c:pt idx="5941">
                  <c:v>5942</c:v>
                </c:pt>
                <c:pt idx="5942">
                  <c:v>5943</c:v>
                </c:pt>
                <c:pt idx="5943">
                  <c:v>5944</c:v>
                </c:pt>
                <c:pt idx="5944">
                  <c:v>5945</c:v>
                </c:pt>
                <c:pt idx="5945">
                  <c:v>5946</c:v>
                </c:pt>
                <c:pt idx="5946">
                  <c:v>5947</c:v>
                </c:pt>
                <c:pt idx="5947">
                  <c:v>5948</c:v>
                </c:pt>
                <c:pt idx="5948">
                  <c:v>5949</c:v>
                </c:pt>
                <c:pt idx="5949">
                  <c:v>5950</c:v>
                </c:pt>
                <c:pt idx="5950">
                  <c:v>5951</c:v>
                </c:pt>
                <c:pt idx="5951">
                  <c:v>5952</c:v>
                </c:pt>
                <c:pt idx="5952">
                  <c:v>5953</c:v>
                </c:pt>
                <c:pt idx="5953">
                  <c:v>5954</c:v>
                </c:pt>
                <c:pt idx="5954">
                  <c:v>5955</c:v>
                </c:pt>
                <c:pt idx="5955">
                  <c:v>5956</c:v>
                </c:pt>
                <c:pt idx="5956">
                  <c:v>5957</c:v>
                </c:pt>
                <c:pt idx="5957">
                  <c:v>5958</c:v>
                </c:pt>
                <c:pt idx="5958">
                  <c:v>5959</c:v>
                </c:pt>
                <c:pt idx="5959">
                  <c:v>5960</c:v>
                </c:pt>
                <c:pt idx="5960">
                  <c:v>5961</c:v>
                </c:pt>
                <c:pt idx="5961">
                  <c:v>5962</c:v>
                </c:pt>
                <c:pt idx="5962">
                  <c:v>5963</c:v>
                </c:pt>
                <c:pt idx="5963">
                  <c:v>5964</c:v>
                </c:pt>
                <c:pt idx="5964">
                  <c:v>5965</c:v>
                </c:pt>
                <c:pt idx="5965">
                  <c:v>5966</c:v>
                </c:pt>
                <c:pt idx="5966">
                  <c:v>5967</c:v>
                </c:pt>
                <c:pt idx="5967">
                  <c:v>5968</c:v>
                </c:pt>
                <c:pt idx="5968">
                  <c:v>5969</c:v>
                </c:pt>
                <c:pt idx="5969">
                  <c:v>5970</c:v>
                </c:pt>
                <c:pt idx="5970">
                  <c:v>5971</c:v>
                </c:pt>
                <c:pt idx="5971">
                  <c:v>5972</c:v>
                </c:pt>
                <c:pt idx="5972">
                  <c:v>5973</c:v>
                </c:pt>
                <c:pt idx="5973">
                  <c:v>5974</c:v>
                </c:pt>
                <c:pt idx="5974">
                  <c:v>5975</c:v>
                </c:pt>
                <c:pt idx="5975">
                  <c:v>5976</c:v>
                </c:pt>
                <c:pt idx="5976">
                  <c:v>5977</c:v>
                </c:pt>
                <c:pt idx="5977">
                  <c:v>5978</c:v>
                </c:pt>
                <c:pt idx="5978">
                  <c:v>5979</c:v>
                </c:pt>
                <c:pt idx="5979">
                  <c:v>5980</c:v>
                </c:pt>
                <c:pt idx="5980">
                  <c:v>5981</c:v>
                </c:pt>
                <c:pt idx="5981">
                  <c:v>5982</c:v>
                </c:pt>
                <c:pt idx="5982">
                  <c:v>5983</c:v>
                </c:pt>
                <c:pt idx="5983">
                  <c:v>5984</c:v>
                </c:pt>
                <c:pt idx="5984">
                  <c:v>5985</c:v>
                </c:pt>
                <c:pt idx="5985">
                  <c:v>5986</c:v>
                </c:pt>
                <c:pt idx="5986">
                  <c:v>5987</c:v>
                </c:pt>
                <c:pt idx="5987">
                  <c:v>5988</c:v>
                </c:pt>
                <c:pt idx="5988">
                  <c:v>5989</c:v>
                </c:pt>
                <c:pt idx="5989">
                  <c:v>5990</c:v>
                </c:pt>
                <c:pt idx="5990">
                  <c:v>5991</c:v>
                </c:pt>
                <c:pt idx="5991">
                  <c:v>5992</c:v>
                </c:pt>
                <c:pt idx="5992">
                  <c:v>5993</c:v>
                </c:pt>
                <c:pt idx="5993">
                  <c:v>5994</c:v>
                </c:pt>
                <c:pt idx="5994">
                  <c:v>5995</c:v>
                </c:pt>
                <c:pt idx="5995">
                  <c:v>5996</c:v>
                </c:pt>
                <c:pt idx="5996">
                  <c:v>5997</c:v>
                </c:pt>
                <c:pt idx="5997">
                  <c:v>5998</c:v>
                </c:pt>
                <c:pt idx="5998">
                  <c:v>5999</c:v>
                </c:pt>
                <c:pt idx="5999">
                  <c:v>6000</c:v>
                </c:pt>
                <c:pt idx="6000">
                  <c:v>6001</c:v>
                </c:pt>
                <c:pt idx="6001">
                  <c:v>6002</c:v>
                </c:pt>
                <c:pt idx="6002">
                  <c:v>6003</c:v>
                </c:pt>
                <c:pt idx="6003">
                  <c:v>6004</c:v>
                </c:pt>
                <c:pt idx="6004">
                  <c:v>6005</c:v>
                </c:pt>
                <c:pt idx="6005">
                  <c:v>6006</c:v>
                </c:pt>
                <c:pt idx="6006">
                  <c:v>6007</c:v>
                </c:pt>
                <c:pt idx="6007">
                  <c:v>6008</c:v>
                </c:pt>
                <c:pt idx="6008">
                  <c:v>6009</c:v>
                </c:pt>
                <c:pt idx="6009">
                  <c:v>6010</c:v>
                </c:pt>
                <c:pt idx="6010">
                  <c:v>6011</c:v>
                </c:pt>
                <c:pt idx="6011">
                  <c:v>6012</c:v>
                </c:pt>
                <c:pt idx="6012">
                  <c:v>6013</c:v>
                </c:pt>
                <c:pt idx="6013">
                  <c:v>6014</c:v>
                </c:pt>
                <c:pt idx="6014">
                  <c:v>6015</c:v>
                </c:pt>
                <c:pt idx="6015">
                  <c:v>6016</c:v>
                </c:pt>
                <c:pt idx="6016">
                  <c:v>6017</c:v>
                </c:pt>
                <c:pt idx="6017">
                  <c:v>6018</c:v>
                </c:pt>
                <c:pt idx="6018">
                  <c:v>6019</c:v>
                </c:pt>
                <c:pt idx="6019">
                  <c:v>6020</c:v>
                </c:pt>
                <c:pt idx="6020">
                  <c:v>6021</c:v>
                </c:pt>
                <c:pt idx="6021">
                  <c:v>6022</c:v>
                </c:pt>
                <c:pt idx="6022">
                  <c:v>6023</c:v>
                </c:pt>
                <c:pt idx="6023">
                  <c:v>6024</c:v>
                </c:pt>
                <c:pt idx="6024">
                  <c:v>6025</c:v>
                </c:pt>
                <c:pt idx="6025">
                  <c:v>6026</c:v>
                </c:pt>
                <c:pt idx="6026">
                  <c:v>6027</c:v>
                </c:pt>
                <c:pt idx="6027">
                  <c:v>6028</c:v>
                </c:pt>
                <c:pt idx="6028">
                  <c:v>6029</c:v>
                </c:pt>
                <c:pt idx="6029">
                  <c:v>6030</c:v>
                </c:pt>
                <c:pt idx="6030">
                  <c:v>6031</c:v>
                </c:pt>
                <c:pt idx="6031">
                  <c:v>6032</c:v>
                </c:pt>
                <c:pt idx="6032">
                  <c:v>6033</c:v>
                </c:pt>
                <c:pt idx="6033">
                  <c:v>6034</c:v>
                </c:pt>
                <c:pt idx="6034">
                  <c:v>6035</c:v>
                </c:pt>
                <c:pt idx="6035">
                  <c:v>6036</c:v>
                </c:pt>
                <c:pt idx="6036">
                  <c:v>6037</c:v>
                </c:pt>
                <c:pt idx="6037">
                  <c:v>6038</c:v>
                </c:pt>
                <c:pt idx="6038">
                  <c:v>6039</c:v>
                </c:pt>
                <c:pt idx="6039">
                  <c:v>6040</c:v>
                </c:pt>
                <c:pt idx="6040">
                  <c:v>6041</c:v>
                </c:pt>
                <c:pt idx="6041">
                  <c:v>6042</c:v>
                </c:pt>
                <c:pt idx="6042">
                  <c:v>6043</c:v>
                </c:pt>
                <c:pt idx="6043">
                  <c:v>6044</c:v>
                </c:pt>
                <c:pt idx="6044">
                  <c:v>6045</c:v>
                </c:pt>
                <c:pt idx="6045">
                  <c:v>6046</c:v>
                </c:pt>
                <c:pt idx="6046">
                  <c:v>6047</c:v>
                </c:pt>
                <c:pt idx="6047">
                  <c:v>6048</c:v>
                </c:pt>
                <c:pt idx="6048">
                  <c:v>6049</c:v>
                </c:pt>
                <c:pt idx="6049">
                  <c:v>6050</c:v>
                </c:pt>
                <c:pt idx="6050">
                  <c:v>6051</c:v>
                </c:pt>
                <c:pt idx="6051">
                  <c:v>6052</c:v>
                </c:pt>
                <c:pt idx="6052">
                  <c:v>6053</c:v>
                </c:pt>
                <c:pt idx="6053">
                  <c:v>6054</c:v>
                </c:pt>
                <c:pt idx="6054">
                  <c:v>6055</c:v>
                </c:pt>
                <c:pt idx="6055">
                  <c:v>6056</c:v>
                </c:pt>
                <c:pt idx="6056">
                  <c:v>6057</c:v>
                </c:pt>
                <c:pt idx="6057">
                  <c:v>6058</c:v>
                </c:pt>
                <c:pt idx="6058">
                  <c:v>6059</c:v>
                </c:pt>
                <c:pt idx="6059">
                  <c:v>6060</c:v>
                </c:pt>
                <c:pt idx="6060">
                  <c:v>6061</c:v>
                </c:pt>
                <c:pt idx="6061">
                  <c:v>6062</c:v>
                </c:pt>
                <c:pt idx="6062">
                  <c:v>6063</c:v>
                </c:pt>
                <c:pt idx="6063">
                  <c:v>6064</c:v>
                </c:pt>
                <c:pt idx="6064">
                  <c:v>6065</c:v>
                </c:pt>
                <c:pt idx="6065">
                  <c:v>6066</c:v>
                </c:pt>
                <c:pt idx="6066">
                  <c:v>6067</c:v>
                </c:pt>
                <c:pt idx="6067">
                  <c:v>6068</c:v>
                </c:pt>
                <c:pt idx="6068">
                  <c:v>6069</c:v>
                </c:pt>
                <c:pt idx="6069">
                  <c:v>6070</c:v>
                </c:pt>
                <c:pt idx="6070">
                  <c:v>6071</c:v>
                </c:pt>
                <c:pt idx="6071">
                  <c:v>6072</c:v>
                </c:pt>
                <c:pt idx="6072">
                  <c:v>6073</c:v>
                </c:pt>
                <c:pt idx="6073">
                  <c:v>6074</c:v>
                </c:pt>
                <c:pt idx="6074">
                  <c:v>6075</c:v>
                </c:pt>
                <c:pt idx="6075">
                  <c:v>6076</c:v>
                </c:pt>
                <c:pt idx="6076">
                  <c:v>6077</c:v>
                </c:pt>
                <c:pt idx="6077">
                  <c:v>6078</c:v>
                </c:pt>
                <c:pt idx="6078">
                  <c:v>6079</c:v>
                </c:pt>
                <c:pt idx="6079">
                  <c:v>6080</c:v>
                </c:pt>
                <c:pt idx="6080">
                  <c:v>6081</c:v>
                </c:pt>
                <c:pt idx="6081">
                  <c:v>6082</c:v>
                </c:pt>
                <c:pt idx="6082">
                  <c:v>6083</c:v>
                </c:pt>
                <c:pt idx="6083">
                  <c:v>6084</c:v>
                </c:pt>
                <c:pt idx="6084">
                  <c:v>6085</c:v>
                </c:pt>
                <c:pt idx="6085">
                  <c:v>6086</c:v>
                </c:pt>
                <c:pt idx="6086">
                  <c:v>6087</c:v>
                </c:pt>
                <c:pt idx="6087">
                  <c:v>6088</c:v>
                </c:pt>
                <c:pt idx="6088">
                  <c:v>6089</c:v>
                </c:pt>
                <c:pt idx="6089">
                  <c:v>6090</c:v>
                </c:pt>
                <c:pt idx="6090">
                  <c:v>6091</c:v>
                </c:pt>
                <c:pt idx="6091">
                  <c:v>6092</c:v>
                </c:pt>
                <c:pt idx="6092">
                  <c:v>6093</c:v>
                </c:pt>
                <c:pt idx="6093">
                  <c:v>6094</c:v>
                </c:pt>
                <c:pt idx="6094">
                  <c:v>6095</c:v>
                </c:pt>
                <c:pt idx="6095">
                  <c:v>6096</c:v>
                </c:pt>
                <c:pt idx="6096">
                  <c:v>6097</c:v>
                </c:pt>
                <c:pt idx="6097">
                  <c:v>6098</c:v>
                </c:pt>
                <c:pt idx="6098">
                  <c:v>6099</c:v>
                </c:pt>
                <c:pt idx="6099">
                  <c:v>6100</c:v>
                </c:pt>
                <c:pt idx="6100">
                  <c:v>6101</c:v>
                </c:pt>
                <c:pt idx="6101">
                  <c:v>6102</c:v>
                </c:pt>
                <c:pt idx="6102">
                  <c:v>6103</c:v>
                </c:pt>
                <c:pt idx="6103">
                  <c:v>6104</c:v>
                </c:pt>
                <c:pt idx="6104">
                  <c:v>6105</c:v>
                </c:pt>
                <c:pt idx="6105">
                  <c:v>6106</c:v>
                </c:pt>
                <c:pt idx="6106">
                  <c:v>6107</c:v>
                </c:pt>
                <c:pt idx="6107">
                  <c:v>6108</c:v>
                </c:pt>
                <c:pt idx="6108">
                  <c:v>6109</c:v>
                </c:pt>
                <c:pt idx="6109">
                  <c:v>6110</c:v>
                </c:pt>
                <c:pt idx="6110">
                  <c:v>6111</c:v>
                </c:pt>
                <c:pt idx="6111">
                  <c:v>6112</c:v>
                </c:pt>
                <c:pt idx="6112">
                  <c:v>6113</c:v>
                </c:pt>
                <c:pt idx="6113">
                  <c:v>6114</c:v>
                </c:pt>
                <c:pt idx="6114">
                  <c:v>6115</c:v>
                </c:pt>
                <c:pt idx="6115">
                  <c:v>6116</c:v>
                </c:pt>
                <c:pt idx="6116">
                  <c:v>6117</c:v>
                </c:pt>
                <c:pt idx="6117">
                  <c:v>6118</c:v>
                </c:pt>
                <c:pt idx="6118">
                  <c:v>6119</c:v>
                </c:pt>
                <c:pt idx="6119">
                  <c:v>6120</c:v>
                </c:pt>
                <c:pt idx="6120">
                  <c:v>6121</c:v>
                </c:pt>
                <c:pt idx="6121">
                  <c:v>6122</c:v>
                </c:pt>
                <c:pt idx="6122">
                  <c:v>6123</c:v>
                </c:pt>
                <c:pt idx="6123">
                  <c:v>6124</c:v>
                </c:pt>
                <c:pt idx="6124">
                  <c:v>6125</c:v>
                </c:pt>
                <c:pt idx="6125">
                  <c:v>6126</c:v>
                </c:pt>
                <c:pt idx="6126">
                  <c:v>6127</c:v>
                </c:pt>
                <c:pt idx="6127">
                  <c:v>6128</c:v>
                </c:pt>
                <c:pt idx="6128">
                  <c:v>6129</c:v>
                </c:pt>
                <c:pt idx="6129">
                  <c:v>6130</c:v>
                </c:pt>
                <c:pt idx="6130">
                  <c:v>6131</c:v>
                </c:pt>
                <c:pt idx="6131">
                  <c:v>6132</c:v>
                </c:pt>
                <c:pt idx="6132">
                  <c:v>6133</c:v>
                </c:pt>
                <c:pt idx="6133">
                  <c:v>6134</c:v>
                </c:pt>
                <c:pt idx="6134">
                  <c:v>6135</c:v>
                </c:pt>
                <c:pt idx="6135">
                  <c:v>6136</c:v>
                </c:pt>
                <c:pt idx="6136">
                  <c:v>6137</c:v>
                </c:pt>
                <c:pt idx="6137">
                  <c:v>6138</c:v>
                </c:pt>
                <c:pt idx="6138">
                  <c:v>6139</c:v>
                </c:pt>
                <c:pt idx="6139">
                  <c:v>6140</c:v>
                </c:pt>
                <c:pt idx="6140">
                  <c:v>6141</c:v>
                </c:pt>
                <c:pt idx="6141">
                  <c:v>6142</c:v>
                </c:pt>
                <c:pt idx="6142">
                  <c:v>6143</c:v>
                </c:pt>
                <c:pt idx="6143">
                  <c:v>6144</c:v>
                </c:pt>
                <c:pt idx="6144">
                  <c:v>6145</c:v>
                </c:pt>
                <c:pt idx="6145">
                  <c:v>6146</c:v>
                </c:pt>
                <c:pt idx="6146">
                  <c:v>6147</c:v>
                </c:pt>
                <c:pt idx="6147">
                  <c:v>6148</c:v>
                </c:pt>
                <c:pt idx="6148">
                  <c:v>6149</c:v>
                </c:pt>
                <c:pt idx="6149">
                  <c:v>6150</c:v>
                </c:pt>
                <c:pt idx="6150">
                  <c:v>6151</c:v>
                </c:pt>
                <c:pt idx="6151">
                  <c:v>6152</c:v>
                </c:pt>
                <c:pt idx="6152">
                  <c:v>6153</c:v>
                </c:pt>
                <c:pt idx="6153">
                  <c:v>6154</c:v>
                </c:pt>
                <c:pt idx="6154">
                  <c:v>6155</c:v>
                </c:pt>
                <c:pt idx="6155">
                  <c:v>6156</c:v>
                </c:pt>
                <c:pt idx="6156">
                  <c:v>6157</c:v>
                </c:pt>
                <c:pt idx="6157">
                  <c:v>6158</c:v>
                </c:pt>
                <c:pt idx="6158">
                  <c:v>6159</c:v>
                </c:pt>
                <c:pt idx="6159">
                  <c:v>6160</c:v>
                </c:pt>
                <c:pt idx="6160">
                  <c:v>6161</c:v>
                </c:pt>
                <c:pt idx="6161">
                  <c:v>6162</c:v>
                </c:pt>
                <c:pt idx="6162">
                  <c:v>6163</c:v>
                </c:pt>
                <c:pt idx="6163">
                  <c:v>6164</c:v>
                </c:pt>
                <c:pt idx="6164">
                  <c:v>6165</c:v>
                </c:pt>
                <c:pt idx="6165">
                  <c:v>6166</c:v>
                </c:pt>
                <c:pt idx="6166">
                  <c:v>6167</c:v>
                </c:pt>
                <c:pt idx="6167">
                  <c:v>6168</c:v>
                </c:pt>
                <c:pt idx="6168">
                  <c:v>6169</c:v>
                </c:pt>
                <c:pt idx="6169">
                  <c:v>6170</c:v>
                </c:pt>
                <c:pt idx="6170">
                  <c:v>6171</c:v>
                </c:pt>
                <c:pt idx="6171">
                  <c:v>6172</c:v>
                </c:pt>
                <c:pt idx="6172">
                  <c:v>6173</c:v>
                </c:pt>
                <c:pt idx="6173">
                  <c:v>6174</c:v>
                </c:pt>
                <c:pt idx="6174">
                  <c:v>6175</c:v>
                </c:pt>
                <c:pt idx="6175">
                  <c:v>6176</c:v>
                </c:pt>
                <c:pt idx="6176">
                  <c:v>6177</c:v>
                </c:pt>
                <c:pt idx="6177">
                  <c:v>6178</c:v>
                </c:pt>
                <c:pt idx="6178">
                  <c:v>6179</c:v>
                </c:pt>
                <c:pt idx="6179">
                  <c:v>6180</c:v>
                </c:pt>
                <c:pt idx="6180">
                  <c:v>6181</c:v>
                </c:pt>
                <c:pt idx="6181">
                  <c:v>6182</c:v>
                </c:pt>
                <c:pt idx="6182">
                  <c:v>6183</c:v>
                </c:pt>
                <c:pt idx="6183">
                  <c:v>6184</c:v>
                </c:pt>
                <c:pt idx="6184">
                  <c:v>6185</c:v>
                </c:pt>
                <c:pt idx="6185">
                  <c:v>6186</c:v>
                </c:pt>
                <c:pt idx="6186">
                  <c:v>6187</c:v>
                </c:pt>
                <c:pt idx="6187">
                  <c:v>6188</c:v>
                </c:pt>
                <c:pt idx="6188">
                  <c:v>6189</c:v>
                </c:pt>
                <c:pt idx="6189">
                  <c:v>6190</c:v>
                </c:pt>
                <c:pt idx="6190">
                  <c:v>6191</c:v>
                </c:pt>
                <c:pt idx="6191">
                  <c:v>6192</c:v>
                </c:pt>
                <c:pt idx="6192">
                  <c:v>6193</c:v>
                </c:pt>
                <c:pt idx="6193">
                  <c:v>6194</c:v>
                </c:pt>
                <c:pt idx="6194">
                  <c:v>6195</c:v>
                </c:pt>
                <c:pt idx="6195">
                  <c:v>6196</c:v>
                </c:pt>
                <c:pt idx="6196">
                  <c:v>6197</c:v>
                </c:pt>
                <c:pt idx="6197">
                  <c:v>6198</c:v>
                </c:pt>
                <c:pt idx="6198">
                  <c:v>6199</c:v>
                </c:pt>
                <c:pt idx="6199">
                  <c:v>6200</c:v>
                </c:pt>
                <c:pt idx="6200">
                  <c:v>6201</c:v>
                </c:pt>
                <c:pt idx="6201">
                  <c:v>6202</c:v>
                </c:pt>
                <c:pt idx="6202">
                  <c:v>6203</c:v>
                </c:pt>
                <c:pt idx="6203">
                  <c:v>6204</c:v>
                </c:pt>
                <c:pt idx="6204">
                  <c:v>6205</c:v>
                </c:pt>
                <c:pt idx="6205">
                  <c:v>6206</c:v>
                </c:pt>
                <c:pt idx="6206">
                  <c:v>6207</c:v>
                </c:pt>
                <c:pt idx="6207">
                  <c:v>6208</c:v>
                </c:pt>
                <c:pt idx="6208">
                  <c:v>6209</c:v>
                </c:pt>
                <c:pt idx="6209">
                  <c:v>6210</c:v>
                </c:pt>
                <c:pt idx="6210">
                  <c:v>6211</c:v>
                </c:pt>
                <c:pt idx="6211">
                  <c:v>6212</c:v>
                </c:pt>
                <c:pt idx="6212">
                  <c:v>6213</c:v>
                </c:pt>
                <c:pt idx="6213">
                  <c:v>6214</c:v>
                </c:pt>
                <c:pt idx="6214">
                  <c:v>6215</c:v>
                </c:pt>
                <c:pt idx="6215">
                  <c:v>6216</c:v>
                </c:pt>
                <c:pt idx="6216">
                  <c:v>6217</c:v>
                </c:pt>
                <c:pt idx="6217">
                  <c:v>6218</c:v>
                </c:pt>
                <c:pt idx="6218">
                  <c:v>6219</c:v>
                </c:pt>
                <c:pt idx="6219">
                  <c:v>6220</c:v>
                </c:pt>
                <c:pt idx="6220">
                  <c:v>6221</c:v>
                </c:pt>
                <c:pt idx="6221">
                  <c:v>6222</c:v>
                </c:pt>
                <c:pt idx="6222">
                  <c:v>6223</c:v>
                </c:pt>
                <c:pt idx="6223">
                  <c:v>6224</c:v>
                </c:pt>
                <c:pt idx="6224">
                  <c:v>6225</c:v>
                </c:pt>
                <c:pt idx="6225">
                  <c:v>6226</c:v>
                </c:pt>
                <c:pt idx="6226">
                  <c:v>6227</c:v>
                </c:pt>
                <c:pt idx="6227">
                  <c:v>6228</c:v>
                </c:pt>
                <c:pt idx="6228">
                  <c:v>6229</c:v>
                </c:pt>
                <c:pt idx="6229">
                  <c:v>6230</c:v>
                </c:pt>
                <c:pt idx="6230">
                  <c:v>6231</c:v>
                </c:pt>
                <c:pt idx="6231">
                  <c:v>6232</c:v>
                </c:pt>
                <c:pt idx="6232">
                  <c:v>6233</c:v>
                </c:pt>
                <c:pt idx="6233">
                  <c:v>6234</c:v>
                </c:pt>
                <c:pt idx="6234">
                  <c:v>6235</c:v>
                </c:pt>
                <c:pt idx="6235">
                  <c:v>6236</c:v>
                </c:pt>
                <c:pt idx="6236">
                  <c:v>6237</c:v>
                </c:pt>
                <c:pt idx="6237">
                  <c:v>6238</c:v>
                </c:pt>
                <c:pt idx="6238">
                  <c:v>6239</c:v>
                </c:pt>
                <c:pt idx="6239">
                  <c:v>6240</c:v>
                </c:pt>
                <c:pt idx="6240">
                  <c:v>6241</c:v>
                </c:pt>
                <c:pt idx="6241">
                  <c:v>6242</c:v>
                </c:pt>
                <c:pt idx="6242">
                  <c:v>6243</c:v>
                </c:pt>
                <c:pt idx="6243">
                  <c:v>6244</c:v>
                </c:pt>
                <c:pt idx="6244">
                  <c:v>6245</c:v>
                </c:pt>
                <c:pt idx="6245">
                  <c:v>6246</c:v>
                </c:pt>
                <c:pt idx="6246">
                  <c:v>6247</c:v>
                </c:pt>
                <c:pt idx="6247">
                  <c:v>6248</c:v>
                </c:pt>
                <c:pt idx="6248">
                  <c:v>6249</c:v>
                </c:pt>
                <c:pt idx="6249">
                  <c:v>6250</c:v>
                </c:pt>
                <c:pt idx="6250">
                  <c:v>6251</c:v>
                </c:pt>
                <c:pt idx="6251">
                  <c:v>6252</c:v>
                </c:pt>
                <c:pt idx="6252">
                  <c:v>6253</c:v>
                </c:pt>
                <c:pt idx="6253">
                  <c:v>6254</c:v>
                </c:pt>
                <c:pt idx="6254">
                  <c:v>6255</c:v>
                </c:pt>
                <c:pt idx="6255">
                  <c:v>6256</c:v>
                </c:pt>
                <c:pt idx="6256">
                  <c:v>6257</c:v>
                </c:pt>
                <c:pt idx="6257">
                  <c:v>6258</c:v>
                </c:pt>
                <c:pt idx="6258">
                  <c:v>6259</c:v>
                </c:pt>
                <c:pt idx="6259">
                  <c:v>6260</c:v>
                </c:pt>
                <c:pt idx="6260">
                  <c:v>6261</c:v>
                </c:pt>
                <c:pt idx="6261">
                  <c:v>6262</c:v>
                </c:pt>
                <c:pt idx="6262">
                  <c:v>6263</c:v>
                </c:pt>
                <c:pt idx="6263">
                  <c:v>6264</c:v>
                </c:pt>
                <c:pt idx="6264">
                  <c:v>6265</c:v>
                </c:pt>
                <c:pt idx="6265">
                  <c:v>6266</c:v>
                </c:pt>
                <c:pt idx="6266">
                  <c:v>6267</c:v>
                </c:pt>
                <c:pt idx="6267">
                  <c:v>6268</c:v>
                </c:pt>
                <c:pt idx="6268">
                  <c:v>6269</c:v>
                </c:pt>
                <c:pt idx="6269">
                  <c:v>6270</c:v>
                </c:pt>
                <c:pt idx="6270">
                  <c:v>6271</c:v>
                </c:pt>
                <c:pt idx="6271">
                  <c:v>6272</c:v>
                </c:pt>
                <c:pt idx="6272">
                  <c:v>6273</c:v>
                </c:pt>
                <c:pt idx="6273">
                  <c:v>6274</c:v>
                </c:pt>
                <c:pt idx="6274">
                  <c:v>6275</c:v>
                </c:pt>
                <c:pt idx="6275">
                  <c:v>6276</c:v>
                </c:pt>
                <c:pt idx="6276">
                  <c:v>6277</c:v>
                </c:pt>
                <c:pt idx="6277">
                  <c:v>6278</c:v>
                </c:pt>
                <c:pt idx="6278">
                  <c:v>6279</c:v>
                </c:pt>
                <c:pt idx="6279">
                  <c:v>6280</c:v>
                </c:pt>
                <c:pt idx="6280">
                  <c:v>6281</c:v>
                </c:pt>
                <c:pt idx="6281">
                  <c:v>6282</c:v>
                </c:pt>
                <c:pt idx="6282">
                  <c:v>6283</c:v>
                </c:pt>
                <c:pt idx="6283">
                  <c:v>6284</c:v>
                </c:pt>
                <c:pt idx="6284">
                  <c:v>6285</c:v>
                </c:pt>
                <c:pt idx="6285">
                  <c:v>6286</c:v>
                </c:pt>
                <c:pt idx="6286">
                  <c:v>6287</c:v>
                </c:pt>
                <c:pt idx="6287">
                  <c:v>6288</c:v>
                </c:pt>
                <c:pt idx="6288">
                  <c:v>6289</c:v>
                </c:pt>
                <c:pt idx="6289">
                  <c:v>6290</c:v>
                </c:pt>
                <c:pt idx="6290">
                  <c:v>6291</c:v>
                </c:pt>
                <c:pt idx="6291">
                  <c:v>6292</c:v>
                </c:pt>
                <c:pt idx="6292">
                  <c:v>6293</c:v>
                </c:pt>
                <c:pt idx="6293">
                  <c:v>6294</c:v>
                </c:pt>
                <c:pt idx="6294">
                  <c:v>6295</c:v>
                </c:pt>
                <c:pt idx="6295">
                  <c:v>6296</c:v>
                </c:pt>
                <c:pt idx="6296">
                  <c:v>6297</c:v>
                </c:pt>
                <c:pt idx="6297">
                  <c:v>6298</c:v>
                </c:pt>
                <c:pt idx="6298">
                  <c:v>6299</c:v>
                </c:pt>
                <c:pt idx="6299">
                  <c:v>6300</c:v>
                </c:pt>
                <c:pt idx="6300">
                  <c:v>6301</c:v>
                </c:pt>
                <c:pt idx="6301">
                  <c:v>6302</c:v>
                </c:pt>
                <c:pt idx="6302">
                  <c:v>6303</c:v>
                </c:pt>
                <c:pt idx="6303">
                  <c:v>6304</c:v>
                </c:pt>
                <c:pt idx="6304">
                  <c:v>6305</c:v>
                </c:pt>
                <c:pt idx="6305">
                  <c:v>6306</c:v>
                </c:pt>
                <c:pt idx="6306">
                  <c:v>6307</c:v>
                </c:pt>
                <c:pt idx="6307">
                  <c:v>6308</c:v>
                </c:pt>
                <c:pt idx="6308">
                  <c:v>6309</c:v>
                </c:pt>
                <c:pt idx="6309">
                  <c:v>6310</c:v>
                </c:pt>
                <c:pt idx="6310">
                  <c:v>6311</c:v>
                </c:pt>
                <c:pt idx="6311">
                  <c:v>6312</c:v>
                </c:pt>
                <c:pt idx="6312">
                  <c:v>6313</c:v>
                </c:pt>
                <c:pt idx="6313">
                  <c:v>6314</c:v>
                </c:pt>
                <c:pt idx="6314">
                  <c:v>6315</c:v>
                </c:pt>
                <c:pt idx="6315">
                  <c:v>6316</c:v>
                </c:pt>
                <c:pt idx="6316">
                  <c:v>6317</c:v>
                </c:pt>
                <c:pt idx="6317">
                  <c:v>6318</c:v>
                </c:pt>
                <c:pt idx="6318">
                  <c:v>6319</c:v>
                </c:pt>
                <c:pt idx="6319">
                  <c:v>6320</c:v>
                </c:pt>
                <c:pt idx="6320">
                  <c:v>6321</c:v>
                </c:pt>
                <c:pt idx="6321">
                  <c:v>6322</c:v>
                </c:pt>
                <c:pt idx="6322">
                  <c:v>6323</c:v>
                </c:pt>
                <c:pt idx="6323">
                  <c:v>6324</c:v>
                </c:pt>
                <c:pt idx="6324">
                  <c:v>6325</c:v>
                </c:pt>
                <c:pt idx="6325">
                  <c:v>6326</c:v>
                </c:pt>
                <c:pt idx="6326">
                  <c:v>6327</c:v>
                </c:pt>
                <c:pt idx="6327">
                  <c:v>6328</c:v>
                </c:pt>
                <c:pt idx="6328">
                  <c:v>6329</c:v>
                </c:pt>
                <c:pt idx="6329">
                  <c:v>6330</c:v>
                </c:pt>
                <c:pt idx="6330">
                  <c:v>6331</c:v>
                </c:pt>
                <c:pt idx="6331">
                  <c:v>6332</c:v>
                </c:pt>
                <c:pt idx="6332">
                  <c:v>6333</c:v>
                </c:pt>
                <c:pt idx="6333">
                  <c:v>6334</c:v>
                </c:pt>
                <c:pt idx="6334">
                  <c:v>6335</c:v>
                </c:pt>
                <c:pt idx="6335">
                  <c:v>6336</c:v>
                </c:pt>
                <c:pt idx="6336">
                  <c:v>6337</c:v>
                </c:pt>
                <c:pt idx="6337">
                  <c:v>6338</c:v>
                </c:pt>
                <c:pt idx="6338">
                  <c:v>6339</c:v>
                </c:pt>
                <c:pt idx="6339">
                  <c:v>6340</c:v>
                </c:pt>
                <c:pt idx="6340">
                  <c:v>6341</c:v>
                </c:pt>
                <c:pt idx="6341">
                  <c:v>6342</c:v>
                </c:pt>
                <c:pt idx="6342">
                  <c:v>6343</c:v>
                </c:pt>
                <c:pt idx="6343">
                  <c:v>6344</c:v>
                </c:pt>
                <c:pt idx="6344">
                  <c:v>6345</c:v>
                </c:pt>
                <c:pt idx="6345">
                  <c:v>6346</c:v>
                </c:pt>
                <c:pt idx="6346">
                  <c:v>6347</c:v>
                </c:pt>
                <c:pt idx="6347">
                  <c:v>6348</c:v>
                </c:pt>
                <c:pt idx="6348">
                  <c:v>6349</c:v>
                </c:pt>
                <c:pt idx="6349">
                  <c:v>6350</c:v>
                </c:pt>
                <c:pt idx="6350">
                  <c:v>6351</c:v>
                </c:pt>
                <c:pt idx="6351">
                  <c:v>6352</c:v>
                </c:pt>
                <c:pt idx="6352">
                  <c:v>6353</c:v>
                </c:pt>
                <c:pt idx="6353">
                  <c:v>6354</c:v>
                </c:pt>
                <c:pt idx="6354">
                  <c:v>6355</c:v>
                </c:pt>
                <c:pt idx="6355">
                  <c:v>6356</c:v>
                </c:pt>
                <c:pt idx="6356">
                  <c:v>6357</c:v>
                </c:pt>
                <c:pt idx="6357">
                  <c:v>6358</c:v>
                </c:pt>
                <c:pt idx="6358">
                  <c:v>6359</c:v>
                </c:pt>
                <c:pt idx="6359">
                  <c:v>6360</c:v>
                </c:pt>
                <c:pt idx="6360">
                  <c:v>6361</c:v>
                </c:pt>
                <c:pt idx="6361">
                  <c:v>6362</c:v>
                </c:pt>
                <c:pt idx="6362">
                  <c:v>6363</c:v>
                </c:pt>
                <c:pt idx="6363">
                  <c:v>6364</c:v>
                </c:pt>
                <c:pt idx="6364">
                  <c:v>6365</c:v>
                </c:pt>
                <c:pt idx="6365">
                  <c:v>6366</c:v>
                </c:pt>
                <c:pt idx="6366">
                  <c:v>6367</c:v>
                </c:pt>
                <c:pt idx="6367">
                  <c:v>6368</c:v>
                </c:pt>
                <c:pt idx="6368">
                  <c:v>6369</c:v>
                </c:pt>
                <c:pt idx="6369">
                  <c:v>6370</c:v>
                </c:pt>
                <c:pt idx="6370">
                  <c:v>6371</c:v>
                </c:pt>
                <c:pt idx="6371">
                  <c:v>6372</c:v>
                </c:pt>
                <c:pt idx="6372">
                  <c:v>6373</c:v>
                </c:pt>
                <c:pt idx="6373">
                  <c:v>6374</c:v>
                </c:pt>
                <c:pt idx="6374">
                  <c:v>6375</c:v>
                </c:pt>
                <c:pt idx="6375">
                  <c:v>6376</c:v>
                </c:pt>
                <c:pt idx="6376">
                  <c:v>6377</c:v>
                </c:pt>
                <c:pt idx="6377">
                  <c:v>6378</c:v>
                </c:pt>
                <c:pt idx="6378">
                  <c:v>6379</c:v>
                </c:pt>
                <c:pt idx="6379">
                  <c:v>6380</c:v>
                </c:pt>
                <c:pt idx="6380">
                  <c:v>6381</c:v>
                </c:pt>
                <c:pt idx="6381">
                  <c:v>6382</c:v>
                </c:pt>
                <c:pt idx="6382">
                  <c:v>6383</c:v>
                </c:pt>
                <c:pt idx="6383">
                  <c:v>6384</c:v>
                </c:pt>
                <c:pt idx="6384">
                  <c:v>6385</c:v>
                </c:pt>
                <c:pt idx="6385">
                  <c:v>6386</c:v>
                </c:pt>
                <c:pt idx="6386">
                  <c:v>6387</c:v>
                </c:pt>
                <c:pt idx="6387">
                  <c:v>6388</c:v>
                </c:pt>
                <c:pt idx="6388">
                  <c:v>6389</c:v>
                </c:pt>
                <c:pt idx="6389">
                  <c:v>6390</c:v>
                </c:pt>
                <c:pt idx="6390">
                  <c:v>6391</c:v>
                </c:pt>
                <c:pt idx="6391">
                  <c:v>6392</c:v>
                </c:pt>
                <c:pt idx="6392">
                  <c:v>6393</c:v>
                </c:pt>
                <c:pt idx="6393">
                  <c:v>6394</c:v>
                </c:pt>
                <c:pt idx="6394">
                  <c:v>6395</c:v>
                </c:pt>
                <c:pt idx="6395">
                  <c:v>6396</c:v>
                </c:pt>
                <c:pt idx="6396">
                  <c:v>6397</c:v>
                </c:pt>
                <c:pt idx="6397">
                  <c:v>6398</c:v>
                </c:pt>
                <c:pt idx="6398">
                  <c:v>6399</c:v>
                </c:pt>
                <c:pt idx="6399">
                  <c:v>6400</c:v>
                </c:pt>
                <c:pt idx="6400">
                  <c:v>6401</c:v>
                </c:pt>
                <c:pt idx="6401">
                  <c:v>6402</c:v>
                </c:pt>
                <c:pt idx="6402">
                  <c:v>6403</c:v>
                </c:pt>
                <c:pt idx="6403">
                  <c:v>6404</c:v>
                </c:pt>
                <c:pt idx="6404">
                  <c:v>6405</c:v>
                </c:pt>
                <c:pt idx="6405">
                  <c:v>6406</c:v>
                </c:pt>
                <c:pt idx="6406">
                  <c:v>6407</c:v>
                </c:pt>
                <c:pt idx="6407">
                  <c:v>6408</c:v>
                </c:pt>
                <c:pt idx="6408">
                  <c:v>6409</c:v>
                </c:pt>
                <c:pt idx="6409">
                  <c:v>6410</c:v>
                </c:pt>
                <c:pt idx="6410">
                  <c:v>6411</c:v>
                </c:pt>
                <c:pt idx="6411">
                  <c:v>6412</c:v>
                </c:pt>
                <c:pt idx="6412">
                  <c:v>6413</c:v>
                </c:pt>
                <c:pt idx="6413">
                  <c:v>6414</c:v>
                </c:pt>
                <c:pt idx="6414">
                  <c:v>6415</c:v>
                </c:pt>
                <c:pt idx="6415">
                  <c:v>6416</c:v>
                </c:pt>
                <c:pt idx="6416">
                  <c:v>6417</c:v>
                </c:pt>
                <c:pt idx="6417">
                  <c:v>6418</c:v>
                </c:pt>
                <c:pt idx="6418">
                  <c:v>6419</c:v>
                </c:pt>
                <c:pt idx="6419">
                  <c:v>6420</c:v>
                </c:pt>
                <c:pt idx="6420">
                  <c:v>6421</c:v>
                </c:pt>
                <c:pt idx="6421">
                  <c:v>6422</c:v>
                </c:pt>
                <c:pt idx="6422">
                  <c:v>6423</c:v>
                </c:pt>
                <c:pt idx="6423">
                  <c:v>6424</c:v>
                </c:pt>
                <c:pt idx="6424">
                  <c:v>6425</c:v>
                </c:pt>
                <c:pt idx="6425">
                  <c:v>6426</c:v>
                </c:pt>
                <c:pt idx="6426">
                  <c:v>6427</c:v>
                </c:pt>
                <c:pt idx="6427">
                  <c:v>6428</c:v>
                </c:pt>
                <c:pt idx="6428">
                  <c:v>6429</c:v>
                </c:pt>
                <c:pt idx="6429">
                  <c:v>6430</c:v>
                </c:pt>
                <c:pt idx="6430">
                  <c:v>6431</c:v>
                </c:pt>
                <c:pt idx="6431">
                  <c:v>6432</c:v>
                </c:pt>
                <c:pt idx="6432">
                  <c:v>6433</c:v>
                </c:pt>
                <c:pt idx="6433">
                  <c:v>6434</c:v>
                </c:pt>
                <c:pt idx="6434">
                  <c:v>6435</c:v>
                </c:pt>
                <c:pt idx="6435">
                  <c:v>6436</c:v>
                </c:pt>
                <c:pt idx="6436">
                  <c:v>6437</c:v>
                </c:pt>
                <c:pt idx="6437">
                  <c:v>6438</c:v>
                </c:pt>
                <c:pt idx="6438">
                  <c:v>6439</c:v>
                </c:pt>
                <c:pt idx="6439">
                  <c:v>6440</c:v>
                </c:pt>
                <c:pt idx="6440">
                  <c:v>6441</c:v>
                </c:pt>
                <c:pt idx="6441">
                  <c:v>6442</c:v>
                </c:pt>
                <c:pt idx="6442">
                  <c:v>6443</c:v>
                </c:pt>
                <c:pt idx="6443">
                  <c:v>6444</c:v>
                </c:pt>
                <c:pt idx="6444">
                  <c:v>6445</c:v>
                </c:pt>
                <c:pt idx="6445">
                  <c:v>6446</c:v>
                </c:pt>
                <c:pt idx="6446">
                  <c:v>6447</c:v>
                </c:pt>
                <c:pt idx="6447">
                  <c:v>6448</c:v>
                </c:pt>
                <c:pt idx="6448">
                  <c:v>6449</c:v>
                </c:pt>
                <c:pt idx="6449">
                  <c:v>6450</c:v>
                </c:pt>
                <c:pt idx="6450">
                  <c:v>6451</c:v>
                </c:pt>
                <c:pt idx="6451">
                  <c:v>6452</c:v>
                </c:pt>
                <c:pt idx="6452">
                  <c:v>6453</c:v>
                </c:pt>
                <c:pt idx="6453">
                  <c:v>6454</c:v>
                </c:pt>
                <c:pt idx="6454">
                  <c:v>6455</c:v>
                </c:pt>
                <c:pt idx="6455">
                  <c:v>6456</c:v>
                </c:pt>
                <c:pt idx="6456">
                  <c:v>6457</c:v>
                </c:pt>
                <c:pt idx="6457">
                  <c:v>6458</c:v>
                </c:pt>
                <c:pt idx="6458">
                  <c:v>6459</c:v>
                </c:pt>
                <c:pt idx="6459">
                  <c:v>6460</c:v>
                </c:pt>
                <c:pt idx="6460">
                  <c:v>6461</c:v>
                </c:pt>
                <c:pt idx="6461">
                  <c:v>6462</c:v>
                </c:pt>
                <c:pt idx="6462">
                  <c:v>6463</c:v>
                </c:pt>
                <c:pt idx="6463">
                  <c:v>6464</c:v>
                </c:pt>
                <c:pt idx="6464">
                  <c:v>6465</c:v>
                </c:pt>
                <c:pt idx="6465">
                  <c:v>6466</c:v>
                </c:pt>
                <c:pt idx="6466">
                  <c:v>6467</c:v>
                </c:pt>
                <c:pt idx="6467">
                  <c:v>6468</c:v>
                </c:pt>
                <c:pt idx="6468">
                  <c:v>6469</c:v>
                </c:pt>
                <c:pt idx="6469">
                  <c:v>6470</c:v>
                </c:pt>
                <c:pt idx="6470">
                  <c:v>6471</c:v>
                </c:pt>
                <c:pt idx="6471">
                  <c:v>6472</c:v>
                </c:pt>
                <c:pt idx="6472">
                  <c:v>6473</c:v>
                </c:pt>
                <c:pt idx="6473">
                  <c:v>6474</c:v>
                </c:pt>
                <c:pt idx="6474">
                  <c:v>6475</c:v>
                </c:pt>
                <c:pt idx="6475">
                  <c:v>6476</c:v>
                </c:pt>
                <c:pt idx="6476">
                  <c:v>6477</c:v>
                </c:pt>
                <c:pt idx="6477">
                  <c:v>6478</c:v>
                </c:pt>
                <c:pt idx="6478">
                  <c:v>6479</c:v>
                </c:pt>
                <c:pt idx="6479">
                  <c:v>6480</c:v>
                </c:pt>
                <c:pt idx="6480">
                  <c:v>6481</c:v>
                </c:pt>
                <c:pt idx="6481">
                  <c:v>6482</c:v>
                </c:pt>
                <c:pt idx="6482">
                  <c:v>6483</c:v>
                </c:pt>
                <c:pt idx="6483">
                  <c:v>6484</c:v>
                </c:pt>
                <c:pt idx="6484">
                  <c:v>6485</c:v>
                </c:pt>
                <c:pt idx="6485">
                  <c:v>6486</c:v>
                </c:pt>
                <c:pt idx="6486">
                  <c:v>6487</c:v>
                </c:pt>
                <c:pt idx="6487">
                  <c:v>6488</c:v>
                </c:pt>
                <c:pt idx="6488">
                  <c:v>6489</c:v>
                </c:pt>
                <c:pt idx="6489">
                  <c:v>6490</c:v>
                </c:pt>
                <c:pt idx="6490">
                  <c:v>6491</c:v>
                </c:pt>
                <c:pt idx="6491">
                  <c:v>6492</c:v>
                </c:pt>
                <c:pt idx="6492">
                  <c:v>6493</c:v>
                </c:pt>
                <c:pt idx="6493">
                  <c:v>6494</c:v>
                </c:pt>
                <c:pt idx="6494">
                  <c:v>6495</c:v>
                </c:pt>
                <c:pt idx="6495">
                  <c:v>6496</c:v>
                </c:pt>
                <c:pt idx="6496">
                  <c:v>6497</c:v>
                </c:pt>
                <c:pt idx="6497">
                  <c:v>6498</c:v>
                </c:pt>
                <c:pt idx="6498">
                  <c:v>6499</c:v>
                </c:pt>
                <c:pt idx="6499">
                  <c:v>6500</c:v>
                </c:pt>
                <c:pt idx="6500">
                  <c:v>6501</c:v>
                </c:pt>
                <c:pt idx="6501">
                  <c:v>6502</c:v>
                </c:pt>
                <c:pt idx="6502">
                  <c:v>6503</c:v>
                </c:pt>
                <c:pt idx="6503">
                  <c:v>6504</c:v>
                </c:pt>
                <c:pt idx="6504">
                  <c:v>6505</c:v>
                </c:pt>
                <c:pt idx="6505">
                  <c:v>6506</c:v>
                </c:pt>
                <c:pt idx="6506">
                  <c:v>6507</c:v>
                </c:pt>
                <c:pt idx="6507">
                  <c:v>6508</c:v>
                </c:pt>
                <c:pt idx="6508">
                  <c:v>6509</c:v>
                </c:pt>
                <c:pt idx="6509">
                  <c:v>6510</c:v>
                </c:pt>
                <c:pt idx="6510">
                  <c:v>6511</c:v>
                </c:pt>
                <c:pt idx="6511">
                  <c:v>6512</c:v>
                </c:pt>
                <c:pt idx="6512">
                  <c:v>6513</c:v>
                </c:pt>
                <c:pt idx="6513">
                  <c:v>6514</c:v>
                </c:pt>
                <c:pt idx="6514">
                  <c:v>6515</c:v>
                </c:pt>
                <c:pt idx="6515">
                  <c:v>6516</c:v>
                </c:pt>
                <c:pt idx="6516">
                  <c:v>6517</c:v>
                </c:pt>
                <c:pt idx="6517">
                  <c:v>6518</c:v>
                </c:pt>
                <c:pt idx="6518">
                  <c:v>6519</c:v>
                </c:pt>
                <c:pt idx="6519">
                  <c:v>6520</c:v>
                </c:pt>
                <c:pt idx="6520">
                  <c:v>6521</c:v>
                </c:pt>
                <c:pt idx="6521">
                  <c:v>6522</c:v>
                </c:pt>
                <c:pt idx="6522">
                  <c:v>6523</c:v>
                </c:pt>
                <c:pt idx="6523">
                  <c:v>6524</c:v>
                </c:pt>
                <c:pt idx="6524">
                  <c:v>6525</c:v>
                </c:pt>
                <c:pt idx="6525">
                  <c:v>6526</c:v>
                </c:pt>
                <c:pt idx="6526">
                  <c:v>6527</c:v>
                </c:pt>
                <c:pt idx="6527">
                  <c:v>6528</c:v>
                </c:pt>
                <c:pt idx="6528">
                  <c:v>6529</c:v>
                </c:pt>
                <c:pt idx="6529">
                  <c:v>6530</c:v>
                </c:pt>
                <c:pt idx="6530">
                  <c:v>6531</c:v>
                </c:pt>
                <c:pt idx="6531">
                  <c:v>6532</c:v>
                </c:pt>
                <c:pt idx="6532">
                  <c:v>6533</c:v>
                </c:pt>
                <c:pt idx="6533">
                  <c:v>6534</c:v>
                </c:pt>
                <c:pt idx="6534">
                  <c:v>6535</c:v>
                </c:pt>
                <c:pt idx="6535">
                  <c:v>6536</c:v>
                </c:pt>
                <c:pt idx="6536">
                  <c:v>6537</c:v>
                </c:pt>
                <c:pt idx="6537">
                  <c:v>6538</c:v>
                </c:pt>
                <c:pt idx="6538">
                  <c:v>6539</c:v>
                </c:pt>
                <c:pt idx="6539">
                  <c:v>6540</c:v>
                </c:pt>
                <c:pt idx="6540">
                  <c:v>6541</c:v>
                </c:pt>
                <c:pt idx="6541">
                  <c:v>6542</c:v>
                </c:pt>
                <c:pt idx="6542">
                  <c:v>6543</c:v>
                </c:pt>
                <c:pt idx="6543">
                  <c:v>6544</c:v>
                </c:pt>
                <c:pt idx="6544">
                  <c:v>6545</c:v>
                </c:pt>
                <c:pt idx="6545">
                  <c:v>6546</c:v>
                </c:pt>
                <c:pt idx="6546">
                  <c:v>6547</c:v>
                </c:pt>
                <c:pt idx="6547">
                  <c:v>6548</c:v>
                </c:pt>
                <c:pt idx="6548">
                  <c:v>6549</c:v>
                </c:pt>
                <c:pt idx="6549">
                  <c:v>6550</c:v>
                </c:pt>
                <c:pt idx="6550">
                  <c:v>6551</c:v>
                </c:pt>
                <c:pt idx="6551">
                  <c:v>6552</c:v>
                </c:pt>
                <c:pt idx="6552">
                  <c:v>6553</c:v>
                </c:pt>
                <c:pt idx="6553">
                  <c:v>6554</c:v>
                </c:pt>
                <c:pt idx="6554">
                  <c:v>6555</c:v>
                </c:pt>
                <c:pt idx="6555">
                  <c:v>6556</c:v>
                </c:pt>
                <c:pt idx="6556">
                  <c:v>6557</c:v>
                </c:pt>
                <c:pt idx="6557">
                  <c:v>6558</c:v>
                </c:pt>
                <c:pt idx="6558">
                  <c:v>6559</c:v>
                </c:pt>
                <c:pt idx="6559">
                  <c:v>6560</c:v>
                </c:pt>
                <c:pt idx="6560">
                  <c:v>6561</c:v>
                </c:pt>
                <c:pt idx="6561">
                  <c:v>6562</c:v>
                </c:pt>
                <c:pt idx="6562">
                  <c:v>6563</c:v>
                </c:pt>
                <c:pt idx="6563">
                  <c:v>6564</c:v>
                </c:pt>
                <c:pt idx="6564">
                  <c:v>6565</c:v>
                </c:pt>
                <c:pt idx="6565">
                  <c:v>6566</c:v>
                </c:pt>
                <c:pt idx="6566">
                  <c:v>6567</c:v>
                </c:pt>
                <c:pt idx="6567">
                  <c:v>6568</c:v>
                </c:pt>
                <c:pt idx="6568">
                  <c:v>6569</c:v>
                </c:pt>
                <c:pt idx="6569">
                  <c:v>6570</c:v>
                </c:pt>
                <c:pt idx="6570">
                  <c:v>6571</c:v>
                </c:pt>
                <c:pt idx="6571">
                  <c:v>6572</c:v>
                </c:pt>
                <c:pt idx="6572">
                  <c:v>6573</c:v>
                </c:pt>
                <c:pt idx="6573">
                  <c:v>6574</c:v>
                </c:pt>
                <c:pt idx="6574">
                  <c:v>6575</c:v>
                </c:pt>
                <c:pt idx="6575">
                  <c:v>6576</c:v>
                </c:pt>
                <c:pt idx="6576">
                  <c:v>6577</c:v>
                </c:pt>
                <c:pt idx="6577">
                  <c:v>6578</c:v>
                </c:pt>
                <c:pt idx="6578">
                  <c:v>6579</c:v>
                </c:pt>
                <c:pt idx="6579">
                  <c:v>6580</c:v>
                </c:pt>
                <c:pt idx="6580">
                  <c:v>6581</c:v>
                </c:pt>
                <c:pt idx="6581">
                  <c:v>6582</c:v>
                </c:pt>
                <c:pt idx="6582">
                  <c:v>6583</c:v>
                </c:pt>
                <c:pt idx="6583">
                  <c:v>6584</c:v>
                </c:pt>
                <c:pt idx="6584">
                  <c:v>6585</c:v>
                </c:pt>
                <c:pt idx="6585">
                  <c:v>6586</c:v>
                </c:pt>
                <c:pt idx="6586">
                  <c:v>6587</c:v>
                </c:pt>
                <c:pt idx="6587">
                  <c:v>6588</c:v>
                </c:pt>
                <c:pt idx="6588">
                  <c:v>6589</c:v>
                </c:pt>
                <c:pt idx="6589">
                  <c:v>6590</c:v>
                </c:pt>
                <c:pt idx="6590">
                  <c:v>6591</c:v>
                </c:pt>
                <c:pt idx="6591">
                  <c:v>6592</c:v>
                </c:pt>
                <c:pt idx="6592">
                  <c:v>6593</c:v>
                </c:pt>
                <c:pt idx="6593">
                  <c:v>6594</c:v>
                </c:pt>
                <c:pt idx="6594">
                  <c:v>6595</c:v>
                </c:pt>
                <c:pt idx="6595">
                  <c:v>6596</c:v>
                </c:pt>
                <c:pt idx="6596">
                  <c:v>6597</c:v>
                </c:pt>
                <c:pt idx="6597">
                  <c:v>6598</c:v>
                </c:pt>
                <c:pt idx="6598">
                  <c:v>6599</c:v>
                </c:pt>
                <c:pt idx="6599">
                  <c:v>6600</c:v>
                </c:pt>
                <c:pt idx="6600">
                  <c:v>6601</c:v>
                </c:pt>
                <c:pt idx="6601">
                  <c:v>6602</c:v>
                </c:pt>
                <c:pt idx="6602">
                  <c:v>6603</c:v>
                </c:pt>
                <c:pt idx="6603">
                  <c:v>6604</c:v>
                </c:pt>
                <c:pt idx="6604">
                  <c:v>6605</c:v>
                </c:pt>
                <c:pt idx="6605">
                  <c:v>6606</c:v>
                </c:pt>
                <c:pt idx="6606">
                  <c:v>6607</c:v>
                </c:pt>
                <c:pt idx="6607">
                  <c:v>6608</c:v>
                </c:pt>
                <c:pt idx="6608">
                  <c:v>6609</c:v>
                </c:pt>
                <c:pt idx="6609">
                  <c:v>6610</c:v>
                </c:pt>
                <c:pt idx="6610">
                  <c:v>6611</c:v>
                </c:pt>
                <c:pt idx="6611">
                  <c:v>6612</c:v>
                </c:pt>
                <c:pt idx="6612">
                  <c:v>6613</c:v>
                </c:pt>
                <c:pt idx="6613">
                  <c:v>6614</c:v>
                </c:pt>
                <c:pt idx="6614">
                  <c:v>6615</c:v>
                </c:pt>
                <c:pt idx="6615">
                  <c:v>6616</c:v>
                </c:pt>
                <c:pt idx="6616">
                  <c:v>6617</c:v>
                </c:pt>
                <c:pt idx="6617">
                  <c:v>6618</c:v>
                </c:pt>
                <c:pt idx="6618">
                  <c:v>6619</c:v>
                </c:pt>
                <c:pt idx="6619">
                  <c:v>6620</c:v>
                </c:pt>
                <c:pt idx="6620">
                  <c:v>6621</c:v>
                </c:pt>
                <c:pt idx="6621">
                  <c:v>6622</c:v>
                </c:pt>
                <c:pt idx="6622">
                  <c:v>6623</c:v>
                </c:pt>
                <c:pt idx="6623">
                  <c:v>6624</c:v>
                </c:pt>
                <c:pt idx="6624">
                  <c:v>6625</c:v>
                </c:pt>
                <c:pt idx="6625">
                  <c:v>6626</c:v>
                </c:pt>
                <c:pt idx="6626">
                  <c:v>6627</c:v>
                </c:pt>
                <c:pt idx="6627">
                  <c:v>6628</c:v>
                </c:pt>
                <c:pt idx="6628">
                  <c:v>6629</c:v>
                </c:pt>
                <c:pt idx="6629">
                  <c:v>6630</c:v>
                </c:pt>
                <c:pt idx="6630">
                  <c:v>6631</c:v>
                </c:pt>
                <c:pt idx="6631">
                  <c:v>6632</c:v>
                </c:pt>
                <c:pt idx="6632">
                  <c:v>6633</c:v>
                </c:pt>
                <c:pt idx="6633">
                  <c:v>6634</c:v>
                </c:pt>
                <c:pt idx="6634">
                  <c:v>6635</c:v>
                </c:pt>
                <c:pt idx="6635">
                  <c:v>6636</c:v>
                </c:pt>
                <c:pt idx="6636">
                  <c:v>6637</c:v>
                </c:pt>
                <c:pt idx="6637">
                  <c:v>6638</c:v>
                </c:pt>
                <c:pt idx="6638">
                  <c:v>6639</c:v>
                </c:pt>
                <c:pt idx="6639">
                  <c:v>6640</c:v>
                </c:pt>
                <c:pt idx="6640">
                  <c:v>6641</c:v>
                </c:pt>
                <c:pt idx="6641">
                  <c:v>6642</c:v>
                </c:pt>
                <c:pt idx="6642">
                  <c:v>6643</c:v>
                </c:pt>
                <c:pt idx="6643">
                  <c:v>6644</c:v>
                </c:pt>
                <c:pt idx="6644">
                  <c:v>6645</c:v>
                </c:pt>
                <c:pt idx="6645">
                  <c:v>6646</c:v>
                </c:pt>
                <c:pt idx="6646">
                  <c:v>6647</c:v>
                </c:pt>
                <c:pt idx="6647">
                  <c:v>6648</c:v>
                </c:pt>
                <c:pt idx="6648">
                  <c:v>6649</c:v>
                </c:pt>
                <c:pt idx="6649">
                  <c:v>6650</c:v>
                </c:pt>
                <c:pt idx="6650">
                  <c:v>6651</c:v>
                </c:pt>
                <c:pt idx="6651">
                  <c:v>6652</c:v>
                </c:pt>
                <c:pt idx="6652">
                  <c:v>6653</c:v>
                </c:pt>
                <c:pt idx="6653">
                  <c:v>6654</c:v>
                </c:pt>
                <c:pt idx="6654">
                  <c:v>6655</c:v>
                </c:pt>
                <c:pt idx="6655">
                  <c:v>6656</c:v>
                </c:pt>
                <c:pt idx="6656">
                  <c:v>6657</c:v>
                </c:pt>
                <c:pt idx="6657">
                  <c:v>6658</c:v>
                </c:pt>
                <c:pt idx="6658">
                  <c:v>6659</c:v>
                </c:pt>
                <c:pt idx="6659">
                  <c:v>6660</c:v>
                </c:pt>
                <c:pt idx="6660">
                  <c:v>6661</c:v>
                </c:pt>
                <c:pt idx="6661">
                  <c:v>6662</c:v>
                </c:pt>
                <c:pt idx="6662">
                  <c:v>6663</c:v>
                </c:pt>
                <c:pt idx="6663">
                  <c:v>6664</c:v>
                </c:pt>
                <c:pt idx="6664">
                  <c:v>6665</c:v>
                </c:pt>
                <c:pt idx="6665">
                  <c:v>6666</c:v>
                </c:pt>
                <c:pt idx="6666">
                  <c:v>6667</c:v>
                </c:pt>
                <c:pt idx="6667">
                  <c:v>6668</c:v>
                </c:pt>
                <c:pt idx="6668">
                  <c:v>6669</c:v>
                </c:pt>
                <c:pt idx="6669">
                  <c:v>6670</c:v>
                </c:pt>
                <c:pt idx="6670">
                  <c:v>6671</c:v>
                </c:pt>
                <c:pt idx="6671">
                  <c:v>6672</c:v>
                </c:pt>
                <c:pt idx="6672">
                  <c:v>6673</c:v>
                </c:pt>
                <c:pt idx="6673">
                  <c:v>6674</c:v>
                </c:pt>
                <c:pt idx="6674">
                  <c:v>6675</c:v>
                </c:pt>
                <c:pt idx="6675">
                  <c:v>6676</c:v>
                </c:pt>
                <c:pt idx="6676">
                  <c:v>6677</c:v>
                </c:pt>
                <c:pt idx="6677">
                  <c:v>6678</c:v>
                </c:pt>
                <c:pt idx="6678">
                  <c:v>6679</c:v>
                </c:pt>
                <c:pt idx="6679">
                  <c:v>6680</c:v>
                </c:pt>
                <c:pt idx="6680">
                  <c:v>6681</c:v>
                </c:pt>
                <c:pt idx="6681">
                  <c:v>6682</c:v>
                </c:pt>
                <c:pt idx="6682">
                  <c:v>6683</c:v>
                </c:pt>
                <c:pt idx="6683">
                  <c:v>6684</c:v>
                </c:pt>
                <c:pt idx="6684">
                  <c:v>6685</c:v>
                </c:pt>
                <c:pt idx="6685">
                  <c:v>6686</c:v>
                </c:pt>
                <c:pt idx="6686">
                  <c:v>6687</c:v>
                </c:pt>
                <c:pt idx="6687">
                  <c:v>6688</c:v>
                </c:pt>
                <c:pt idx="6688">
                  <c:v>6689</c:v>
                </c:pt>
                <c:pt idx="6689">
                  <c:v>6690</c:v>
                </c:pt>
                <c:pt idx="6690">
                  <c:v>6691</c:v>
                </c:pt>
                <c:pt idx="6691">
                  <c:v>6692</c:v>
                </c:pt>
                <c:pt idx="6692">
                  <c:v>6693</c:v>
                </c:pt>
                <c:pt idx="6693">
                  <c:v>6694</c:v>
                </c:pt>
                <c:pt idx="6694">
                  <c:v>6695</c:v>
                </c:pt>
                <c:pt idx="6695">
                  <c:v>6696</c:v>
                </c:pt>
                <c:pt idx="6696">
                  <c:v>6697</c:v>
                </c:pt>
                <c:pt idx="6697">
                  <c:v>6698</c:v>
                </c:pt>
                <c:pt idx="6698">
                  <c:v>6699</c:v>
                </c:pt>
                <c:pt idx="6699">
                  <c:v>6700</c:v>
                </c:pt>
                <c:pt idx="6700">
                  <c:v>6701</c:v>
                </c:pt>
                <c:pt idx="6701">
                  <c:v>6702</c:v>
                </c:pt>
                <c:pt idx="6702">
                  <c:v>6703</c:v>
                </c:pt>
                <c:pt idx="6703">
                  <c:v>6704</c:v>
                </c:pt>
                <c:pt idx="6704">
                  <c:v>6705</c:v>
                </c:pt>
                <c:pt idx="6705">
                  <c:v>6706</c:v>
                </c:pt>
                <c:pt idx="6706">
                  <c:v>6707</c:v>
                </c:pt>
                <c:pt idx="6707">
                  <c:v>6708</c:v>
                </c:pt>
                <c:pt idx="6708">
                  <c:v>6709</c:v>
                </c:pt>
                <c:pt idx="6709">
                  <c:v>6710</c:v>
                </c:pt>
                <c:pt idx="6710">
                  <c:v>6711</c:v>
                </c:pt>
                <c:pt idx="6711">
                  <c:v>6712</c:v>
                </c:pt>
                <c:pt idx="6712">
                  <c:v>6713</c:v>
                </c:pt>
                <c:pt idx="6713">
                  <c:v>6714</c:v>
                </c:pt>
                <c:pt idx="6714">
                  <c:v>6715</c:v>
                </c:pt>
                <c:pt idx="6715">
                  <c:v>6716</c:v>
                </c:pt>
                <c:pt idx="6716">
                  <c:v>6717</c:v>
                </c:pt>
                <c:pt idx="6717">
                  <c:v>6718</c:v>
                </c:pt>
                <c:pt idx="6718">
                  <c:v>6719</c:v>
                </c:pt>
                <c:pt idx="6719">
                  <c:v>6720</c:v>
                </c:pt>
                <c:pt idx="6720">
                  <c:v>6721</c:v>
                </c:pt>
                <c:pt idx="6721">
                  <c:v>6722</c:v>
                </c:pt>
                <c:pt idx="6722">
                  <c:v>6723</c:v>
                </c:pt>
                <c:pt idx="6723">
                  <c:v>6724</c:v>
                </c:pt>
                <c:pt idx="6724">
                  <c:v>6725</c:v>
                </c:pt>
                <c:pt idx="6725">
                  <c:v>6726</c:v>
                </c:pt>
                <c:pt idx="6726">
                  <c:v>6727</c:v>
                </c:pt>
                <c:pt idx="6727">
                  <c:v>6728</c:v>
                </c:pt>
                <c:pt idx="6728">
                  <c:v>6729</c:v>
                </c:pt>
                <c:pt idx="6729">
                  <c:v>6730</c:v>
                </c:pt>
                <c:pt idx="6730">
                  <c:v>6731</c:v>
                </c:pt>
                <c:pt idx="6731">
                  <c:v>6732</c:v>
                </c:pt>
                <c:pt idx="6732">
                  <c:v>6733</c:v>
                </c:pt>
                <c:pt idx="6733">
                  <c:v>6734</c:v>
                </c:pt>
                <c:pt idx="6734">
                  <c:v>6735</c:v>
                </c:pt>
                <c:pt idx="6735">
                  <c:v>6736</c:v>
                </c:pt>
                <c:pt idx="6736">
                  <c:v>6737</c:v>
                </c:pt>
                <c:pt idx="6737">
                  <c:v>6738</c:v>
                </c:pt>
                <c:pt idx="6738">
                  <c:v>6739</c:v>
                </c:pt>
                <c:pt idx="6739">
                  <c:v>6740</c:v>
                </c:pt>
                <c:pt idx="6740">
                  <c:v>6741</c:v>
                </c:pt>
                <c:pt idx="6741">
                  <c:v>6742</c:v>
                </c:pt>
                <c:pt idx="6742">
                  <c:v>6743</c:v>
                </c:pt>
                <c:pt idx="6743">
                  <c:v>6744</c:v>
                </c:pt>
                <c:pt idx="6744">
                  <c:v>6745</c:v>
                </c:pt>
                <c:pt idx="6745">
                  <c:v>6746</c:v>
                </c:pt>
                <c:pt idx="6746">
                  <c:v>6747</c:v>
                </c:pt>
                <c:pt idx="6747">
                  <c:v>6748</c:v>
                </c:pt>
                <c:pt idx="6748">
                  <c:v>6749</c:v>
                </c:pt>
                <c:pt idx="6749">
                  <c:v>6750</c:v>
                </c:pt>
                <c:pt idx="6750">
                  <c:v>6751</c:v>
                </c:pt>
                <c:pt idx="6751">
                  <c:v>6752</c:v>
                </c:pt>
                <c:pt idx="6752">
                  <c:v>6753</c:v>
                </c:pt>
                <c:pt idx="6753">
                  <c:v>6754</c:v>
                </c:pt>
                <c:pt idx="6754">
                  <c:v>6755</c:v>
                </c:pt>
                <c:pt idx="6755">
                  <c:v>6756</c:v>
                </c:pt>
                <c:pt idx="6756">
                  <c:v>6757</c:v>
                </c:pt>
                <c:pt idx="6757">
                  <c:v>6758</c:v>
                </c:pt>
                <c:pt idx="6758">
                  <c:v>6759</c:v>
                </c:pt>
                <c:pt idx="6759">
                  <c:v>6760</c:v>
                </c:pt>
                <c:pt idx="6760">
                  <c:v>6761</c:v>
                </c:pt>
                <c:pt idx="6761">
                  <c:v>6762</c:v>
                </c:pt>
                <c:pt idx="6762">
                  <c:v>6763</c:v>
                </c:pt>
                <c:pt idx="6763">
                  <c:v>6764</c:v>
                </c:pt>
                <c:pt idx="6764">
                  <c:v>6765</c:v>
                </c:pt>
                <c:pt idx="6765">
                  <c:v>6766</c:v>
                </c:pt>
                <c:pt idx="6766">
                  <c:v>6767</c:v>
                </c:pt>
                <c:pt idx="6767">
                  <c:v>6768</c:v>
                </c:pt>
                <c:pt idx="6768">
                  <c:v>6769</c:v>
                </c:pt>
                <c:pt idx="6769">
                  <c:v>6770</c:v>
                </c:pt>
                <c:pt idx="6770">
                  <c:v>6771</c:v>
                </c:pt>
                <c:pt idx="6771">
                  <c:v>6772</c:v>
                </c:pt>
                <c:pt idx="6772">
                  <c:v>6773</c:v>
                </c:pt>
                <c:pt idx="6773">
                  <c:v>6774</c:v>
                </c:pt>
                <c:pt idx="6774">
                  <c:v>6775</c:v>
                </c:pt>
                <c:pt idx="6775">
                  <c:v>6776</c:v>
                </c:pt>
                <c:pt idx="6776">
                  <c:v>6777</c:v>
                </c:pt>
                <c:pt idx="6777">
                  <c:v>6778</c:v>
                </c:pt>
                <c:pt idx="6778">
                  <c:v>6779</c:v>
                </c:pt>
                <c:pt idx="6779">
                  <c:v>6780</c:v>
                </c:pt>
                <c:pt idx="6780">
                  <c:v>6781</c:v>
                </c:pt>
                <c:pt idx="6781">
                  <c:v>6782</c:v>
                </c:pt>
                <c:pt idx="6782">
                  <c:v>6783</c:v>
                </c:pt>
                <c:pt idx="6783">
                  <c:v>6784</c:v>
                </c:pt>
                <c:pt idx="6784">
                  <c:v>6785</c:v>
                </c:pt>
                <c:pt idx="6785">
                  <c:v>6786</c:v>
                </c:pt>
                <c:pt idx="6786">
                  <c:v>6787</c:v>
                </c:pt>
                <c:pt idx="6787">
                  <c:v>6788</c:v>
                </c:pt>
                <c:pt idx="6788">
                  <c:v>6789</c:v>
                </c:pt>
                <c:pt idx="6789">
                  <c:v>6790</c:v>
                </c:pt>
                <c:pt idx="6790">
                  <c:v>6791</c:v>
                </c:pt>
                <c:pt idx="6791">
                  <c:v>6792</c:v>
                </c:pt>
                <c:pt idx="6792">
                  <c:v>6793</c:v>
                </c:pt>
                <c:pt idx="6793">
                  <c:v>6794</c:v>
                </c:pt>
                <c:pt idx="6794">
                  <c:v>6795</c:v>
                </c:pt>
                <c:pt idx="6795">
                  <c:v>6796</c:v>
                </c:pt>
                <c:pt idx="6796">
                  <c:v>6797</c:v>
                </c:pt>
                <c:pt idx="6797">
                  <c:v>6798</c:v>
                </c:pt>
                <c:pt idx="6798">
                  <c:v>6799</c:v>
                </c:pt>
                <c:pt idx="6799">
                  <c:v>6800</c:v>
                </c:pt>
                <c:pt idx="6800">
                  <c:v>6801</c:v>
                </c:pt>
                <c:pt idx="6801">
                  <c:v>6802</c:v>
                </c:pt>
                <c:pt idx="6802">
                  <c:v>6803</c:v>
                </c:pt>
                <c:pt idx="6803">
                  <c:v>6804</c:v>
                </c:pt>
                <c:pt idx="6804">
                  <c:v>6805</c:v>
                </c:pt>
                <c:pt idx="6805">
                  <c:v>6806</c:v>
                </c:pt>
                <c:pt idx="6806">
                  <c:v>6807</c:v>
                </c:pt>
                <c:pt idx="6807">
                  <c:v>6808</c:v>
                </c:pt>
                <c:pt idx="6808">
                  <c:v>6809</c:v>
                </c:pt>
                <c:pt idx="6809">
                  <c:v>6810</c:v>
                </c:pt>
                <c:pt idx="6810">
                  <c:v>6811</c:v>
                </c:pt>
                <c:pt idx="6811">
                  <c:v>6812</c:v>
                </c:pt>
                <c:pt idx="6812">
                  <c:v>6813</c:v>
                </c:pt>
                <c:pt idx="6813">
                  <c:v>6814</c:v>
                </c:pt>
                <c:pt idx="6814">
                  <c:v>6815</c:v>
                </c:pt>
                <c:pt idx="6815">
                  <c:v>6816</c:v>
                </c:pt>
                <c:pt idx="6816">
                  <c:v>6817</c:v>
                </c:pt>
                <c:pt idx="6817">
                  <c:v>6818</c:v>
                </c:pt>
                <c:pt idx="6818">
                  <c:v>6819</c:v>
                </c:pt>
                <c:pt idx="6819">
                  <c:v>6820</c:v>
                </c:pt>
                <c:pt idx="6820">
                  <c:v>6821</c:v>
                </c:pt>
                <c:pt idx="6821">
                  <c:v>6822</c:v>
                </c:pt>
                <c:pt idx="6822">
                  <c:v>6823</c:v>
                </c:pt>
                <c:pt idx="6823">
                  <c:v>6824</c:v>
                </c:pt>
                <c:pt idx="6824">
                  <c:v>6825</c:v>
                </c:pt>
                <c:pt idx="6825">
                  <c:v>6826</c:v>
                </c:pt>
                <c:pt idx="6826">
                  <c:v>6827</c:v>
                </c:pt>
                <c:pt idx="6827">
                  <c:v>6828</c:v>
                </c:pt>
                <c:pt idx="6828">
                  <c:v>6829</c:v>
                </c:pt>
                <c:pt idx="6829">
                  <c:v>6830</c:v>
                </c:pt>
                <c:pt idx="6830">
                  <c:v>6831</c:v>
                </c:pt>
                <c:pt idx="6831">
                  <c:v>6832</c:v>
                </c:pt>
                <c:pt idx="6832">
                  <c:v>6833</c:v>
                </c:pt>
                <c:pt idx="6833">
                  <c:v>6834</c:v>
                </c:pt>
                <c:pt idx="6834">
                  <c:v>6835</c:v>
                </c:pt>
                <c:pt idx="6835">
                  <c:v>6836</c:v>
                </c:pt>
                <c:pt idx="6836">
                  <c:v>6837</c:v>
                </c:pt>
                <c:pt idx="6837">
                  <c:v>6838</c:v>
                </c:pt>
                <c:pt idx="6838">
                  <c:v>6839</c:v>
                </c:pt>
                <c:pt idx="6839">
                  <c:v>6840</c:v>
                </c:pt>
                <c:pt idx="6840">
                  <c:v>6841</c:v>
                </c:pt>
                <c:pt idx="6841">
                  <c:v>6842</c:v>
                </c:pt>
                <c:pt idx="6842">
                  <c:v>6843</c:v>
                </c:pt>
                <c:pt idx="6843">
                  <c:v>6844</c:v>
                </c:pt>
                <c:pt idx="6844">
                  <c:v>6845</c:v>
                </c:pt>
                <c:pt idx="6845">
                  <c:v>6846</c:v>
                </c:pt>
                <c:pt idx="6846">
                  <c:v>6847</c:v>
                </c:pt>
                <c:pt idx="6847">
                  <c:v>6848</c:v>
                </c:pt>
                <c:pt idx="6848">
                  <c:v>6849</c:v>
                </c:pt>
                <c:pt idx="6849">
                  <c:v>6850</c:v>
                </c:pt>
                <c:pt idx="6850">
                  <c:v>6851</c:v>
                </c:pt>
                <c:pt idx="6851">
                  <c:v>6852</c:v>
                </c:pt>
                <c:pt idx="6852">
                  <c:v>6853</c:v>
                </c:pt>
                <c:pt idx="6853">
                  <c:v>6854</c:v>
                </c:pt>
                <c:pt idx="6854">
                  <c:v>6855</c:v>
                </c:pt>
                <c:pt idx="6855">
                  <c:v>6856</c:v>
                </c:pt>
                <c:pt idx="6856">
                  <c:v>6857</c:v>
                </c:pt>
                <c:pt idx="6857">
                  <c:v>6858</c:v>
                </c:pt>
                <c:pt idx="6858">
                  <c:v>6859</c:v>
                </c:pt>
                <c:pt idx="6859">
                  <c:v>6860</c:v>
                </c:pt>
                <c:pt idx="6860">
                  <c:v>6861</c:v>
                </c:pt>
                <c:pt idx="6861">
                  <c:v>6862</c:v>
                </c:pt>
                <c:pt idx="6862">
                  <c:v>6863</c:v>
                </c:pt>
                <c:pt idx="6863">
                  <c:v>6864</c:v>
                </c:pt>
                <c:pt idx="6864">
                  <c:v>6865</c:v>
                </c:pt>
                <c:pt idx="6865">
                  <c:v>6866</c:v>
                </c:pt>
                <c:pt idx="6866">
                  <c:v>6867</c:v>
                </c:pt>
                <c:pt idx="6867">
                  <c:v>6868</c:v>
                </c:pt>
                <c:pt idx="6868">
                  <c:v>6869</c:v>
                </c:pt>
                <c:pt idx="6869">
                  <c:v>6870</c:v>
                </c:pt>
                <c:pt idx="6870">
                  <c:v>6871</c:v>
                </c:pt>
                <c:pt idx="6871">
                  <c:v>6872</c:v>
                </c:pt>
                <c:pt idx="6872">
                  <c:v>6873</c:v>
                </c:pt>
                <c:pt idx="6873">
                  <c:v>6874</c:v>
                </c:pt>
                <c:pt idx="6874">
                  <c:v>6875</c:v>
                </c:pt>
                <c:pt idx="6875">
                  <c:v>6876</c:v>
                </c:pt>
                <c:pt idx="6876">
                  <c:v>6877</c:v>
                </c:pt>
                <c:pt idx="6877">
                  <c:v>6878</c:v>
                </c:pt>
                <c:pt idx="6878">
                  <c:v>6879</c:v>
                </c:pt>
                <c:pt idx="6879">
                  <c:v>6880</c:v>
                </c:pt>
                <c:pt idx="6880">
                  <c:v>6881</c:v>
                </c:pt>
                <c:pt idx="6881">
                  <c:v>6882</c:v>
                </c:pt>
                <c:pt idx="6882">
                  <c:v>6883</c:v>
                </c:pt>
                <c:pt idx="6883">
                  <c:v>6884</c:v>
                </c:pt>
                <c:pt idx="6884">
                  <c:v>6885</c:v>
                </c:pt>
                <c:pt idx="6885">
                  <c:v>6886</c:v>
                </c:pt>
                <c:pt idx="6886">
                  <c:v>6887</c:v>
                </c:pt>
                <c:pt idx="6887">
                  <c:v>6888</c:v>
                </c:pt>
                <c:pt idx="6888">
                  <c:v>6889</c:v>
                </c:pt>
                <c:pt idx="6889">
                  <c:v>6890</c:v>
                </c:pt>
                <c:pt idx="6890">
                  <c:v>6891</c:v>
                </c:pt>
                <c:pt idx="6891">
                  <c:v>6892</c:v>
                </c:pt>
                <c:pt idx="6892">
                  <c:v>6893</c:v>
                </c:pt>
                <c:pt idx="6893">
                  <c:v>6894</c:v>
                </c:pt>
                <c:pt idx="6894">
                  <c:v>6895</c:v>
                </c:pt>
                <c:pt idx="6895">
                  <c:v>6896</c:v>
                </c:pt>
                <c:pt idx="6896">
                  <c:v>6897</c:v>
                </c:pt>
                <c:pt idx="6897">
                  <c:v>6898</c:v>
                </c:pt>
                <c:pt idx="6898">
                  <c:v>6899</c:v>
                </c:pt>
                <c:pt idx="6899">
                  <c:v>6900</c:v>
                </c:pt>
                <c:pt idx="6900">
                  <c:v>6901</c:v>
                </c:pt>
                <c:pt idx="6901">
                  <c:v>6902</c:v>
                </c:pt>
                <c:pt idx="6902">
                  <c:v>6903</c:v>
                </c:pt>
                <c:pt idx="6903">
                  <c:v>6904</c:v>
                </c:pt>
                <c:pt idx="6904">
                  <c:v>6905</c:v>
                </c:pt>
                <c:pt idx="6905">
                  <c:v>6906</c:v>
                </c:pt>
                <c:pt idx="6906">
                  <c:v>6907</c:v>
                </c:pt>
                <c:pt idx="6907">
                  <c:v>6908</c:v>
                </c:pt>
                <c:pt idx="6908">
                  <c:v>6909</c:v>
                </c:pt>
                <c:pt idx="6909">
                  <c:v>6910</c:v>
                </c:pt>
                <c:pt idx="6910">
                  <c:v>6911</c:v>
                </c:pt>
                <c:pt idx="6911">
                  <c:v>6912</c:v>
                </c:pt>
                <c:pt idx="6912">
                  <c:v>6913</c:v>
                </c:pt>
                <c:pt idx="6913">
                  <c:v>6914</c:v>
                </c:pt>
                <c:pt idx="6914">
                  <c:v>6915</c:v>
                </c:pt>
                <c:pt idx="6915">
                  <c:v>6916</c:v>
                </c:pt>
                <c:pt idx="6916">
                  <c:v>6917</c:v>
                </c:pt>
                <c:pt idx="6917">
                  <c:v>6918</c:v>
                </c:pt>
                <c:pt idx="6918">
                  <c:v>6919</c:v>
                </c:pt>
                <c:pt idx="6919">
                  <c:v>6920</c:v>
                </c:pt>
                <c:pt idx="6920">
                  <c:v>6921</c:v>
                </c:pt>
                <c:pt idx="6921">
                  <c:v>6922</c:v>
                </c:pt>
                <c:pt idx="6922">
                  <c:v>6923</c:v>
                </c:pt>
                <c:pt idx="6923">
                  <c:v>6924</c:v>
                </c:pt>
                <c:pt idx="6924">
                  <c:v>6925</c:v>
                </c:pt>
                <c:pt idx="6925">
                  <c:v>6926</c:v>
                </c:pt>
                <c:pt idx="6926">
                  <c:v>6927</c:v>
                </c:pt>
                <c:pt idx="6927">
                  <c:v>6928</c:v>
                </c:pt>
                <c:pt idx="6928">
                  <c:v>6929</c:v>
                </c:pt>
                <c:pt idx="6929">
                  <c:v>6930</c:v>
                </c:pt>
                <c:pt idx="6930">
                  <c:v>6931</c:v>
                </c:pt>
                <c:pt idx="6931">
                  <c:v>6932</c:v>
                </c:pt>
                <c:pt idx="6932">
                  <c:v>6933</c:v>
                </c:pt>
                <c:pt idx="6933">
                  <c:v>6934</c:v>
                </c:pt>
                <c:pt idx="6934">
                  <c:v>6935</c:v>
                </c:pt>
                <c:pt idx="6935">
                  <c:v>6936</c:v>
                </c:pt>
                <c:pt idx="6936">
                  <c:v>6937</c:v>
                </c:pt>
                <c:pt idx="6937">
                  <c:v>6938</c:v>
                </c:pt>
                <c:pt idx="6938">
                  <c:v>6939</c:v>
                </c:pt>
                <c:pt idx="6939">
                  <c:v>6940</c:v>
                </c:pt>
                <c:pt idx="6940">
                  <c:v>6941</c:v>
                </c:pt>
                <c:pt idx="6941">
                  <c:v>6942</c:v>
                </c:pt>
                <c:pt idx="6942">
                  <c:v>6943</c:v>
                </c:pt>
                <c:pt idx="6943">
                  <c:v>6944</c:v>
                </c:pt>
                <c:pt idx="6944">
                  <c:v>6945</c:v>
                </c:pt>
                <c:pt idx="6945">
                  <c:v>6946</c:v>
                </c:pt>
                <c:pt idx="6946">
                  <c:v>6947</c:v>
                </c:pt>
                <c:pt idx="6947">
                  <c:v>6948</c:v>
                </c:pt>
                <c:pt idx="6948">
                  <c:v>6949</c:v>
                </c:pt>
                <c:pt idx="6949">
                  <c:v>6950</c:v>
                </c:pt>
                <c:pt idx="6950">
                  <c:v>6951</c:v>
                </c:pt>
                <c:pt idx="6951">
                  <c:v>6952</c:v>
                </c:pt>
                <c:pt idx="6952">
                  <c:v>6953</c:v>
                </c:pt>
                <c:pt idx="6953">
                  <c:v>6954</c:v>
                </c:pt>
                <c:pt idx="6954">
                  <c:v>6955</c:v>
                </c:pt>
                <c:pt idx="6955">
                  <c:v>6956</c:v>
                </c:pt>
                <c:pt idx="6956">
                  <c:v>6957</c:v>
                </c:pt>
                <c:pt idx="6957">
                  <c:v>6958</c:v>
                </c:pt>
                <c:pt idx="6958">
                  <c:v>6959</c:v>
                </c:pt>
                <c:pt idx="6959">
                  <c:v>6960</c:v>
                </c:pt>
                <c:pt idx="6960">
                  <c:v>6961</c:v>
                </c:pt>
                <c:pt idx="6961">
                  <c:v>6962</c:v>
                </c:pt>
                <c:pt idx="6962">
                  <c:v>6963</c:v>
                </c:pt>
                <c:pt idx="6963">
                  <c:v>6964</c:v>
                </c:pt>
                <c:pt idx="6964">
                  <c:v>6965</c:v>
                </c:pt>
                <c:pt idx="6965">
                  <c:v>6966</c:v>
                </c:pt>
                <c:pt idx="6966">
                  <c:v>6967</c:v>
                </c:pt>
                <c:pt idx="6967">
                  <c:v>6968</c:v>
                </c:pt>
                <c:pt idx="6968">
                  <c:v>6969</c:v>
                </c:pt>
                <c:pt idx="6969">
                  <c:v>6970</c:v>
                </c:pt>
                <c:pt idx="6970">
                  <c:v>6971</c:v>
                </c:pt>
                <c:pt idx="6971">
                  <c:v>6972</c:v>
                </c:pt>
                <c:pt idx="6972">
                  <c:v>6973</c:v>
                </c:pt>
                <c:pt idx="6973">
                  <c:v>6974</c:v>
                </c:pt>
                <c:pt idx="6974">
                  <c:v>6975</c:v>
                </c:pt>
                <c:pt idx="6975">
                  <c:v>6976</c:v>
                </c:pt>
                <c:pt idx="6976">
                  <c:v>6977</c:v>
                </c:pt>
                <c:pt idx="6977">
                  <c:v>6978</c:v>
                </c:pt>
                <c:pt idx="6978">
                  <c:v>6979</c:v>
                </c:pt>
                <c:pt idx="6979">
                  <c:v>6980</c:v>
                </c:pt>
                <c:pt idx="6980">
                  <c:v>6981</c:v>
                </c:pt>
                <c:pt idx="6981">
                  <c:v>6982</c:v>
                </c:pt>
                <c:pt idx="6982">
                  <c:v>6983</c:v>
                </c:pt>
                <c:pt idx="6983">
                  <c:v>6984</c:v>
                </c:pt>
                <c:pt idx="6984">
                  <c:v>6985</c:v>
                </c:pt>
                <c:pt idx="6985">
                  <c:v>6986</c:v>
                </c:pt>
                <c:pt idx="6986">
                  <c:v>6987</c:v>
                </c:pt>
                <c:pt idx="6987">
                  <c:v>6988</c:v>
                </c:pt>
                <c:pt idx="6988">
                  <c:v>6989</c:v>
                </c:pt>
                <c:pt idx="6989">
                  <c:v>6990</c:v>
                </c:pt>
                <c:pt idx="6990">
                  <c:v>6991</c:v>
                </c:pt>
                <c:pt idx="6991">
                  <c:v>6992</c:v>
                </c:pt>
                <c:pt idx="6992">
                  <c:v>6993</c:v>
                </c:pt>
                <c:pt idx="6993">
                  <c:v>6994</c:v>
                </c:pt>
                <c:pt idx="6994">
                  <c:v>6995</c:v>
                </c:pt>
                <c:pt idx="6995">
                  <c:v>6996</c:v>
                </c:pt>
                <c:pt idx="6996">
                  <c:v>6997</c:v>
                </c:pt>
                <c:pt idx="6997">
                  <c:v>6998</c:v>
                </c:pt>
                <c:pt idx="6998">
                  <c:v>6999</c:v>
                </c:pt>
                <c:pt idx="6999">
                  <c:v>7000</c:v>
                </c:pt>
                <c:pt idx="7000">
                  <c:v>7001</c:v>
                </c:pt>
                <c:pt idx="7001">
                  <c:v>7002</c:v>
                </c:pt>
                <c:pt idx="7002">
                  <c:v>7003</c:v>
                </c:pt>
                <c:pt idx="7003">
                  <c:v>7004</c:v>
                </c:pt>
                <c:pt idx="7004">
                  <c:v>7005</c:v>
                </c:pt>
                <c:pt idx="7005">
                  <c:v>7006</c:v>
                </c:pt>
                <c:pt idx="7006">
                  <c:v>7007</c:v>
                </c:pt>
                <c:pt idx="7007">
                  <c:v>7008</c:v>
                </c:pt>
                <c:pt idx="7008">
                  <c:v>7009</c:v>
                </c:pt>
                <c:pt idx="7009">
                  <c:v>7010</c:v>
                </c:pt>
                <c:pt idx="7010">
                  <c:v>7011</c:v>
                </c:pt>
                <c:pt idx="7011">
                  <c:v>7012</c:v>
                </c:pt>
                <c:pt idx="7012">
                  <c:v>7013</c:v>
                </c:pt>
                <c:pt idx="7013">
                  <c:v>7014</c:v>
                </c:pt>
                <c:pt idx="7014">
                  <c:v>7015</c:v>
                </c:pt>
                <c:pt idx="7015">
                  <c:v>7016</c:v>
                </c:pt>
                <c:pt idx="7016">
                  <c:v>7017</c:v>
                </c:pt>
                <c:pt idx="7017">
                  <c:v>7018</c:v>
                </c:pt>
                <c:pt idx="7018">
                  <c:v>7019</c:v>
                </c:pt>
                <c:pt idx="7019">
                  <c:v>7020</c:v>
                </c:pt>
                <c:pt idx="7020">
                  <c:v>7021</c:v>
                </c:pt>
                <c:pt idx="7021">
                  <c:v>7022</c:v>
                </c:pt>
                <c:pt idx="7022">
                  <c:v>7023</c:v>
                </c:pt>
                <c:pt idx="7023">
                  <c:v>7024</c:v>
                </c:pt>
                <c:pt idx="7024">
                  <c:v>7025</c:v>
                </c:pt>
                <c:pt idx="7025">
                  <c:v>7026</c:v>
                </c:pt>
                <c:pt idx="7026">
                  <c:v>7027</c:v>
                </c:pt>
                <c:pt idx="7027">
                  <c:v>7028</c:v>
                </c:pt>
                <c:pt idx="7028">
                  <c:v>7029</c:v>
                </c:pt>
                <c:pt idx="7029">
                  <c:v>7030</c:v>
                </c:pt>
                <c:pt idx="7030">
                  <c:v>7031</c:v>
                </c:pt>
                <c:pt idx="7031">
                  <c:v>7032</c:v>
                </c:pt>
                <c:pt idx="7032">
                  <c:v>7033</c:v>
                </c:pt>
                <c:pt idx="7033">
                  <c:v>7034</c:v>
                </c:pt>
                <c:pt idx="7034">
                  <c:v>7035</c:v>
                </c:pt>
                <c:pt idx="7035">
                  <c:v>7036</c:v>
                </c:pt>
                <c:pt idx="7036">
                  <c:v>7037</c:v>
                </c:pt>
                <c:pt idx="7037">
                  <c:v>7038</c:v>
                </c:pt>
                <c:pt idx="7038">
                  <c:v>7039</c:v>
                </c:pt>
                <c:pt idx="7039">
                  <c:v>7040</c:v>
                </c:pt>
                <c:pt idx="7040">
                  <c:v>7041</c:v>
                </c:pt>
                <c:pt idx="7041">
                  <c:v>7042</c:v>
                </c:pt>
                <c:pt idx="7042">
                  <c:v>7043</c:v>
                </c:pt>
                <c:pt idx="7043">
                  <c:v>7044</c:v>
                </c:pt>
                <c:pt idx="7044">
                  <c:v>7045</c:v>
                </c:pt>
                <c:pt idx="7045">
                  <c:v>7046</c:v>
                </c:pt>
                <c:pt idx="7046">
                  <c:v>7047</c:v>
                </c:pt>
                <c:pt idx="7047">
                  <c:v>7048</c:v>
                </c:pt>
                <c:pt idx="7048">
                  <c:v>7049</c:v>
                </c:pt>
                <c:pt idx="7049">
                  <c:v>7050</c:v>
                </c:pt>
                <c:pt idx="7050">
                  <c:v>7051</c:v>
                </c:pt>
                <c:pt idx="7051">
                  <c:v>7052</c:v>
                </c:pt>
                <c:pt idx="7052">
                  <c:v>7053</c:v>
                </c:pt>
                <c:pt idx="7053">
                  <c:v>7054</c:v>
                </c:pt>
                <c:pt idx="7054">
                  <c:v>7055</c:v>
                </c:pt>
                <c:pt idx="7055">
                  <c:v>7056</c:v>
                </c:pt>
                <c:pt idx="7056">
                  <c:v>7057</c:v>
                </c:pt>
                <c:pt idx="7057">
                  <c:v>7058</c:v>
                </c:pt>
                <c:pt idx="7058">
                  <c:v>7059</c:v>
                </c:pt>
                <c:pt idx="7059">
                  <c:v>7060</c:v>
                </c:pt>
                <c:pt idx="7060">
                  <c:v>7061</c:v>
                </c:pt>
                <c:pt idx="7061">
                  <c:v>7062</c:v>
                </c:pt>
                <c:pt idx="7062">
                  <c:v>7063</c:v>
                </c:pt>
                <c:pt idx="7063">
                  <c:v>7064</c:v>
                </c:pt>
                <c:pt idx="7064">
                  <c:v>7065</c:v>
                </c:pt>
                <c:pt idx="7065">
                  <c:v>7066</c:v>
                </c:pt>
                <c:pt idx="7066">
                  <c:v>7067</c:v>
                </c:pt>
                <c:pt idx="7067">
                  <c:v>7068</c:v>
                </c:pt>
                <c:pt idx="7068">
                  <c:v>7069</c:v>
                </c:pt>
                <c:pt idx="7069">
                  <c:v>7070</c:v>
                </c:pt>
                <c:pt idx="7070">
                  <c:v>7071</c:v>
                </c:pt>
                <c:pt idx="7071">
                  <c:v>7072</c:v>
                </c:pt>
                <c:pt idx="7072">
                  <c:v>7073</c:v>
                </c:pt>
                <c:pt idx="7073">
                  <c:v>7074</c:v>
                </c:pt>
                <c:pt idx="7074">
                  <c:v>7075</c:v>
                </c:pt>
                <c:pt idx="7075">
                  <c:v>7076</c:v>
                </c:pt>
                <c:pt idx="7076">
                  <c:v>7077</c:v>
                </c:pt>
                <c:pt idx="7077">
                  <c:v>7078</c:v>
                </c:pt>
                <c:pt idx="7078">
                  <c:v>7079</c:v>
                </c:pt>
                <c:pt idx="7079">
                  <c:v>7080</c:v>
                </c:pt>
                <c:pt idx="7080">
                  <c:v>7081</c:v>
                </c:pt>
                <c:pt idx="7081">
                  <c:v>7082</c:v>
                </c:pt>
                <c:pt idx="7082">
                  <c:v>7083</c:v>
                </c:pt>
                <c:pt idx="7083">
                  <c:v>7084</c:v>
                </c:pt>
                <c:pt idx="7084">
                  <c:v>7085</c:v>
                </c:pt>
                <c:pt idx="7085">
                  <c:v>7086</c:v>
                </c:pt>
                <c:pt idx="7086">
                  <c:v>7087</c:v>
                </c:pt>
                <c:pt idx="7087">
                  <c:v>7088</c:v>
                </c:pt>
                <c:pt idx="7088">
                  <c:v>7089</c:v>
                </c:pt>
                <c:pt idx="7089">
                  <c:v>7090</c:v>
                </c:pt>
                <c:pt idx="7090">
                  <c:v>7091</c:v>
                </c:pt>
                <c:pt idx="7091">
                  <c:v>7092</c:v>
                </c:pt>
                <c:pt idx="7092">
                  <c:v>7093</c:v>
                </c:pt>
                <c:pt idx="7093">
                  <c:v>7094</c:v>
                </c:pt>
                <c:pt idx="7094">
                  <c:v>7095</c:v>
                </c:pt>
                <c:pt idx="7095">
                  <c:v>7096</c:v>
                </c:pt>
                <c:pt idx="7096">
                  <c:v>7097</c:v>
                </c:pt>
                <c:pt idx="7097">
                  <c:v>7098</c:v>
                </c:pt>
                <c:pt idx="7098">
                  <c:v>7099</c:v>
                </c:pt>
                <c:pt idx="7099">
                  <c:v>7100</c:v>
                </c:pt>
                <c:pt idx="7100">
                  <c:v>7101</c:v>
                </c:pt>
                <c:pt idx="7101">
                  <c:v>7102</c:v>
                </c:pt>
                <c:pt idx="7102">
                  <c:v>7103</c:v>
                </c:pt>
                <c:pt idx="7103">
                  <c:v>7104</c:v>
                </c:pt>
                <c:pt idx="7104">
                  <c:v>7105</c:v>
                </c:pt>
                <c:pt idx="7105">
                  <c:v>7106</c:v>
                </c:pt>
                <c:pt idx="7106">
                  <c:v>7107</c:v>
                </c:pt>
                <c:pt idx="7107">
                  <c:v>7108</c:v>
                </c:pt>
                <c:pt idx="7108">
                  <c:v>7109</c:v>
                </c:pt>
                <c:pt idx="7109">
                  <c:v>7110</c:v>
                </c:pt>
                <c:pt idx="7110">
                  <c:v>7111</c:v>
                </c:pt>
                <c:pt idx="7111">
                  <c:v>7112</c:v>
                </c:pt>
                <c:pt idx="7112">
                  <c:v>7113</c:v>
                </c:pt>
                <c:pt idx="7113">
                  <c:v>7114</c:v>
                </c:pt>
                <c:pt idx="7114">
                  <c:v>7115</c:v>
                </c:pt>
                <c:pt idx="7115">
                  <c:v>7116</c:v>
                </c:pt>
                <c:pt idx="7116">
                  <c:v>7117</c:v>
                </c:pt>
                <c:pt idx="7117">
                  <c:v>7118</c:v>
                </c:pt>
                <c:pt idx="7118">
                  <c:v>7119</c:v>
                </c:pt>
                <c:pt idx="7119">
                  <c:v>7120</c:v>
                </c:pt>
                <c:pt idx="7120">
                  <c:v>7121</c:v>
                </c:pt>
                <c:pt idx="7121">
                  <c:v>7122</c:v>
                </c:pt>
                <c:pt idx="7122">
                  <c:v>7123</c:v>
                </c:pt>
                <c:pt idx="7123">
                  <c:v>7124</c:v>
                </c:pt>
                <c:pt idx="7124">
                  <c:v>7125</c:v>
                </c:pt>
                <c:pt idx="7125">
                  <c:v>7126</c:v>
                </c:pt>
                <c:pt idx="7126">
                  <c:v>7127</c:v>
                </c:pt>
                <c:pt idx="7127">
                  <c:v>7128</c:v>
                </c:pt>
                <c:pt idx="7128">
                  <c:v>7129</c:v>
                </c:pt>
                <c:pt idx="7129">
                  <c:v>7130</c:v>
                </c:pt>
                <c:pt idx="7130">
                  <c:v>7131</c:v>
                </c:pt>
                <c:pt idx="7131">
                  <c:v>7132</c:v>
                </c:pt>
                <c:pt idx="7132">
                  <c:v>7133</c:v>
                </c:pt>
                <c:pt idx="7133">
                  <c:v>7134</c:v>
                </c:pt>
                <c:pt idx="7134">
                  <c:v>7135</c:v>
                </c:pt>
                <c:pt idx="7135">
                  <c:v>7136</c:v>
                </c:pt>
                <c:pt idx="7136">
                  <c:v>7137</c:v>
                </c:pt>
                <c:pt idx="7137">
                  <c:v>7138</c:v>
                </c:pt>
                <c:pt idx="7138">
                  <c:v>7139</c:v>
                </c:pt>
                <c:pt idx="7139">
                  <c:v>7140</c:v>
                </c:pt>
                <c:pt idx="7140">
                  <c:v>7141</c:v>
                </c:pt>
                <c:pt idx="7141">
                  <c:v>7142</c:v>
                </c:pt>
                <c:pt idx="7142">
                  <c:v>7143</c:v>
                </c:pt>
                <c:pt idx="7143">
                  <c:v>7144</c:v>
                </c:pt>
                <c:pt idx="7144">
                  <c:v>7145</c:v>
                </c:pt>
                <c:pt idx="7145">
                  <c:v>7146</c:v>
                </c:pt>
                <c:pt idx="7146">
                  <c:v>7147</c:v>
                </c:pt>
                <c:pt idx="7147">
                  <c:v>7148</c:v>
                </c:pt>
                <c:pt idx="7148">
                  <c:v>7149</c:v>
                </c:pt>
                <c:pt idx="7149">
                  <c:v>7150</c:v>
                </c:pt>
                <c:pt idx="7150">
                  <c:v>7151</c:v>
                </c:pt>
                <c:pt idx="7151">
                  <c:v>7152</c:v>
                </c:pt>
                <c:pt idx="7152">
                  <c:v>7153</c:v>
                </c:pt>
                <c:pt idx="7153">
                  <c:v>7154</c:v>
                </c:pt>
                <c:pt idx="7154">
                  <c:v>7155</c:v>
                </c:pt>
                <c:pt idx="7155">
                  <c:v>7156</c:v>
                </c:pt>
                <c:pt idx="7156">
                  <c:v>7157</c:v>
                </c:pt>
                <c:pt idx="7157">
                  <c:v>7158</c:v>
                </c:pt>
                <c:pt idx="7158">
                  <c:v>7159</c:v>
                </c:pt>
                <c:pt idx="7159">
                  <c:v>7160</c:v>
                </c:pt>
                <c:pt idx="7160">
                  <c:v>7161</c:v>
                </c:pt>
                <c:pt idx="7161">
                  <c:v>7162</c:v>
                </c:pt>
                <c:pt idx="7162">
                  <c:v>7163</c:v>
                </c:pt>
                <c:pt idx="7163">
                  <c:v>7164</c:v>
                </c:pt>
                <c:pt idx="7164">
                  <c:v>7165</c:v>
                </c:pt>
                <c:pt idx="7165">
                  <c:v>7166</c:v>
                </c:pt>
                <c:pt idx="7166">
                  <c:v>7167</c:v>
                </c:pt>
                <c:pt idx="7167">
                  <c:v>7168</c:v>
                </c:pt>
                <c:pt idx="7168">
                  <c:v>7169</c:v>
                </c:pt>
                <c:pt idx="7169">
                  <c:v>7170</c:v>
                </c:pt>
                <c:pt idx="7170">
                  <c:v>7171</c:v>
                </c:pt>
                <c:pt idx="7171">
                  <c:v>7172</c:v>
                </c:pt>
                <c:pt idx="7172">
                  <c:v>7173</c:v>
                </c:pt>
                <c:pt idx="7173">
                  <c:v>7174</c:v>
                </c:pt>
                <c:pt idx="7174">
                  <c:v>7175</c:v>
                </c:pt>
                <c:pt idx="7175">
                  <c:v>7176</c:v>
                </c:pt>
                <c:pt idx="7176">
                  <c:v>7177</c:v>
                </c:pt>
                <c:pt idx="7177">
                  <c:v>7178</c:v>
                </c:pt>
                <c:pt idx="7178">
                  <c:v>7179</c:v>
                </c:pt>
                <c:pt idx="7179">
                  <c:v>7180</c:v>
                </c:pt>
                <c:pt idx="7180">
                  <c:v>7181</c:v>
                </c:pt>
                <c:pt idx="7181">
                  <c:v>7182</c:v>
                </c:pt>
                <c:pt idx="7182">
                  <c:v>7183</c:v>
                </c:pt>
                <c:pt idx="7183">
                  <c:v>7184</c:v>
                </c:pt>
                <c:pt idx="7184">
                  <c:v>7185</c:v>
                </c:pt>
                <c:pt idx="7185">
                  <c:v>7186</c:v>
                </c:pt>
                <c:pt idx="7186">
                  <c:v>7187</c:v>
                </c:pt>
                <c:pt idx="7187">
                  <c:v>7188</c:v>
                </c:pt>
                <c:pt idx="7188">
                  <c:v>7189</c:v>
                </c:pt>
                <c:pt idx="7189">
                  <c:v>7190</c:v>
                </c:pt>
                <c:pt idx="7190">
                  <c:v>7191</c:v>
                </c:pt>
                <c:pt idx="7191">
                  <c:v>7192</c:v>
                </c:pt>
                <c:pt idx="7192">
                  <c:v>7193</c:v>
                </c:pt>
                <c:pt idx="7193">
                  <c:v>7194</c:v>
                </c:pt>
                <c:pt idx="7194">
                  <c:v>7195</c:v>
                </c:pt>
                <c:pt idx="7195">
                  <c:v>7196</c:v>
                </c:pt>
                <c:pt idx="7196">
                  <c:v>7197</c:v>
                </c:pt>
                <c:pt idx="7197">
                  <c:v>7198</c:v>
                </c:pt>
                <c:pt idx="7198">
                  <c:v>7199</c:v>
                </c:pt>
                <c:pt idx="7199">
                  <c:v>7200</c:v>
                </c:pt>
                <c:pt idx="7200">
                  <c:v>7201</c:v>
                </c:pt>
                <c:pt idx="7201">
                  <c:v>7202</c:v>
                </c:pt>
                <c:pt idx="7202">
                  <c:v>7203</c:v>
                </c:pt>
                <c:pt idx="7203">
                  <c:v>7204</c:v>
                </c:pt>
                <c:pt idx="7204">
                  <c:v>7205</c:v>
                </c:pt>
                <c:pt idx="7205">
                  <c:v>7206</c:v>
                </c:pt>
                <c:pt idx="7206">
                  <c:v>7207</c:v>
                </c:pt>
                <c:pt idx="7207">
                  <c:v>7208</c:v>
                </c:pt>
                <c:pt idx="7208">
                  <c:v>7209</c:v>
                </c:pt>
                <c:pt idx="7209">
                  <c:v>7210</c:v>
                </c:pt>
                <c:pt idx="7210">
                  <c:v>7211</c:v>
                </c:pt>
                <c:pt idx="7211">
                  <c:v>7212</c:v>
                </c:pt>
                <c:pt idx="7212">
                  <c:v>7213</c:v>
                </c:pt>
                <c:pt idx="7213">
                  <c:v>7214</c:v>
                </c:pt>
                <c:pt idx="7214">
                  <c:v>7215</c:v>
                </c:pt>
                <c:pt idx="7215">
                  <c:v>7216</c:v>
                </c:pt>
                <c:pt idx="7216">
                  <c:v>7217</c:v>
                </c:pt>
                <c:pt idx="7217">
                  <c:v>7218</c:v>
                </c:pt>
                <c:pt idx="7218">
                  <c:v>7219</c:v>
                </c:pt>
                <c:pt idx="7219">
                  <c:v>7220</c:v>
                </c:pt>
                <c:pt idx="7220">
                  <c:v>7221</c:v>
                </c:pt>
                <c:pt idx="7221">
                  <c:v>7222</c:v>
                </c:pt>
                <c:pt idx="7222">
                  <c:v>7223</c:v>
                </c:pt>
                <c:pt idx="7223">
                  <c:v>7224</c:v>
                </c:pt>
                <c:pt idx="7224">
                  <c:v>7225</c:v>
                </c:pt>
                <c:pt idx="7225">
                  <c:v>7226</c:v>
                </c:pt>
                <c:pt idx="7226">
                  <c:v>7227</c:v>
                </c:pt>
                <c:pt idx="7227">
                  <c:v>7228</c:v>
                </c:pt>
                <c:pt idx="7228">
                  <c:v>7229</c:v>
                </c:pt>
                <c:pt idx="7229">
                  <c:v>7230</c:v>
                </c:pt>
                <c:pt idx="7230">
                  <c:v>7231</c:v>
                </c:pt>
                <c:pt idx="7231">
                  <c:v>7232</c:v>
                </c:pt>
                <c:pt idx="7232">
                  <c:v>7233</c:v>
                </c:pt>
                <c:pt idx="7233">
                  <c:v>7234</c:v>
                </c:pt>
                <c:pt idx="7234">
                  <c:v>7235</c:v>
                </c:pt>
                <c:pt idx="7235">
                  <c:v>7236</c:v>
                </c:pt>
                <c:pt idx="7236">
                  <c:v>7237</c:v>
                </c:pt>
                <c:pt idx="7237">
                  <c:v>7238</c:v>
                </c:pt>
                <c:pt idx="7238">
                  <c:v>7239</c:v>
                </c:pt>
                <c:pt idx="7239">
                  <c:v>7240</c:v>
                </c:pt>
                <c:pt idx="7240">
                  <c:v>7241</c:v>
                </c:pt>
                <c:pt idx="7241">
                  <c:v>7242</c:v>
                </c:pt>
                <c:pt idx="7242">
                  <c:v>7243</c:v>
                </c:pt>
                <c:pt idx="7243">
                  <c:v>7244</c:v>
                </c:pt>
                <c:pt idx="7244">
                  <c:v>7245</c:v>
                </c:pt>
                <c:pt idx="7245">
                  <c:v>7246</c:v>
                </c:pt>
                <c:pt idx="7246">
                  <c:v>7247</c:v>
                </c:pt>
                <c:pt idx="7247">
                  <c:v>7248</c:v>
                </c:pt>
                <c:pt idx="7248">
                  <c:v>7249</c:v>
                </c:pt>
                <c:pt idx="7249">
                  <c:v>7250</c:v>
                </c:pt>
                <c:pt idx="7250">
                  <c:v>7251</c:v>
                </c:pt>
                <c:pt idx="7251">
                  <c:v>7252</c:v>
                </c:pt>
                <c:pt idx="7252">
                  <c:v>7253</c:v>
                </c:pt>
                <c:pt idx="7253">
                  <c:v>7254</c:v>
                </c:pt>
                <c:pt idx="7254">
                  <c:v>7255</c:v>
                </c:pt>
                <c:pt idx="7255">
                  <c:v>7256</c:v>
                </c:pt>
                <c:pt idx="7256">
                  <c:v>7257</c:v>
                </c:pt>
                <c:pt idx="7257">
                  <c:v>7258</c:v>
                </c:pt>
                <c:pt idx="7258">
                  <c:v>7259</c:v>
                </c:pt>
                <c:pt idx="7259">
                  <c:v>7260</c:v>
                </c:pt>
                <c:pt idx="7260">
                  <c:v>7261</c:v>
                </c:pt>
                <c:pt idx="7261">
                  <c:v>7262</c:v>
                </c:pt>
                <c:pt idx="7262">
                  <c:v>7263</c:v>
                </c:pt>
                <c:pt idx="7263">
                  <c:v>7264</c:v>
                </c:pt>
                <c:pt idx="7264">
                  <c:v>7265</c:v>
                </c:pt>
                <c:pt idx="7265">
                  <c:v>7266</c:v>
                </c:pt>
                <c:pt idx="7266">
                  <c:v>7267</c:v>
                </c:pt>
                <c:pt idx="7267">
                  <c:v>7268</c:v>
                </c:pt>
                <c:pt idx="7268">
                  <c:v>7269</c:v>
                </c:pt>
                <c:pt idx="7269">
                  <c:v>7270</c:v>
                </c:pt>
                <c:pt idx="7270">
                  <c:v>7271</c:v>
                </c:pt>
                <c:pt idx="7271">
                  <c:v>7272</c:v>
                </c:pt>
                <c:pt idx="7272">
                  <c:v>7273</c:v>
                </c:pt>
                <c:pt idx="7273">
                  <c:v>7274</c:v>
                </c:pt>
                <c:pt idx="7274">
                  <c:v>7275</c:v>
                </c:pt>
                <c:pt idx="7275">
                  <c:v>7276</c:v>
                </c:pt>
                <c:pt idx="7276">
                  <c:v>7277</c:v>
                </c:pt>
                <c:pt idx="7277">
                  <c:v>7278</c:v>
                </c:pt>
                <c:pt idx="7278">
                  <c:v>7279</c:v>
                </c:pt>
                <c:pt idx="7279">
                  <c:v>7280</c:v>
                </c:pt>
                <c:pt idx="7280">
                  <c:v>7281</c:v>
                </c:pt>
                <c:pt idx="7281">
                  <c:v>7282</c:v>
                </c:pt>
                <c:pt idx="7282">
                  <c:v>7283</c:v>
                </c:pt>
                <c:pt idx="7283">
                  <c:v>7284</c:v>
                </c:pt>
                <c:pt idx="7284">
                  <c:v>7285</c:v>
                </c:pt>
                <c:pt idx="7285">
                  <c:v>7286</c:v>
                </c:pt>
                <c:pt idx="7286">
                  <c:v>7287</c:v>
                </c:pt>
                <c:pt idx="7287">
                  <c:v>7288</c:v>
                </c:pt>
                <c:pt idx="7288">
                  <c:v>7289</c:v>
                </c:pt>
                <c:pt idx="7289">
                  <c:v>7290</c:v>
                </c:pt>
                <c:pt idx="7290">
                  <c:v>7291</c:v>
                </c:pt>
                <c:pt idx="7291">
                  <c:v>7292</c:v>
                </c:pt>
                <c:pt idx="7292">
                  <c:v>7293</c:v>
                </c:pt>
                <c:pt idx="7293">
                  <c:v>7294</c:v>
                </c:pt>
                <c:pt idx="7294">
                  <c:v>7295</c:v>
                </c:pt>
                <c:pt idx="7295">
                  <c:v>7296</c:v>
                </c:pt>
                <c:pt idx="7296">
                  <c:v>7297</c:v>
                </c:pt>
                <c:pt idx="7297">
                  <c:v>7298</c:v>
                </c:pt>
                <c:pt idx="7298">
                  <c:v>7299</c:v>
                </c:pt>
                <c:pt idx="7299">
                  <c:v>7300</c:v>
                </c:pt>
                <c:pt idx="7300">
                  <c:v>7301</c:v>
                </c:pt>
                <c:pt idx="7301">
                  <c:v>7302</c:v>
                </c:pt>
                <c:pt idx="7302">
                  <c:v>7303</c:v>
                </c:pt>
                <c:pt idx="7303">
                  <c:v>7304</c:v>
                </c:pt>
                <c:pt idx="7304">
                  <c:v>7305</c:v>
                </c:pt>
                <c:pt idx="7305">
                  <c:v>7306</c:v>
                </c:pt>
                <c:pt idx="7306">
                  <c:v>7307</c:v>
                </c:pt>
                <c:pt idx="7307">
                  <c:v>7308</c:v>
                </c:pt>
                <c:pt idx="7308">
                  <c:v>7309</c:v>
                </c:pt>
                <c:pt idx="7309">
                  <c:v>7310</c:v>
                </c:pt>
                <c:pt idx="7310">
                  <c:v>7311</c:v>
                </c:pt>
                <c:pt idx="7311">
                  <c:v>7312</c:v>
                </c:pt>
                <c:pt idx="7312">
                  <c:v>7313</c:v>
                </c:pt>
                <c:pt idx="7313">
                  <c:v>7314</c:v>
                </c:pt>
                <c:pt idx="7314">
                  <c:v>7315</c:v>
                </c:pt>
                <c:pt idx="7315">
                  <c:v>7316</c:v>
                </c:pt>
                <c:pt idx="7316">
                  <c:v>7317</c:v>
                </c:pt>
                <c:pt idx="7317">
                  <c:v>7318</c:v>
                </c:pt>
                <c:pt idx="7318">
                  <c:v>7319</c:v>
                </c:pt>
                <c:pt idx="7319">
                  <c:v>7320</c:v>
                </c:pt>
                <c:pt idx="7320">
                  <c:v>7321</c:v>
                </c:pt>
                <c:pt idx="7321">
                  <c:v>7322</c:v>
                </c:pt>
                <c:pt idx="7322">
                  <c:v>7323</c:v>
                </c:pt>
                <c:pt idx="7323">
                  <c:v>7324</c:v>
                </c:pt>
                <c:pt idx="7324">
                  <c:v>7325</c:v>
                </c:pt>
                <c:pt idx="7325">
                  <c:v>7326</c:v>
                </c:pt>
                <c:pt idx="7326">
                  <c:v>7327</c:v>
                </c:pt>
                <c:pt idx="7327">
                  <c:v>7328</c:v>
                </c:pt>
                <c:pt idx="7328">
                  <c:v>7329</c:v>
                </c:pt>
                <c:pt idx="7329">
                  <c:v>7330</c:v>
                </c:pt>
                <c:pt idx="7330">
                  <c:v>7331</c:v>
                </c:pt>
                <c:pt idx="7331">
                  <c:v>7332</c:v>
                </c:pt>
                <c:pt idx="7332">
                  <c:v>7333</c:v>
                </c:pt>
                <c:pt idx="7333">
                  <c:v>7334</c:v>
                </c:pt>
                <c:pt idx="7334">
                  <c:v>7335</c:v>
                </c:pt>
                <c:pt idx="7335">
                  <c:v>7336</c:v>
                </c:pt>
                <c:pt idx="7336">
                  <c:v>7337</c:v>
                </c:pt>
                <c:pt idx="7337">
                  <c:v>7338</c:v>
                </c:pt>
                <c:pt idx="7338">
                  <c:v>7339</c:v>
                </c:pt>
                <c:pt idx="7339">
                  <c:v>7340</c:v>
                </c:pt>
                <c:pt idx="7340">
                  <c:v>7341</c:v>
                </c:pt>
                <c:pt idx="7341">
                  <c:v>7342</c:v>
                </c:pt>
                <c:pt idx="7342">
                  <c:v>7343</c:v>
                </c:pt>
                <c:pt idx="7343">
                  <c:v>7344</c:v>
                </c:pt>
                <c:pt idx="7344">
                  <c:v>7345</c:v>
                </c:pt>
                <c:pt idx="7345">
                  <c:v>7346</c:v>
                </c:pt>
                <c:pt idx="7346">
                  <c:v>7347</c:v>
                </c:pt>
                <c:pt idx="7347">
                  <c:v>7348</c:v>
                </c:pt>
                <c:pt idx="7348">
                  <c:v>7349</c:v>
                </c:pt>
                <c:pt idx="7349">
                  <c:v>7350</c:v>
                </c:pt>
                <c:pt idx="7350">
                  <c:v>7351</c:v>
                </c:pt>
                <c:pt idx="7351">
                  <c:v>7352</c:v>
                </c:pt>
                <c:pt idx="7352">
                  <c:v>7353</c:v>
                </c:pt>
                <c:pt idx="7353">
                  <c:v>7354</c:v>
                </c:pt>
                <c:pt idx="7354">
                  <c:v>7355</c:v>
                </c:pt>
                <c:pt idx="7355">
                  <c:v>7356</c:v>
                </c:pt>
                <c:pt idx="7356">
                  <c:v>7357</c:v>
                </c:pt>
                <c:pt idx="7357">
                  <c:v>7358</c:v>
                </c:pt>
                <c:pt idx="7358">
                  <c:v>7359</c:v>
                </c:pt>
                <c:pt idx="7359">
                  <c:v>7360</c:v>
                </c:pt>
                <c:pt idx="7360">
                  <c:v>7361</c:v>
                </c:pt>
                <c:pt idx="7361">
                  <c:v>7362</c:v>
                </c:pt>
                <c:pt idx="7362">
                  <c:v>7363</c:v>
                </c:pt>
                <c:pt idx="7363">
                  <c:v>7364</c:v>
                </c:pt>
                <c:pt idx="7364">
                  <c:v>7365</c:v>
                </c:pt>
                <c:pt idx="7365">
                  <c:v>7366</c:v>
                </c:pt>
                <c:pt idx="7366">
                  <c:v>7367</c:v>
                </c:pt>
                <c:pt idx="7367">
                  <c:v>7368</c:v>
                </c:pt>
                <c:pt idx="7368">
                  <c:v>7369</c:v>
                </c:pt>
                <c:pt idx="7369">
                  <c:v>7370</c:v>
                </c:pt>
                <c:pt idx="7370">
                  <c:v>7371</c:v>
                </c:pt>
                <c:pt idx="7371">
                  <c:v>7372</c:v>
                </c:pt>
                <c:pt idx="7372">
                  <c:v>7373</c:v>
                </c:pt>
                <c:pt idx="7373">
                  <c:v>7374</c:v>
                </c:pt>
                <c:pt idx="7374">
                  <c:v>7375</c:v>
                </c:pt>
                <c:pt idx="7375">
                  <c:v>7376</c:v>
                </c:pt>
                <c:pt idx="7376">
                  <c:v>7377</c:v>
                </c:pt>
                <c:pt idx="7377">
                  <c:v>7378</c:v>
                </c:pt>
                <c:pt idx="7378">
                  <c:v>7379</c:v>
                </c:pt>
                <c:pt idx="7379">
                  <c:v>7380</c:v>
                </c:pt>
                <c:pt idx="7380">
                  <c:v>7381</c:v>
                </c:pt>
                <c:pt idx="7381">
                  <c:v>7382</c:v>
                </c:pt>
                <c:pt idx="7382">
                  <c:v>7383</c:v>
                </c:pt>
                <c:pt idx="7383">
                  <c:v>7384</c:v>
                </c:pt>
                <c:pt idx="7384">
                  <c:v>7385</c:v>
                </c:pt>
                <c:pt idx="7385">
                  <c:v>7386</c:v>
                </c:pt>
                <c:pt idx="7386">
                  <c:v>7387</c:v>
                </c:pt>
                <c:pt idx="7387">
                  <c:v>7388</c:v>
                </c:pt>
                <c:pt idx="7388">
                  <c:v>7389</c:v>
                </c:pt>
                <c:pt idx="7389">
                  <c:v>7390</c:v>
                </c:pt>
                <c:pt idx="7390">
                  <c:v>7391</c:v>
                </c:pt>
                <c:pt idx="7391">
                  <c:v>7392</c:v>
                </c:pt>
                <c:pt idx="7392">
                  <c:v>7393</c:v>
                </c:pt>
                <c:pt idx="7393">
                  <c:v>7394</c:v>
                </c:pt>
                <c:pt idx="7394">
                  <c:v>7395</c:v>
                </c:pt>
                <c:pt idx="7395">
                  <c:v>7396</c:v>
                </c:pt>
                <c:pt idx="7396">
                  <c:v>7397</c:v>
                </c:pt>
                <c:pt idx="7397">
                  <c:v>7398</c:v>
                </c:pt>
                <c:pt idx="7398">
                  <c:v>7399</c:v>
                </c:pt>
                <c:pt idx="7399">
                  <c:v>7400</c:v>
                </c:pt>
                <c:pt idx="7400">
                  <c:v>7401</c:v>
                </c:pt>
                <c:pt idx="7401">
                  <c:v>7402</c:v>
                </c:pt>
                <c:pt idx="7402">
                  <c:v>7403</c:v>
                </c:pt>
                <c:pt idx="7403">
                  <c:v>7404</c:v>
                </c:pt>
                <c:pt idx="7404">
                  <c:v>7405</c:v>
                </c:pt>
                <c:pt idx="7405">
                  <c:v>7406</c:v>
                </c:pt>
                <c:pt idx="7406">
                  <c:v>7407</c:v>
                </c:pt>
                <c:pt idx="7407">
                  <c:v>7408</c:v>
                </c:pt>
                <c:pt idx="7408">
                  <c:v>7409</c:v>
                </c:pt>
                <c:pt idx="7409">
                  <c:v>7410</c:v>
                </c:pt>
                <c:pt idx="7410">
                  <c:v>7411</c:v>
                </c:pt>
                <c:pt idx="7411">
                  <c:v>7412</c:v>
                </c:pt>
                <c:pt idx="7412">
                  <c:v>7413</c:v>
                </c:pt>
                <c:pt idx="7413">
                  <c:v>7414</c:v>
                </c:pt>
                <c:pt idx="7414">
                  <c:v>7415</c:v>
                </c:pt>
                <c:pt idx="7415">
                  <c:v>7416</c:v>
                </c:pt>
                <c:pt idx="7416">
                  <c:v>7417</c:v>
                </c:pt>
                <c:pt idx="7417">
                  <c:v>7418</c:v>
                </c:pt>
                <c:pt idx="7418">
                  <c:v>7419</c:v>
                </c:pt>
                <c:pt idx="7419">
                  <c:v>7420</c:v>
                </c:pt>
                <c:pt idx="7420">
                  <c:v>7421</c:v>
                </c:pt>
                <c:pt idx="7421">
                  <c:v>7422</c:v>
                </c:pt>
                <c:pt idx="7422">
                  <c:v>7423</c:v>
                </c:pt>
                <c:pt idx="7423">
                  <c:v>7424</c:v>
                </c:pt>
                <c:pt idx="7424">
                  <c:v>7425</c:v>
                </c:pt>
                <c:pt idx="7425">
                  <c:v>7426</c:v>
                </c:pt>
                <c:pt idx="7426">
                  <c:v>7427</c:v>
                </c:pt>
                <c:pt idx="7427">
                  <c:v>7428</c:v>
                </c:pt>
                <c:pt idx="7428">
                  <c:v>7429</c:v>
                </c:pt>
                <c:pt idx="7429">
                  <c:v>7430</c:v>
                </c:pt>
                <c:pt idx="7430">
                  <c:v>7431</c:v>
                </c:pt>
                <c:pt idx="7431">
                  <c:v>7432</c:v>
                </c:pt>
                <c:pt idx="7432">
                  <c:v>7433</c:v>
                </c:pt>
                <c:pt idx="7433">
                  <c:v>7434</c:v>
                </c:pt>
                <c:pt idx="7434">
                  <c:v>7435</c:v>
                </c:pt>
                <c:pt idx="7435">
                  <c:v>7436</c:v>
                </c:pt>
                <c:pt idx="7436">
                  <c:v>7437</c:v>
                </c:pt>
                <c:pt idx="7437">
                  <c:v>7438</c:v>
                </c:pt>
                <c:pt idx="7438">
                  <c:v>7439</c:v>
                </c:pt>
                <c:pt idx="7439">
                  <c:v>7440</c:v>
                </c:pt>
                <c:pt idx="7440">
                  <c:v>7441</c:v>
                </c:pt>
                <c:pt idx="7441">
                  <c:v>7442</c:v>
                </c:pt>
                <c:pt idx="7442">
                  <c:v>7443</c:v>
                </c:pt>
                <c:pt idx="7443">
                  <c:v>7444</c:v>
                </c:pt>
                <c:pt idx="7444">
                  <c:v>7445</c:v>
                </c:pt>
                <c:pt idx="7445">
                  <c:v>7446</c:v>
                </c:pt>
                <c:pt idx="7446">
                  <c:v>7447</c:v>
                </c:pt>
                <c:pt idx="7447">
                  <c:v>7448</c:v>
                </c:pt>
                <c:pt idx="7448">
                  <c:v>7449</c:v>
                </c:pt>
                <c:pt idx="7449">
                  <c:v>7450</c:v>
                </c:pt>
                <c:pt idx="7450">
                  <c:v>7451</c:v>
                </c:pt>
                <c:pt idx="7451">
                  <c:v>7452</c:v>
                </c:pt>
                <c:pt idx="7452">
                  <c:v>7453</c:v>
                </c:pt>
                <c:pt idx="7453">
                  <c:v>7454</c:v>
                </c:pt>
                <c:pt idx="7454">
                  <c:v>7455</c:v>
                </c:pt>
                <c:pt idx="7455">
                  <c:v>7456</c:v>
                </c:pt>
                <c:pt idx="7456">
                  <c:v>7457</c:v>
                </c:pt>
                <c:pt idx="7457">
                  <c:v>7458</c:v>
                </c:pt>
                <c:pt idx="7458">
                  <c:v>7459</c:v>
                </c:pt>
                <c:pt idx="7459">
                  <c:v>7460</c:v>
                </c:pt>
                <c:pt idx="7460">
                  <c:v>7461</c:v>
                </c:pt>
                <c:pt idx="7461">
                  <c:v>7462</c:v>
                </c:pt>
                <c:pt idx="7462">
                  <c:v>7463</c:v>
                </c:pt>
                <c:pt idx="7463">
                  <c:v>7464</c:v>
                </c:pt>
                <c:pt idx="7464">
                  <c:v>7465</c:v>
                </c:pt>
                <c:pt idx="7465">
                  <c:v>7466</c:v>
                </c:pt>
                <c:pt idx="7466">
                  <c:v>7467</c:v>
                </c:pt>
                <c:pt idx="7467">
                  <c:v>7468</c:v>
                </c:pt>
                <c:pt idx="7468">
                  <c:v>7469</c:v>
                </c:pt>
                <c:pt idx="7469">
                  <c:v>7470</c:v>
                </c:pt>
                <c:pt idx="7470">
                  <c:v>7471</c:v>
                </c:pt>
                <c:pt idx="7471">
                  <c:v>7472</c:v>
                </c:pt>
                <c:pt idx="7472">
                  <c:v>7473</c:v>
                </c:pt>
                <c:pt idx="7473">
                  <c:v>7474</c:v>
                </c:pt>
                <c:pt idx="7474">
                  <c:v>7475</c:v>
                </c:pt>
                <c:pt idx="7475">
                  <c:v>7476</c:v>
                </c:pt>
                <c:pt idx="7476">
                  <c:v>7477</c:v>
                </c:pt>
                <c:pt idx="7477">
                  <c:v>7478</c:v>
                </c:pt>
                <c:pt idx="7478">
                  <c:v>7479</c:v>
                </c:pt>
                <c:pt idx="7479">
                  <c:v>7480</c:v>
                </c:pt>
                <c:pt idx="7480">
                  <c:v>7481</c:v>
                </c:pt>
                <c:pt idx="7481">
                  <c:v>7482</c:v>
                </c:pt>
                <c:pt idx="7482">
                  <c:v>7483</c:v>
                </c:pt>
                <c:pt idx="7483">
                  <c:v>7484</c:v>
                </c:pt>
                <c:pt idx="7484">
                  <c:v>7485</c:v>
                </c:pt>
                <c:pt idx="7485">
                  <c:v>7486</c:v>
                </c:pt>
                <c:pt idx="7486">
                  <c:v>7487</c:v>
                </c:pt>
                <c:pt idx="7487">
                  <c:v>7488</c:v>
                </c:pt>
                <c:pt idx="7488">
                  <c:v>7489</c:v>
                </c:pt>
                <c:pt idx="7489">
                  <c:v>7490</c:v>
                </c:pt>
                <c:pt idx="7490">
                  <c:v>7491</c:v>
                </c:pt>
                <c:pt idx="7491">
                  <c:v>7492</c:v>
                </c:pt>
                <c:pt idx="7492">
                  <c:v>7493</c:v>
                </c:pt>
                <c:pt idx="7493">
                  <c:v>7494</c:v>
                </c:pt>
                <c:pt idx="7494">
                  <c:v>7495</c:v>
                </c:pt>
                <c:pt idx="7495">
                  <c:v>7496</c:v>
                </c:pt>
                <c:pt idx="7496">
                  <c:v>7497</c:v>
                </c:pt>
                <c:pt idx="7497">
                  <c:v>7498</c:v>
                </c:pt>
                <c:pt idx="7498">
                  <c:v>7499</c:v>
                </c:pt>
                <c:pt idx="7499">
                  <c:v>7500</c:v>
                </c:pt>
                <c:pt idx="7500">
                  <c:v>7501</c:v>
                </c:pt>
                <c:pt idx="7501">
                  <c:v>7502</c:v>
                </c:pt>
                <c:pt idx="7502">
                  <c:v>7503</c:v>
                </c:pt>
                <c:pt idx="7503">
                  <c:v>7504</c:v>
                </c:pt>
                <c:pt idx="7504">
                  <c:v>7505</c:v>
                </c:pt>
                <c:pt idx="7505">
                  <c:v>7506</c:v>
                </c:pt>
                <c:pt idx="7506">
                  <c:v>7507</c:v>
                </c:pt>
                <c:pt idx="7507">
                  <c:v>7508</c:v>
                </c:pt>
                <c:pt idx="7508">
                  <c:v>7509</c:v>
                </c:pt>
                <c:pt idx="7509">
                  <c:v>7510</c:v>
                </c:pt>
                <c:pt idx="7510">
                  <c:v>7511</c:v>
                </c:pt>
                <c:pt idx="7511">
                  <c:v>7512</c:v>
                </c:pt>
                <c:pt idx="7512">
                  <c:v>7513</c:v>
                </c:pt>
                <c:pt idx="7513">
                  <c:v>7514</c:v>
                </c:pt>
                <c:pt idx="7514">
                  <c:v>7515</c:v>
                </c:pt>
                <c:pt idx="7515">
                  <c:v>7516</c:v>
                </c:pt>
                <c:pt idx="7516">
                  <c:v>7517</c:v>
                </c:pt>
                <c:pt idx="7517">
                  <c:v>7518</c:v>
                </c:pt>
                <c:pt idx="7518">
                  <c:v>7519</c:v>
                </c:pt>
                <c:pt idx="7519">
                  <c:v>7520</c:v>
                </c:pt>
                <c:pt idx="7520">
                  <c:v>7521</c:v>
                </c:pt>
                <c:pt idx="7521">
                  <c:v>7522</c:v>
                </c:pt>
                <c:pt idx="7522">
                  <c:v>7523</c:v>
                </c:pt>
                <c:pt idx="7523">
                  <c:v>7524</c:v>
                </c:pt>
                <c:pt idx="7524">
                  <c:v>7525</c:v>
                </c:pt>
                <c:pt idx="7525">
                  <c:v>7526</c:v>
                </c:pt>
                <c:pt idx="7526">
                  <c:v>7527</c:v>
                </c:pt>
                <c:pt idx="7527">
                  <c:v>7528</c:v>
                </c:pt>
                <c:pt idx="7528">
                  <c:v>7529</c:v>
                </c:pt>
                <c:pt idx="7529">
                  <c:v>7530</c:v>
                </c:pt>
                <c:pt idx="7530">
                  <c:v>7531</c:v>
                </c:pt>
                <c:pt idx="7531">
                  <c:v>7532</c:v>
                </c:pt>
                <c:pt idx="7532">
                  <c:v>7533</c:v>
                </c:pt>
                <c:pt idx="7533">
                  <c:v>7534</c:v>
                </c:pt>
                <c:pt idx="7534">
                  <c:v>7535</c:v>
                </c:pt>
                <c:pt idx="7535">
                  <c:v>7536</c:v>
                </c:pt>
                <c:pt idx="7536">
                  <c:v>7537</c:v>
                </c:pt>
                <c:pt idx="7537">
                  <c:v>7538</c:v>
                </c:pt>
                <c:pt idx="7538">
                  <c:v>7539</c:v>
                </c:pt>
                <c:pt idx="7539">
                  <c:v>7540</c:v>
                </c:pt>
                <c:pt idx="7540">
                  <c:v>7541</c:v>
                </c:pt>
                <c:pt idx="7541">
                  <c:v>7542</c:v>
                </c:pt>
                <c:pt idx="7542">
                  <c:v>7543</c:v>
                </c:pt>
                <c:pt idx="7543">
                  <c:v>7544</c:v>
                </c:pt>
                <c:pt idx="7544">
                  <c:v>7545</c:v>
                </c:pt>
                <c:pt idx="7545">
                  <c:v>7546</c:v>
                </c:pt>
                <c:pt idx="7546">
                  <c:v>7547</c:v>
                </c:pt>
                <c:pt idx="7547">
                  <c:v>7548</c:v>
                </c:pt>
                <c:pt idx="7548">
                  <c:v>7549</c:v>
                </c:pt>
                <c:pt idx="7549">
                  <c:v>7550</c:v>
                </c:pt>
                <c:pt idx="7550">
                  <c:v>7551</c:v>
                </c:pt>
                <c:pt idx="7551">
                  <c:v>7552</c:v>
                </c:pt>
                <c:pt idx="7552">
                  <c:v>7553</c:v>
                </c:pt>
                <c:pt idx="7553">
                  <c:v>7554</c:v>
                </c:pt>
                <c:pt idx="7554">
                  <c:v>7555</c:v>
                </c:pt>
                <c:pt idx="7555">
                  <c:v>7556</c:v>
                </c:pt>
                <c:pt idx="7556">
                  <c:v>7557</c:v>
                </c:pt>
                <c:pt idx="7557">
                  <c:v>7558</c:v>
                </c:pt>
                <c:pt idx="7558">
                  <c:v>7559</c:v>
                </c:pt>
                <c:pt idx="7559">
                  <c:v>7560</c:v>
                </c:pt>
                <c:pt idx="7560">
                  <c:v>7561</c:v>
                </c:pt>
                <c:pt idx="7561">
                  <c:v>7562</c:v>
                </c:pt>
                <c:pt idx="7562">
                  <c:v>7563</c:v>
                </c:pt>
                <c:pt idx="7563">
                  <c:v>7564</c:v>
                </c:pt>
                <c:pt idx="7564">
                  <c:v>7565</c:v>
                </c:pt>
                <c:pt idx="7565">
                  <c:v>7566</c:v>
                </c:pt>
                <c:pt idx="7566">
                  <c:v>7567</c:v>
                </c:pt>
                <c:pt idx="7567">
                  <c:v>7568</c:v>
                </c:pt>
                <c:pt idx="7568">
                  <c:v>7569</c:v>
                </c:pt>
                <c:pt idx="7569">
                  <c:v>7570</c:v>
                </c:pt>
                <c:pt idx="7570">
                  <c:v>7571</c:v>
                </c:pt>
                <c:pt idx="7571">
                  <c:v>7572</c:v>
                </c:pt>
                <c:pt idx="7572">
                  <c:v>7573</c:v>
                </c:pt>
                <c:pt idx="7573">
                  <c:v>7574</c:v>
                </c:pt>
                <c:pt idx="7574">
                  <c:v>7575</c:v>
                </c:pt>
                <c:pt idx="7575">
                  <c:v>7576</c:v>
                </c:pt>
                <c:pt idx="7576">
                  <c:v>7577</c:v>
                </c:pt>
                <c:pt idx="7577">
                  <c:v>7578</c:v>
                </c:pt>
                <c:pt idx="7578">
                  <c:v>7579</c:v>
                </c:pt>
                <c:pt idx="7579">
                  <c:v>7580</c:v>
                </c:pt>
                <c:pt idx="7580">
                  <c:v>7581</c:v>
                </c:pt>
                <c:pt idx="7581">
                  <c:v>7582</c:v>
                </c:pt>
                <c:pt idx="7582">
                  <c:v>7583</c:v>
                </c:pt>
                <c:pt idx="7583">
                  <c:v>7584</c:v>
                </c:pt>
                <c:pt idx="7584">
                  <c:v>7585</c:v>
                </c:pt>
                <c:pt idx="7585">
                  <c:v>7586</c:v>
                </c:pt>
                <c:pt idx="7586">
                  <c:v>7587</c:v>
                </c:pt>
                <c:pt idx="7587">
                  <c:v>7588</c:v>
                </c:pt>
                <c:pt idx="7588">
                  <c:v>7589</c:v>
                </c:pt>
                <c:pt idx="7589">
                  <c:v>7590</c:v>
                </c:pt>
                <c:pt idx="7590">
                  <c:v>7591</c:v>
                </c:pt>
                <c:pt idx="7591">
                  <c:v>7592</c:v>
                </c:pt>
                <c:pt idx="7592">
                  <c:v>7593</c:v>
                </c:pt>
                <c:pt idx="7593">
                  <c:v>7594</c:v>
                </c:pt>
                <c:pt idx="7594">
                  <c:v>7595</c:v>
                </c:pt>
                <c:pt idx="7595">
                  <c:v>7596</c:v>
                </c:pt>
                <c:pt idx="7596">
                  <c:v>7597</c:v>
                </c:pt>
                <c:pt idx="7597">
                  <c:v>7598</c:v>
                </c:pt>
                <c:pt idx="7598">
                  <c:v>7599</c:v>
                </c:pt>
                <c:pt idx="7599">
                  <c:v>7600</c:v>
                </c:pt>
                <c:pt idx="7600">
                  <c:v>7601</c:v>
                </c:pt>
                <c:pt idx="7601">
                  <c:v>7602</c:v>
                </c:pt>
                <c:pt idx="7602">
                  <c:v>7603</c:v>
                </c:pt>
                <c:pt idx="7603">
                  <c:v>7604</c:v>
                </c:pt>
                <c:pt idx="7604">
                  <c:v>7605</c:v>
                </c:pt>
                <c:pt idx="7605">
                  <c:v>7606</c:v>
                </c:pt>
                <c:pt idx="7606">
                  <c:v>7607</c:v>
                </c:pt>
                <c:pt idx="7607">
                  <c:v>7608</c:v>
                </c:pt>
                <c:pt idx="7608">
                  <c:v>7609</c:v>
                </c:pt>
                <c:pt idx="7609">
                  <c:v>7610</c:v>
                </c:pt>
                <c:pt idx="7610">
                  <c:v>7611</c:v>
                </c:pt>
                <c:pt idx="7611">
                  <c:v>7612</c:v>
                </c:pt>
                <c:pt idx="7612">
                  <c:v>7613</c:v>
                </c:pt>
                <c:pt idx="7613">
                  <c:v>7614</c:v>
                </c:pt>
                <c:pt idx="7614">
                  <c:v>7615</c:v>
                </c:pt>
                <c:pt idx="7615">
                  <c:v>7616</c:v>
                </c:pt>
                <c:pt idx="7616">
                  <c:v>7617</c:v>
                </c:pt>
                <c:pt idx="7617">
                  <c:v>7618</c:v>
                </c:pt>
                <c:pt idx="7618">
                  <c:v>7619</c:v>
                </c:pt>
                <c:pt idx="7619">
                  <c:v>7620</c:v>
                </c:pt>
                <c:pt idx="7620">
                  <c:v>7621</c:v>
                </c:pt>
                <c:pt idx="7621">
                  <c:v>7622</c:v>
                </c:pt>
                <c:pt idx="7622">
                  <c:v>7623</c:v>
                </c:pt>
                <c:pt idx="7623">
                  <c:v>7624</c:v>
                </c:pt>
                <c:pt idx="7624">
                  <c:v>7625</c:v>
                </c:pt>
                <c:pt idx="7625">
                  <c:v>7626</c:v>
                </c:pt>
                <c:pt idx="7626">
                  <c:v>7627</c:v>
                </c:pt>
                <c:pt idx="7627">
                  <c:v>7628</c:v>
                </c:pt>
                <c:pt idx="7628">
                  <c:v>7629</c:v>
                </c:pt>
                <c:pt idx="7629">
                  <c:v>7630</c:v>
                </c:pt>
                <c:pt idx="7630">
                  <c:v>7631</c:v>
                </c:pt>
                <c:pt idx="7631">
                  <c:v>7632</c:v>
                </c:pt>
                <c:pt idx="7632">
                  <c:v>7633</c:v>
                </c:pt>
                <c:pt idx="7633">
                  <c:v>7634</c:v>
                </c:pt>
                <c:pt idx="7634">
                  <c:v>7635</c:v>
                </c:pt>
                <c:pt idx="7635">
                  <c:v>7636</c:v>
                </c:pt>
                <c:pt idx="7636">
                  <c:v>7637</c:v>
                </c:pt>
                <c:pt idx="7637">
                  <c:v>7638</c:v>
                </c:pt>
                <c:pt idx="7638">
                  <c:v>7639</c:v>
                </c:pt>
                <c:pt idx="7639">
                  <c:v>7640</c:v>
                </c:pt>
                <c:pt idx="7640">
                  <c:v>7641</c:v>
                </c:pt>
                <c:pt idx="7641">
                  <c:v>7642</c:v>
                </c:pt>
                <c:pt idx="7642">
                  <c:v>7643</c:v>
                </c:pt>
                <c:pt idx="7643">
                  <c:v>7644</c:v>
                </c:pt>
                <c:pt idx="7644">
                  <c:v>7645</c:v>
                </c:pt>
                <c:pt idx="7645">
                  <c:v>7646</c:v>
                </c:pt>
                <c:pt idx="7646">
                  <c:v>7647</c:v>
                </c:pt>
                <c:pt idx="7647">
                  <c:v>7648</c:v>
                </c:pt>
                <c:pt idx="7648">
                  <c:v>7649</c:v>
                </c:pt>
                <c:pt idx="7649">
                  <c:v>7650</c:v>
                </c:pt>
                <c:pt idx="7650">
                  <c:v>7651</c:v>
                </c:pt>
                <c:pt idx="7651">
                  <c:v>7652</c:v>
                </c:pt>
                <c:pt idx="7652">
                  <c:v>7653</c:v>
                </c:pt>
                <c:pt idx="7653">
                  <c:v>7654</c:v>
                </c:pt>
                <c:pt idx="7654">
                  <c:v>7655</c:v>
                </c:pt>
                <c:pt idx="7655">
                  <c:v>7656</c:v>
                </c:pt>
                <c:pt idx="7656">
                  <c:v>7657</c:v>
                </c:pt>
                <c:pt idx="7657">
                  <c:v>7658</c:v>
                </c:pt>
                <c:pt idx="7658">
                  <c:v>7659</c:v>
                </c:pt>
                <c:pt idx="7659">
                  <c:v>7660</c:v>
                </c:pt>
                <c:pt idx="7660">
                  <c:v>7661</c:v>
                </c:pt>
                <c:pt idx="7661">
                  <c:v>7662</c:v>
                </c:pt>
                <c:pt idx="7662">
                  <c:v>7663</c:v>
                </c:pt>
                <c:pt idx="7663">
                  <c:v>7664</c:v>
                </c:pt>
                <c:pt idx="7664">
                  <c:v>7665</c:v>
                </c:pt>
                <c:pt idx="7665">
                  <c:v>7666</c:v>
                </c:pt>
                <c:pt idx="7666">
                  <c:v>7667</c:v>
                </c:pt>
                <c:pt idx="7667">
                  <c:v>7668</c:v>
                </c:pt>
                <c:pt idx="7668">
                  <c:v>7669</c:v>
                </c:pt>
                <c:pt idx="7669">
                  <c:v>7670</c:v>
                </c:pt>
                <c:pt idx="7670">
                  <c:v>7671</c:v>
                </c:pt>
                <c:pt idx="7671">
                  <c:v>7672</c:v>
                </c:pt>
                <c:pt idx="7672">
                  <c:v>7673</c:v>
                </c:pt>
                <c:pt idx="7673">
                  <c:v>7674</c:v>
                </c:pt>
                <c:pt idx="7674">
                  <c:v>7675</c:v>
                </c:pt>
                <c:pt idx="7675">
                  <c:v>7676</c:v>
                </c:pt>
                <c:pt idx="7676">
                  <c:v>7677</c:v>
                </c:pt>
                <c:pt idx="7677">
                  <c:v>7678</c:v>
                </c:pt>
                <c:pt idx="7678">
                  <c:v>7679</c:v>
                </c:pt>
                <c:pt idx="7679">
                  <c:v>7680</c:v>
                </c:pt>
                <c:pt idx="7680">
                  <c:v>7681</c:v>
                </c:pt>
                <c:pt idx="7681">
                  <c:v>7682</c:v>
                </c:pt>
                <c:pt idx="7682">
                  <c:v>7683</c:v>
                </c:pt>
                <c:pt idx="7683">
                  <c:v>7684</c:v>
                </c:pt>
                <c:pt idx="7684">
                  <c:v>7685</c:v>
                </c:pt>
                <c:pt idx="7685">
                  <c:v>7686</c:v>
                </c:pt>
                <c:pt idx="7686">
                  <c:v>7687</c:v>
                </c:pt>
                <c:pt idx="7687">
                  <c:v>7688</c:v>
                </c:pt>
                <c:pt idx="7688">
                  <c:v>7689</c:v>
                </c:pt>
                <c:pt idx="7689">
                  <c:v>7690</c:v>
                </c:pt>
                <c:pt idx="7690">
                  <c:v>7691</c:v>
                </c:pt>
                <c:pt idx="7691">
                  <c:v>7692</c:v>
                </c:pt>
                <c:pt idx="7692">
                  <c:v>7693</c:v>
                </c:pt>
                <c:pt idx="7693">
                  <c:v>7694</c:v>
                </c:pt>
                <c:pt idx="7694">
                  <c:v>7695</c:v>
                </c:pt>
                <c:pt idx="7695">
                  <c:v>7696</c:v>
                </c:pt>
                <c:pt idx="7696">
                  <c:v>7697</c:v>
                </c:pt>
                <c:pt idx="7697">
                  <c:v>7698</c:v>
                </c:pt>
                <c:pt idx="7698">
                  <c:v>7699</c:v>
                </c:pt>
                <c:pt idx="7699">
                  <c:v>7700</c:v>
                </c:pt>
                <c:pt idx="7700">
                  <c:v>7701</c:v>
                </c:pt>
                <c:pt idx="7701">
                  <c:v>7702</c:v>
                </c:pt>
                <c:pt idx="7702">
                  <c:v>7703</c:v>
                </c:pt>
                <c:pt idx="7703">
                  <c:v>7704</c:v>
                </c:pt>
                <c:pt idx="7704">
                  <c:v>7705</c:v>
                </c:pt>
                <c:pt idx="7705">
                  <c:v>7706</c:v>
                </c:pt>
                <c:pt idx="7706">
                  <c:v>7707</c:v>
                </c:pt>
                <c:pt idx="7707">
                  <c:v>7708</c:v>
                </c:pt>
                <c:pt idx="7708">
                  <c:v>7709</c:v>
                </c:pt>
                <c:pt idx="7709">
                  <c:v>7710</c:v>
                </c:pt>
                <c:pt idx="7710">
                  <c:v>7711</c:v>
                </c:pt>
                <c:pt idx="7711">
                  <c:v>7712</c:v>
                </c:pt>
                <c:pt idx="7712">
                  <c:v>7713</c:v>
                </c:pt>
                <c:pt idx="7713">
                  <c:v>7714</c:v>
                </c:pt>
                <c:pt idx="7714">
                  <c:v>7715</c:v>
                </c:pt>
                <c:pt idx="7715">
                  <c:v>7716</c:v>
                </c:pt>
                <c:pt idx="7716">
                  <c:v>7717</c:v>
                </c:pt>
                <c:pt idx="7717">
                  <c:v>7718</c:v>
                </c:pt>
                <c:pt idx="7718">
                  <c:v>7719</c:v>
                </c:pt>
                <c:pt idx="7719">
                  <c:v>7720</c:v>
                </c:pt>
                <c:pt idx="7720">
                  <c:v>7721</c:v>
                </c:pt>
                <c:pt idx="7721">
                  <c:v>7722</c:v>
                </c:pt>
                <c:pt idx="7722">
                  <c:v>7723</c:v>
                </c:pt>
                <c:pt idx="7723">
                  <c:v>7724</c:v>
                </c:pt>
                <c:pt idx="7724">
                  <c:v>7725</c:v>
                </c:pt>
                <c:pt idx="7725">
                  <c:v>7726</c:v>
                </c:pt>
                <c:pt idx="7726">
                  <c:v>7727</c:v>
                </c:pt>
                <c:pt idx="7727">
                  <c:v>7728</c:v>
                </c:pt>
                <c:pt idx="7728">
                  <c:v>7729</c:v>
                </c:pt>
                <c:pt idx="7729">
                  <c:v>7730</c:v>
                </c:pt>
                <c:pt idx="7730">
                  <c:v>7731</c:v>
                </c:pt>
                <c:pt idx="7731">
                  <c:v>7732</c:v>
                </c:pt>
                <c:pt idx="7732">
                  <c:v>7733</c:v>
                </c:pt>
                <c:pt idx="7733">
                  <c:v>7734</c:v>
                </c:pt>
                <c:pt idx="7734">
                  <c:v>7735</c:v>
                </c:pt>
                <c:pt idx="7735">
                  <c:v>7736</c:v>
                </c:pt>
                <c:pt idx="7736">
                  <c:v>7737</c:v>
                </c:pt>
                <c:pt idx="7737">
                  <c:v>7738</c:v>
                </c:pt>
                <c:pt idx="7738">
                  <c:v>7739</c:v>
                </c:pt>
                <c:pt idx="7739">
                  <c:v>7740</c:v>
                </c:pt>
                <c:pt idx="7740">
                  <c:v>7741</c:v>
                </c:pt>
                <c:pt idx="7741">
                  <c:v>7742</c:v>
                </c:pt>
                <c:pt idx="7742">
                  <c:v>7743</c:v>
                </c:pt>
                <c:pt idx="7743">
                  <c:v>7744</c:v>
                </c:pt>
                <c:pt idx="7744">
                  <c:v>7745</c:v>
                </c:pt>
                <c:pt idx="7745">
                  <c:v>7746</c:v>
                </c:pt>
                <c:pt idx="7746">
                  <c:v>7747</c:v>
                </c:pt>
                <c:pt idx="7747">
                  <c:v>7748</c:v>
                </c:pt>
                <c:pt idx="7748">
                  <c:v>7749</c:v>
                </c:pt>
                <c:pt idx="7749">
                  <c:v>7750</c:v>
                </c:pt>
                <c:pt idx="7750">
                  <c:v>7751</c:v>
                </c:pt>
                <c:pt idx="7751">
                  <c:v>7752</c:v>
                </c:pt>
                <c:pt idx="7752">
                  <c:v>7753</c:v>
                </c:pt>
                <c:pt idx="7753">
                  <c:v>7754</c:v>
                </c:pt>
                <c:pt idx="7754">
                  <c:v>7755</c:v>
                </c:pt>
                <c:pt idx="7755">
                  <c:v>7756</c:v>
                </c:pt>
                <c:pt idx="7756">
                  <c:v>7757</c:v>
                </c:pt>
                <c:pt idx="7757">
                  <c:v>7758</c:v>
                </c:pt>
                <c:pt idx="7758">
                  <c:v>7759</c:v>
                </c:pt>
                <c:pt idx="7759">
                  <c:v>7760</c:v>
                </c:pt>
                <c:pt idx="7760">
                  <c:v>7761</c:v>
                </c:pt>
                <c:pt idx="7761">
                  <c:v>7762</c:v>
                </c:pt>
                <c:pt idx="7762">
                  <c:v>7763</c:v>
                </c:pt>
                <c:pt idx="7763">
                  <c:v>7764</c:v>
                </c:pt>
                <c:pt idx="7764">
                  <c:v>7765</c:v>
                </c:pt>
                <c:pt idx="7765">
                  <c:v>7766</c:v>
                </c:pt>
                <c:pt idx="7766">
                  <c:v>7767</c:v>
                </c:pt>
                <c:pt idx="7767">
                  <c:v>7768</c:v>
                </c:pt>
                <c:pt idx="7768">
                  <c:v>7769</c:v>
                </c:pt>
                <c:pt idx="7769">
                  <c:v>7770</c:v>
                </c:pt>
                <c:pt idx="7770">
                  <c:v>7771</c:v>
                </c:pt>
                <c:pt idx="7771">
                  <c:v>7772</c:v>
                </c:pt>
                <c:pt idx="7772">
                  <c:v>7773</c:v>
                </c:pt>
                <c:pt idx="7773">
                  <c:v>7774</c:v>
                </c:pt>
                <c:pt idx="7774">
                  <c:v>7775</c:v>
                </c:pt>
                <c:pt idx="7775">
                  <c:v>7776</c:v>
                </c:pt>
                <c:pt idx="7776">
                  <c:v>7777</c:v>
                </c:pt>
                <c:pt idx="7777">
                  <c:v>7778</c:v>
                </c:pt>
                <c:pt idx="7778">
                  <c:v>7779</c:v>
                </c:pt>
                <c:pt idx="7779">
                  <c:v>7780</c:v>
                </c:pt>
                <c:pt idx="7780">
                  <c:v>7781</c:v>
                </c:pt>
                <c:pt idx="7781">
                  <c:v>7782</c:v>
                </c:pt>
                <c:pt idx="7782">
                  <c:v>7783</c:v>
                </c:pt>
                <c:pt idx="7783">
                  <c:v>7784</c:v>
                </c:pt>
                <c:pt idx="7784">
                  <c:v>7785</c:v>
                </c:pt>
                <c:pt idx="7785">
                  <c:v>7786</c:v>
                </c:pt>
                <c:pt idx="7786">
                  <c:v>7787</c:v>
                </c:pt>
                <c:pt idx="7787">
                  <c:v>7788</c:v>
                </c:pt>
                <c:pt idx="7788">
                  <c:v>7789</c:v>
                </c:pt>
                <c:pt idx="7789">
                  <c:v>7790</c:v>
                </c:pt>
                <c:pt idx="7790">
                  <c:v>7791</c:v>
                </c:pt>
                <c:pt idx="7791">
                  <c:v>7792</c:v>
                </c:pt>
                <c:pt idx="7792">
                  <c:v>7793</c:v>
                </c:pt>
                <c:pt idx="7793">
                  <c:v>7794</c:v>
                </c:pt>
                <c:pt idx="7794">
                  <c:v>7795</c:v>
                </c:pt>
                <c:pt idx="7795">
                  <c:v>7796</c:v>
                </c:pt>
                <c:pt idx="7796">
                  <c:v>7797</c:v>
                </c:pt>
                <c:pt idx="7797">
                  <c:v>7798</c:v>
                </c:pt>
                <c:pt idx="7798">
                  <c:v>7799</c:v>
                </c:pt>
                <c:pt idx="7799">
                  <c:v>7800</c:v>
                </c:pt>
                <c:pt idx="7800">
                  <c:v>7801</c:v>
                </c:pt>
                <c:pt idx="7801">
                  <c:v>7802</c:v>
                </c:pt>
                <c:pt idx="7802">
                  <c:v>7803</c:v>
                </c:pt>
                <c:pt idx="7803">
                  <c:v>7804</c:v>
                </c:pt>
                <c:pt idx="7804">
                  <c:v>7805</c:v>
                </c:pt>
                <c:pt idx="7805">
                  <c:v>7806</c:v>
                </c:pt>
                <c:pt idx="7806">
                  <c:v>7807</c:v>
                </c:pt>
                <c:pt idx="7807">
                  <c:v>7808</c:v>
                </c:pt>
                <c:pt idx="7808">
                  <c:v>7809</c:v>
                </c:pt>
                <c:pt idx="7809">
                  <c:v>7810</c:v>
                </c:pt>
                <c:pt idx="7810">
                  <c:v>7811</c:v>
                </c:pt>
                <c:pt idx="7811">
                  <c:v>7812</c:v>
                </c:pt>
                <c:pt idx="7812">
                  <c:v>7813</c:v>
                </c:pt>
                <c:pt idx="7813">
                  <c:v>7814</c:v>
                </c:pt>
                <c:pt idx="7814">
                  <c:v>7815</c:v>
                </c:pt>
                <c:pt idx="7815">
                  <c:v>7816</c:v>
                </c:pt>
                <c:pt idx="7816">
                  <c:v>7817</c:v>
                </c:pt>
                <c:pt idx="7817">
                  <c:v>7818</c:v>
                </c:pt>
                <c:pt idx="7818">
                  <c:v>7819</c:v>
                </c:pt>
                <c:pt idx="7819">
                  <c:v>7820</c:v>
                </c:pt>
                <c:pt idx="7820">
                  <c:v>7821</c:v>
                </c:pt>
                <c:pt idx="7821">
                  <c:v>7822</c:v>
                </c:pt>
                <c:pt idx="7822">
                  <c:v>7823</c:v>
                </c:pt>
                <c:pt idx="7823">
                  <c:v>7824</c:v>
                </c:pt>
                <c:pt idx="7824">
                  <c:v>7825</c:v>
                </c:pt>
                <c:pt idx="7825">
                  <c:v>7826</c:v>
                </c:pt>
                <c:pt idx="7826">
                  <c:v>7827</c:v>
                </c:pt>
                <c:pt idx="7827">
                  <c:v>7828</c:v>
                </c:pt>
                <c:pt idx="7828">
                  <c:v>7829</c:v>
                </c:pt>
                <c:pt idx="7829">
                  <c:v>7830</c:v>
                </c:pt>
                <c:pt idx="7830">
                  <c:v>7831</c:v>
                </c:pt>
                <c:pt idx="7831">
                  <c:v>7832</c:v>
                </c:pt>
                <c:pt idx="7832">
                  <c:v>7833</c:v>
                </c:pt>
                <c:pt idx="7833">
                  <c:v>7834</c:v>
                </c:pt>
                <c:pt idx="7834">
                  <c:v>7835</c:v>
                </c:pt>
                <c:pt idx="7835">
                  <c:v>7836</c:v>
                </c:pt>
                <c:pt idx="7836">
                  <c:v>7837</c:v>
                </c:pt>
                <c:pt idx="7837">
                  <c:v>7838</c:v>
                </c:pt>
                <c:pt idx="7838">
                  <c:v>7839</c:v>
                </c:pt>
                <c:pt idx="7839">
                  <c:v>7840</c:v>
                </c:pt>
                <c:pt idx="7840">
                  <c:v>7841</c:v>
                </c:pt>
                <c:pt idx="7841">
                  <c:v>7842</c:v>
                </c:pt>
                <c:pt idx="7842">
                  <c:v>7843</c:v>
                </c:pt>
                <c:pt idx="7843">
                  <c:v>7844</c:v>
                </c:pt>
                <c:pt idx="7844">
                  <c:v>7845</c:v>
                </c:pt>
                <c:pt idx="7845">
                  <c:v>7846</c:v>
                </c:pt>
                <c:pt idx="7846">
                  <c:v>7847</c:v>
                </c:pt>
                <c:pt idx="7847">
                  <c:v>7848</c:v>
                </c:pt>
                <c:pt idx="7848">
                  <c:v>7849</c:v>
                </c:pt>
                <c:pt idx="7849">
                  <c:v>7850</c:v>
                </c:pt>
                <c:pt idx="7850">
                  <c:v>7851</c:v>
                </c:pt>
                <c:pt idx="7851">
                  <c:v>7852</c:v>
                </c:pt>
                <c:pt idx="7852">
                  <c:v>7853</c:v>
                </c:pt>
                <c:pt idx="7853">
                  <c:v>7854</c:v>
                </c:pt>
                <c:pt idx="7854">
                  <c:v>7855</c:v>
                </c:pt>
                <c:pt idx="7855">
                  <c:v>7856</c:v>
                </c:pt>
                <c:pt idx="7856">
                  <c:v>7857</c:v>
                </c:pt>
                <c:pt idx="7857">
                  <c:v>7858</c:v>
                </c:pt>
                <c:pt idx="7858">
                  <c:v>7859</c:v>
                </c:pt>
                <c:pt idx="7859">
                  <c:v>7860</c:v>
                </c:pt>
                <c:pt idx="7860">
                  <c:v>7861</c:v>
                </c:pt>
                <c:pt idx="7861">
                  <c:v>7862</c:v>
                </c:pt>
                <c:pt idx="7862">
                  <c:v>7863</c:v>
                </c:pt>
                <c:pt idx="7863">
                  <c:v>7864</c:v>
                </c:pt>
                <c:pt idx="7864">
                  <c:v>7865</c:v>
                </c:pt>
                <c:pt idx="7865">
                  <c:v>7866</c:v>
                </c:pt>
                <c:pt idx="7866">
                  <c:v>7867</c:v>
                </c:pt>
                <c:pt idx="7867">
                  <c:v>7868</c:v>
                </c:pt>
                <c:pt idx="7868">
                  <c:v>7869</c:v>
                </c:pt>
                <c:pt idx="7869">
                  <c:v>7870</c:v>
                </c:pt>
                <c:pt idx="7870">
                  <c:v>7871</c:v>
                </c:pt>
                <c:pt idx="7871">
                  <c:v>7872</c:v>
                </c:pt>
                <c:pt idx="7872">
                  <c:v>7873</c:v>
                </c:pt>
                <c:pt idx="7873">
                  <c:v>7874</c:v>
                </c:pt>
                <c:pt idx="7874">
                  <c:v>7875</c:v>
                </c:pt>
                <c:pt idx="7875">
                  <c:v>7876</c:v>
                </c:pt>
                <c:pt idx="7876">
                  <c:v>7877</c:v>
                </c:pt>
                <c:pt idx="7877">
                  <c:v>7878</c:v>
                </c:pt>
                <c:pt idx="7878">
                  <c:v>7879</c:v>
                </c:pt>
                <c:pt idx="7879">
                  <c:v>7880</c:v>
                </c:pt>
                <c:pt idx="7880">
                  <c:v>7881</c:v>
                </c:pt>
                <c:pt idx="7881">
                  <c:v>7882</c:v>
                </c:pt>
                <c:pt idx="7882">
                  <c:v>7883</c:v>
                </c:pt>
                <c:pt idx="7883">
                  <c:v>7884</c:v>
                </c:pt>
                <c:pt idx="7884">
                  <c:v>7885</c:v>
                </c:pt>
                <c:pt idx="7885">
                  <c:v>7886</c:v>
                </c:pt>
                <c:pt idx="7886">
                  <c:v>7887</c:v>
                </c:pt>
                <c:pt idx="7887">
                  <c:v>7888</c:v>
                </c:pt>
                <c:pt idx="7888">
                  <c:v>7889</c:v>
                </c:pt>
                <c:pt idx="7889">
                  <c:v>7890</c:v>
                </c:pt>
                <c:pt idx="7890">
                  <c:v>7891</c:v>
                </c:pt>
                <c:pt idx="7891">
                  <c:v>7892</c:v>
                </c:pt>
                <c:pt idx="7892">
                  <c:v>7893</c:v>
                </c:pt>
                <c:pt idx="7893">
                  <c:v>7894</c:v>
                </c:pt>
                <c:pt idx="7894">
                  <c:v>7895</c:v>
                </c:pt>
                <c:pt idx="7895">
                  <c:v>7896</c:v>
                </c:pt>
                <c:pt idx="7896">
                  <c:v>7897</c:v>
                </c:pt>
                <c:pt idx="7897">
                  <c:v>7898</c:v>
                </c:pt>
                <c:pt idx="7898">
                  <c:v>7899</c:v>
                </c:pt>
                <c:pt idx="7899">
                  <c:v>7900</c:v>
                </c:pt>
                <c:pt idx="7900">
                  <c:v>7901</c:v>
                </c:pt>
                <c:pt idx="7901">
                  <c:v>7902</c:v>
                </c:pt>
                <c:pt idx="7902">
                  <c:v>7903</c:v>
                </c:pt>
                <c:pt idx="7903">
                  <c:v>7904</c:v>
                </c:pt>
                <c:pt idx="7904">
                  <c:v>7905</c:v>
                </c:pt>
                <c:pt idx="7905">
                  <c:v>7906</c:v>
                </c:pt>
                <c:pt idx="7906">
                  <c:v>7907</c:v>
                </c:pt>
                <c:pt idx="7907">
                  <c:v>7908</c:v>
                </c:pt>
                <c:pt idx="7908">
                  <c:v>7909</c:v>
                </c:pt>
                <c:pt idx="7909">
                  <c:v>7910</c:v>
                </c:pt>
                <c:pt idx="7910">
                  <c:v>7911</c:v>
                </c:pt>
                <c:pt idx="7911">
                  <c:v>7912</c:v>
                </c:pt>
                <c:pt idx="7912">
                  <c:v>7913</c:v>
                </c:pt>
                <c:pt idx="7913">
                  <c:v>7914</c:v>
                </c:pt>
                <c:pt idx="7914">
                  <c:v>7915</c:v>
                </c:pt>
                <c:pt idx="7915">
                  <c:v>7916</c:v>
                </c:pt>
                <c:pt idx="7916">
                  <c:v>7917</c:v>
                </c:pt>
                <c:pt idx="7917">
                  <c:v>7918</c:v>
                </c:pt>
                <c:pt idx="7918">
                  <c:v>7919</c:v>
                </c:pt>
                <c:pt idx="7919">
                  <c:v>7920</c:v>
                </c:pt>
                <c:pt idx="7920">
                  <c:v>7921</c:v>
                </c:pt>
                <c:pt idx="7921">
                  <c:v>7922</c:v>
                </c:pt>
                <c:pt idx="7922">
                  <c:v>7923</c:v>
                </c:pt>
                <c:pt idx="7923">
                  <c:v>7924</c:v>
                </c:pt>
                <c:pt idx="7924">
                  <c:v>7925</c:v>
                </c:pt>
                <c:pt idx="7925">
                  <c:v>7926</c:v>
                </c:pt>
                <c:pt idx="7926">
                  <c:v>7927</c:v>
                </c:pt>
                <c:pt idx="7927">
                  <c:v>7928</c:v>
                </c:pt>
                <c:pt idx="7928">
                  <c:v>7929</c:v>
                </c:pt>
                <c:pt idx="7929">
                  <c:v>7930</c:v>
                </c:pt>
                <c:pt idx="7930">
                  <c:v>7931</c:v>
                </c:pt>
                <c:pt idx="7931">
                  <c:v>7932</c:v>
                </c:pt>
                <c:pt idx="7932">
                  <c:v>7933</c:v>
                </c:pt>
                <c:pt idx="7933">
                  <c:v>7934</c:v>
                </c:pt>
                <c:pt idx="7934">
                  <c:v>7935</c:v>
                </c:pt>
                <c:pt idx="7935">
                  <c:v>7936</c:v>
                </c:pt>
                <c:pt idx="7936">
                  <c:v>7937</c:v>
                </c:pt>
                <c:pt idx="7937">
                  <c:v>7938</c:v>
                </c:pt>
                <c:pt idx="7938">
                  <c:v>7939</c:v>
                </c:pt>
                <c:pt idx="7939">
                  <c:v>7940</c:v>
                </c:pt>
                <c:pt idx="7940">
                  <c:v>7941</c:v>
                </c:pt>
                <c:pt idx="7941">
                  <c:v>7942</c:v>
                </c:pt>
                <c:pt idx="7942">
                  <c:v>7943</c:v>
                </c:pt>
                <c:pt idx="7943">
                  <c:v>7944</c:v>
                </c:pt>
                <c:pt idx="7944">
                  <c:v>7945</c:v>
                </c:pt>
                <c:pt idx="7945">
                  <c:v>7946</c:v>
                </c:pt>
                <c:pt idx="7946">
                  <c:v>7947</c:v>
                </c:pt>
                <c:pt idx="7947">
                  <c:v>7948</c:v>
                </c:pt>
                <c:pt idx="7948">
                  <c:v>7949</c:v>
                </c:pt>
                <c:pt idx="7949">
                  <c:v>7950</c:v>
                </c:pt>
                <c:pt idx="7950">
                  <c:v>7951</c:v>
                </c:pt>
                <c:pt idx="7951">
                  <c:v>7952</c:v>
                </c:pt>
                <c:pt idx="7952">
                  <c:v>7953</c:v>
                </c:pt>
                <c:pt idx="7953">
                  <c:v>7954</c:v>
                </c:pt>
                <c:pt idx="7954">
                  <c:v>7955</c:v>
                </c:pt>
                <c:pt idx="7955">
                  <c:v>7956</c:v>
                </c:pt>
                <c:pt idx="7956">
                  <c:v>7957</c:v>
                </c:pt>
                <c:pt idx="7957">
                  <c:v>7958</c:v>
                </c:pt>
                <c:pt idx="7958">
                  <c:v>7959</c:v>
                </c:pt>
                <c:pt idx="7959">
                  <c:v>7960</c:v>
                </c:pt>
                <c:pt idx="7960">
                  <c:v>7961</c:v>
                </c:pt>
                <c:pt idx="7961">
                  <c:v>7962</c:v>
                </c:pt>
                <c:pt idx="7962">
                  <c:v>7963</c:v>
                </c:pt>
                <c:pt idx="7963">
                  <c:v>7964</c:v>
                </c:pt>
                <c:pt idx="7964">
                  <c:v>7965</c:v>
                </c:pt>
                <c:pt idx="7965">
                  <c:v>7966</c:v>
                </c:pt>
                <c:pt idx="7966">
                  <c:v>7967</c:v>
                </c:pt>
                <c:pt idx="7967">
                  <c:v>7968</c:v>
                </c:pt>
                <c:pt idx="7968">
                  <c:v>7969</c:v>
                </c:pt>
                <c:pt idx="7969">
                  <c:v>7970</c:v>
                </c:pt>
                <c:pt idx="7970">
                  <c:v>7971</c:v>
                </c:pt>
                <c:pt idx="7971">
                  <c:v>7972</c:v>
                </c:pt>
                <c:pt idx="7972">
                  <c:v>7973</c:v>
                </c:pt>
                <c:pt idx="7973">
                  <c:v>7974</c:v>
                </c:pt>
                <c:pt idx="7974">
                  <c:v>7975</c:v>
                </c:pt>
                <c:pt idx="7975">
                  <c:v>7976</c:v>
                </c:pt>
                <c:pt idx="7976">
                  <c:v>7977</c:v>
                </c:pt>
                <c:pt idx="7977">
                  <c:v>7978</c:v>
                </c:pt>
                <c:pt idx="7978">
                  <c:v>7979</c:v>
                </c:pt>
                <c:pt idx="7979">
                  <c:v>7980</c:v>
                </c:pt>
                <c:pt idx="7980">
                  <c:v>7981</c:v>
                </c:pt>
                <c:pt idx="7981">
                  <c:v>7982</c:v>
                </c:pt>
                <c:pt idx="7982">
                  <c:v>7983</c:v>
                </c:pt>
                <c:pt idx="7983">
                  <c:v>7984</c:v>
                </c:pt>
                <c:pt idx="7984">
                  <c:v>7985</c:v>
                </c:pt>
                <c:pt idx="7985">
                  <c:v>7986</c:v>
                </c:pt>
                <c:pt idx="7986">
                  <c:v>7987</c:v>
                </c:pt>
                <c:pt idx="7987">
                  <c:v>7988</c:v>
                </c:pt>
                <c:pt idx="7988">
                  <c:v>7989</c:v>
                </c:pt>
                <c:pt idx="7989">
                  <c:v>7990</c:v>
                </c:pt>
                <c:pt idx="7990">
                  <c:v>7991</c:v>
                </c:pt>
                <c:pt idx="7991">
                  <c:v>7992</c:v>
                </c:pt>
                <c:pt idx="7992">
                  <c:v>7993</c:v>
                </c:pt>
                <c:pt idx="7993">
                  <c:v>7994</c:v>
                </c:pt>
                <c:pt idx="7994">
                  <c:v>7995</c:v>
                </c:pt>
                <c:pt idx="7995">
                  <c:v>7996</c:v>
                </c:pt>
                <c:pt idx="7996">
                  <c:v>7997</c:v>
                </c:pt>
                <c:pt idx="7997">
                  <c:v>7998</c:v>
                </c:pt>
                <c:pt idx="7998">
                  <c:v>7999</c:v>
                </c:pt>
                <c:pt idx="7999">
                  <c:v>8000</c:v>
                </c:pt>
                <c:pt idx="8000">
                  <c:v>8001</c:v>
                </c:pt>
                <c:pt idx="8001">
                  <c:v>8002</c:v>
                </c:pt>
                <c:pt idx="8002">
                  <c:v>8003</c:v>
                </c:pt>
                <c:pt idx="8003">
                  <c:v>8004</c:v>
                </c:pt>
                <c:pt idx="8004">
                  <c:v>8005</c:v>
                </c:pt>
                <c:pt idx="8005">
                  <c:v>8006</c:v>
                </c:pt>
                <c:pt idx="8006">
                  <c:v>8007</c:v>
                </c:pt>
                <c:pt idx="8007">
                  <c:v>8008</c:v>
                </c:pt>
                <c:pt idx="8008">
                  <c:v>8009</c:v>
                </c:pt>
                <c:pt idx="8009">
                  <c:v>8010</c:v>
                </c:pt>
                <c:pt idx="8010">
                  <c:v>8011</c:v>
                </c:pt>
                <c:pt idx="8011">
                  <c:v>8012</c:v>
                </c:pt>
                <c:pt idx="8012">
                  <c:v>8013</c:v>
                </c:pt>
                <c:pt idx="8013">
                  <c:v>8014</c:v>
                </c:pt>
                <c:pt idx="8014">
                  <c:v>8015</c:v>
                </c:pt>
                <c:pt idx="8015">
                  <c:v>8016</c:v>
                </c:pt>
                <c:pt idx="8016">
                  <c:v>8017</c:v>
                </c:pt>
                <c:pt idx="8017">
                  <c:v>8018</c:v>
                </c:pt>
                <c:pt idx="8018">
                  <c:v>8019</c:v>
                </c:pt>
                <c:pt idx="8019">
                  <c:v>8020</c:v>
                </c:pt>
                <c:pt idx="8020">
                  <c:v>8021</c:v>
                </c:pt>
                <c:pt idx="8021">
                  <c:v>8022</c:v>
                </c:pt>
                <c:pt idx="8022">
                  <c:v>8023</c:v>
                </c:pt>
                <c:pt idx="8023">
                  <c:v>8024</c:v>
                </c:pt>
                <c:pt idx="8024">
                  <c:v>8025</c:v>
                </c:pt>
                <c:pt idx="8025">
                  <c:v>8026</c:v>
                </c:pt>
                <c:pt idx="8026">
                  <c:v>8027</c:v>
                </c:pt>
                <c:pt idx="8027">
                  <c:v>8028</c:v>
                </c:pt>
                <c:pt idx="8028">
                  <c:v>8029</c:v>
                </c:pt>
                <c:pt idx="8029">
                  <c:v>8030</c:v>
                </c:pt>
                <c:pt idx="8030">
                  <c:v>8031</c:v>
                </c:pt>
                <c:pt idx="8031">
                  <c:v>8032</c:v>
                </c:pt>
                <c:pt idx="8032">
                  <c:v>8033</c:v>
                </c:pt>
                <c:pt idx="8033">
                  <c:v>8034</c:v>
                </c:pt>
                <c:pt idx="8034">
                  <c:v>8035</c:v>
                </c:pt>
                <c:pt idx="8035">
                  <c:v>8036</c:v>
                </c:pt>
                <c:pt idx="8036">
                  <c:v>8037</c:v>
                </c:pt>
                <c:pt idx="8037">
                  <c:v>8038</c:v>
                </c:pt>
                <c:pt idx="8038">
                  <c:v>8039</c:v>
                </c:pt>
                <c:pt idx="8039">
                  <c:v>8040</c:v>
                </c:pt>
                <c:pt idx="8040">
                  <c:v>8041</c:v>
                </c:pt>
                <c:pt idx="8041">
                  <c:v>8042</c:v>
                </c:pt>
                <c:pt idx="8042">
                  <c:v>8043</c:v>
                </c:pt>
                <c:pt idx="8043">
                  <c:v>8044</c:v>
                </c:pt>
                <c:pt idx="8044">
                  <c:v>8045</c:v>
                </c:pt>
                <c:pt idx="8045">
                  <c:v>8046</c:v>
                </c:pt>
                <c:pt idx="8046">
                  <c:v>8047</c:v>
                </c:pt>
                <c:pt idx="8047">
                  <c:v>8048</c:v>
                </c:pt>
                <c:pt idx="8048">
                  <c:v>8049</c:v>
                </c:pt>
                <c:pt idx="8049">
                  <c:v>8050</c:v>
                </c:pt>
                <c:pt idx="8050">
                  <c:v>8051</c:v>
                </c:pt>
                <c:pt idx="8051">
                  <c:v>8052</c:v>
                </c:pt>
                <c:pt idx="8052">
                  <c:v>8053</c:v>
                </c:pt>
                <c:pt idx="8053">
                  <c:v>8054</c:v>
                </c:pt>
                <c:pt idx="8054">
                  <c:v>8055</c:v>
                </c:pt>
                <c:pt idx="8055">
                  <c:v>8056</c:v>
                </c:pt>
                <c:pt idx="8056">
                  <c:v>8057</c:v>
                </c:pt>
                <c:pt idx="8057">
                  <c:v>8058</c:v>
                </c:pt>
                <c:pt idx="8058">
                  <c:v>8059</c:v>
                </c:pt>
                <c:pt idx="8059">
                  <c:v>8060</c:v>
                </c:pt>
                <c:pt idx="8060">
                  <c:v>8061</c:v>
                </c:pt>
                <c:pt idx="8061">
                  <c:v>8062</c:v>
                </c:pt>
                <c:pt idx="8062">
                  <c:v>8063</c:v>
                </c:pt>
                <c:pt idx="8063">
                  <c:v>8064</c:v>
                </c:pt>
                <c:pt idx="8064">
                  <c:v>8065</c:v>
                </c:pt>
                <c:pt idx="8065">
                  <c:v>8066</c:v>
                </c:pt>
                <c:pt idx="8066">
                  <c:v>8067</c:v>
                </c:pt>
                <c:pt idx="8067">
                  <c:v>8068</c:v>
                </c:pt>
                <c:pt idx="8068">
                  <c:v>8069</c:v>
                </c:pt>
                <c:pt idx="8069">
                  <c:v>8070</c:v>
                </c:pt>
                <c:pt idx="8070">
                  <c:v>8071</c:v>
                </c:pt>
                <c:pt idx="8071">
                  <c:v>8072</c:v>
                </c:pt>
                <c:pt idx="8072">
                  <c:v>8073</c:v>
                </c:pt>
                <c:pt idx="8073">
                  <c:v>8074</c:v>
                </c:pt>
                <c:pt idx="8074">
                  <c:v>8075</c:v>
                </c:pt>
                <c:pt idx="8075">
                  <c:v>8076</c:v>
                </c:pt>
                <c:pt idx="8076">
                  <c:v>8077</c:v>
                </c:pt>
                <c:pt idx="8077">
                  <c:v>8078</c:v>
                </c:pt>
                <c:pt idx="8078">
                  <c:v>8079</c:v>
                </c:pt>
                <c:pt idx="8079">
                  <c:v>8080</c:v>
                </c:pt>
                <c:pt idx="8080">
                  <c:v>8081</c:v>
                </c:pt>
                <c:pt idx="8081">
                  <c:v>8082</c:v>
                </c:pt>
                <c:pt idx="8082">
                  <c:v>8083</c:v>
                </c:pt>
                <c:pt idx="8083">
                  <c:v>8084</c:v>
                </c:pt>
                <c:pt idx="8084">
                  <c:v>8085</c:v>
                </c:pt>
                <c:pt idx="8085">
                  <c:v>8086</c:v>
                </c:pt>
                <c:pt idx="8086">
                  <c:v>8087</c:v>
                </c:pt>
                <c:pt idx="8087">
                  <c:v>8088</c:v>
                </c:pt>
                <c:pt idx="8088">
                  <c:v>8089</c:v>
                </c:pt>
                <c:pt idx="8089">
                  <c:v>8090</c:v>
                </c:pt>
                <c:pt idx="8090">
                  <c:v>8091</c:v>
                </c:pt>
                <c:pt idx="8091">
                  <c:v>8092</c:v>
                </c:pt>
                <c:pt idx="8092">
                  <c:v>8093</c:v>
                </c:pt>
                <c:pt idx="8093">
                  <c:v>8094</c:v>
                </c:pt>
                <c:pt idx="8094">
                  <c:v>8095</c:v>
                </c:pt>
                <c:pt idx="8095">
                  <c:v>8096</c:v>
                </c:pt>
                <c:pt idx="8096">
                  <c:v>8097</c:v>
                </c:pt>
                <c:pt idx="8097">
                  <c:v>8098</c:v>
                </c:pt>
                <c:pt idx="8098">
                  <c:v>8099</c:v>
                </c:pt>
                <c:pt idx="8099">
                  <c:v>8100</c:v>
                </c:pt>
                <c:pt idx="8100">
                  <c:v>8101</c:v>
                </c:pt>
                <c:pt idx="8101">
                  <c:v>8102</c:v>
                </c:pt>
                <c:pt idx="8102">
                  <c:v>8103</c:v>
                </c:pt>
                <c:pt idx="8103">
                  <c:v>8104</c:v>
                </c:pt>
                <c:pt idx="8104">
                  <c:v>8105</c:v>
                </c:pt>
                <c:pt idx="8105">
                  <c:v>8106</c:v>
                </c:pt>
                <c:pt idx="8106">
                  <c:v>8107</c:v>
                </c:pt>
                <c:pt idx="8107">
                  <c:v>8108</c:v>
                </c:pt>
                <c:pt idx="8108">
                  <c:v>8109</c:v>
                </c:pt>
                <c:pt idx="8109">
                  <c:v>8110</c:v>
                </c:pt>
                <c:pt idx="8110">
                  <c:v>8111</c:v>
                </c:pt>
                <c:pt idx="8111">
                  <c:v>8112</c:v>
                </c:pt>
                <c:pt idx="8112">
                  <c:v>8113</c:v>
                </c:pt>
                <c:pt idx="8113">
                  <c:v>8114</c:v>
                </c:pt>
                <c:pt idx="8114">
                  <c:v>8115</c:v>
                </c:pt>
                <c:pt idx="8115">
                  <c:v>8116</c:v>
                </c:pt>
                <c:pt idx="8116">
                  <c:v>8117</c:v>
                </c:pt>
                <c:pt idx="8117">
                  <c:v>8118</c:v>
                </c:pt>
                <c:pt idx="8118">
                  <c:v>8119</c:v>
                </c:pt>
                <c:pt idx="8119">
                  <c:v>8120</c:v>
                </c:pt>
                <c:pt idx="8120">
                  <c:v>8121</c:v>
                </c:pt>
                <c:pt idx="8121">
                  <c:v>8122</c:v>
                </c:pt>
                <c:pt idx="8122">
                  <c:v>8123</c:v>
                </c:pt>
                <c:pt idx="8123">
                  <c:v>8124</c:v>
                </c:pt>
                <c:pt idx="8124">
                  <c:v>8125</c:v>
                </c:pt>
                <c:pt idx="8125">
                  <c:v>8126</c:v>
                </c:pt>
                <c:pt idx="8126">
                  <c:v>8127</c:v>
                </c:pt>
                <c:pt idx="8127">
                  <c:v>8128</c:v>
                </c:pt>
                <c:pt idx="8128">
                  <c:v>8129</c:v>
                </c:pt>
                <c:pt idx="8129">
                  <c:v>8130</c:v>
                </c:pt>
                <c:pt idx="8130">
                  <c:v>8131</c:v>
                </c:pt>
                <c:pt idx="8131">
                  <c:v>8132</c:v>
                </c:pt>
                <c:pt idx="8132">
                  <c:v>8133</c:v>
                </c:pt>
                <c:pt idx="8133">
                  <c:v>8134</c:v>
                </c:pt>
                <c:pt idx="8134">
                  <c:v>8135</c:v>
                </c:pt>
                <c:pt idx="8135">
                  <c:v>8136</c:v>
                </c:pt>
                <c:pt idx="8136">
                  <c:v>8137</c:v>
                </c:pt>
                <c:pt idx="8137">
                  <c:v>8138</c:v>
                </c:pt>
                <c:pt idx="8138">
                  <c:v>8139</c:v>
                </c:pt>
                <c:pt idx="8139">
                  <c:v>8140</c:v>
                </c:pt>
                <c:pt idx="8140">
                  <c:v>8141</c:v>
                </c:pt>
                <c:pt idx="8141">
                  <c:v>8142</c:v>
                </c:pt>
                <c:pt idx="8142">
                  <c:v>8143</c:v>
                </c:pt>
                <c:pt idx="8143">
                  <c:v>8144</c:v>
                </c:pt>
                <c:pt idx="8144">
                  <c:v>8145</c:v>
                </c:pt>
                <c:pt idx="8145">
                  <c:v>8146</c:v>
                </c:pt>
                <c:pt idx="8146">
                  <c:v>8147</c:v>
                </c:pt>
                <c:pt idx="8147">
                  <c:v>8148</c:v>
                </c:pt>
                <c:pt idx="8148">
                  <c:v>8149</c:v>
                </c:pt>
                <c:pt idx="8149">
                  <c:v>8150</c:v>
                </c:pt>
                <c:pt idx="8150">
                  <c:v>8151</c:v>
                </c:pt>
                <c:pt idx="8151">
                  <c:v>8152</c:v>
                </c:pt>
                <c:pt idx="8152">
                  <c:v>8153</c:v>
                </c:pt>
                <c:pt idx="8153">
                  <c:v>8154</c:v>
                </c:pt>
                <c:pt idx="8154">
                  <c:v>8155</c:v>
                </c:pt>
                <c:pt idx="8155">
                  <c:v>8156</c:v>
                </c:pt>
                <c:pt idx="8156">
                  <c:v>8157</c:v>
                </c:pt>
                <c:pt idx="8157">
                  <c:v>8158</c:v>
                </c:pt>
                <c:pt idx="8158">
                  <c:v>8159</c:v>
                </c:pt>
                <c:pt idx="8159">
                  <c:v>8160</c:v>
                </c:pt>
                <c:pt idx="8160">
                  <c:v>8161</c:v>
                </c:pt>
                <c:pt idx="8161">
                  <c:v>8162</c:v>
                </c:pt>
                <c:pt idx="8162">
                  <c:v>8163</c:v>
                </c:pt>
                <c:pt idx="8163">
                  <c:v>8164</c:v>
                </c:pt>
                <c:pt idx="8164">
                  <c:v>8165</c:v>
                </c:pt>
                <c:pt idx="8165">
                  <c:v>8166</c:v>
                </c:pt>
                <c:pt idx="8166">
                  <c:v>8167</c:v>
                </c:pt>
                <c:pt idx="8167">
                  <c:v>8168</c:v>
                </c:pt>
                <c:pt idx="8168">
                  <c:v>8169</c:v>
                </c:pt>
                <c:pt idx="8169">
                  <c:v>8170</c:v>
                </c:pt>
                <c:pt idx="8170">
                  <c:v>8171</c:v>
                </c:pt>
                <c:pt idx="8171">
                  <c:v>8172</c:v>
                </c:pt>
                <c:pt idx="8172">
                  <c:v>8173</c:v>
                </c:pt>
                <c:pt idx="8173">
                  <c:v>8174</c:v>
                </c:pt>
                <c:pt idx="8174">
                  <c:v>8175</c:v>
                </c:pt>
                <c:pt idx="8175">
                  <c:v>8176</c:v>
                </c:pt>
                <c:pt idx="8176">
                  <c:v>8177</c:v>
                </c:pt>
                <c:pt idx="8177">
                  <c:v>8178</c:v>
                </c:pt>
                <c:pt idx="8178">
                  <c:v>8179</c:v>
                </c:pt>
                <c:pt idx="8179">
                  <c:v>8180</c:v>
                </c:pt>
                <c:pt idx="8180">
                  <c:v>8181</c:v>
                </c:pt>
                <c:pt idx="8181">
                  <c:v>8182</c:v>
                </c:pt>
                <c:pt idx="8182">
                  <c:v>8183</c:v>
                </c:pt>
                <c:pt idx="8183">
                  <c:v>8184</c:v>
                </c:pt>
                <c:pt idx="8184">
                  <c:v>8185</c:v>
                </c:pt>
                <c:pt idx="8185">
                  <c:v>8186</c:v>
                </c:pt>
                <c:pt idx="8186">
                  <c:v>8187</c:v>
                </c:pt>
                <c:pt idx="8187">
                  <c:v>8188</c:v>
                </c:pt>
                <c:pt idx="8188">
                  <c:v>8189</c:v>
                </c:pt>
                <c:pt idx="8189">
                  <c:v>8190</c:v>
                </c:pt>
                <c:pt idx="8190">
                  <c:v>8191</c:v>
                </c:pt>
                <c:pt idx="8191">
                  <c:v>8192</c:v>
                </c:pt>
                <c:pt idx="8192">
                  <c:v>8193</c:v>
                </c:pt>
                <c:pt idx="8193">
                  <c:v>8194</c:v>
                </c:pt>
                <c:pt idx="8194">
                  <c:v>8195</c:v>
                </c:pt>
                <c:pt idx="8195">
                  <c:v>8196</c:v>
                </c:pt>
                <c:pt idx="8196">
                  <c:v>8197</c:v>
                </c:pt>
                <c:pt idx="8197">
                  <c:v>8198</c:v>
                </c:pt>
                <c:pt idx="8198">
                  <c:v>8199</c:v>
                </c:pt>
                <c:pt idx="8199">
                  <c:v>8200</c:v>
                </c:pt>
                <c:pt idx="8200">
                  <c:v>8201</c:v>
                </c:pt>
                <c:pt idx="8201">
                  <c:v>8202</c:v>
                </c:pt>
                <c:pt idx="8202">
                  <c:v>8203</c:v>
                </c:pt>
                <c:pt idx="8203">
                  <c:v>8204</c:v>
                </c:pt>
                <c:pt idx="8204">
                  <c:v>8205</c:v>
                </c:pt>
                <c:pt idx="8205">
                  <c:v>8206</c:v>
                </c:pt>
                <c:pt idx="8206">
                  <c:v>8207</c:v>
                </c:pt>
                <c:pt idx="8207">
                  <c:v>8208</c:v>
                </c:pt>
                <c:pt idx="8208">
                  <c:v>8209</c:v>
                </c:pt>
                <c:pt idx="8209">
                  <c:v>8210</c:v>
                </c:pt>
                <c:pt idx="8210">
                  <c:v>8211</c:v>
                </c:pt>
                <c:pt idx="8211">
                  <c:v>8212</c:v>
                </c:pt>
                <c:pt idx="8212">
                  <c:v>8213</c:v>
                </c:pt>
                <c:pt idx="8213">
                  <c:v>8214</c:v>
                </c:pt>
                <c:pt idx="8214">
                  <c:v>8215</c:v>
                </c:pt>
                <c:pt idx="8215">
                  <c:v>8216</c:v>
                </c:pt>
                <c:pt idx="8216">
                  <c:v>8217</c:v>
                </c:pt>
                <c:pt idx="8217">
                  <c:v>8218</c:v>
                </c:pt>
                <c:pt idx="8218">
                  <c:v>8219</c:v>
                </c:pt>
                <c:pt idx="8219">
                  <c:v>8220</c:v>
                </c:pt>
                <c:pt idx="8220">
                  <c:v>8221</c:v>
                </c:pt>
                <c:pt idx="8221">
                  <c:v>8222</c:v>
                </c:pt>
                <c:pt idx="8222">
                  <c:v>8223</c:v>
                </c:pt>
                <c:pt idx="8223">
                  <c:v>8224</c:v>
                </c:pt>
                <c:pt idx="8224">
                  <c:v>8225</c:v>
                </c:pt>
                <c:pt idx="8225">
                  <c:v>8226</c:v>
                </c:pt>
                <c:pt idx="8226">
                  <c:v>8227</c:v>
                </c:pt>
                <c:pt idx="8227">
                  <c:v>8228</c:v>
                </c:pt>
                <c:pt idx="8228">
                  <c:v>8229</c:v>
                </c:pt>
                <c:pt idx="8229">
                  <c:v>8230</c:v>
                </c:pt>
                <c:pt idx="8230">
                  <c:v>8231</c:v>
                </c:pt>
                <c:pt idx="8231">
                  <c:v>8232</c:v>
                </c:pt>
                <c:pt idx="8232">
                  <c:v>8233</c:v>
                </c:pt>
                <c:pt idx="8233">
                  <c:v>8234</c:v>
                </c:pt>
                <c:pt idx="8234">
                  <c:v>8235</c:v>
                </c:pt>
                <c:pt idx="8235">
                  <c:v>8236</c:v>
                </c:pt>
                <c:pt idx="8236">
                  <c:v>8237</c:v>
                </c:pt>
                <c:pt idx="8237">
                  <c:v>8238</c:v>
                </c:pt>
                <c:pt idx="8238">
                  <c:v>8239</c:v>
                </c:pt>
                <c:pt idx="8239">
                  <c:v>8240</c:v>
                </c:pt>
                <c:pt idx="8240">
                  <c:v>8241</c:v>
                </c:pt>
                <c:pt idx="8241">
                  <c:v>8242</c:v>
                </c:pt>
                <c:pt idx="8242">
                  <c:v>8243</c:v>
                </c:pt>
                <c:pt idx="8243">
                  <c:v>8244</c:v>
                </c:pt>
                <c:pt idx="8244">
                  <c:v>8245</c:v>
                </c:pt>
                <c:pt idx="8245">
                  <c:v>8246</c:v>
                </c:pt>
                <c:pt idx="8246">
                  <c:v>8247</c:v>
                </c:pt>
                <c:pt idx="8247">
                  <c:v>8248</c:v>
                </c:pt>
                <c:pt idx="8248">
                  <c:v>8249</c:v>
                </c:pt>
                <c:pt idx="8249">
                  <c:v>8250</c:v>
                </c:pt>
                <c:pt idx="8250">
                  <c:v>8251</c:v>
                </c:pt>
                <c:pt idx="8251">
                  <c:v>8252</c:v>
                </c:pt>
                <c:pt idx="8252">
                  <c:v>8253</c:v>
                </c:pt>
                <c:pt idx="8253">
                  <c:v>8254</c:v>
                </c:pt>
                <c:pt idx="8254">
                  <c:v>8255</c:v>
                </c:pt>
                <c:pt idx="8255">
                  <c:v>8256</c:v>
                </c:pt>
                <c:pt idx="8256">
                  <c:v>8257</c:v>
                </c:pt>
                <c:pt idx="8257">
                  <c:v>8258</c:v>
                </c:pt>
                <c:pt idx="8258">
                  <c:v>8259</c:v>
                </c:pt>
                <c:pt idx="8259">
                  <c:v>8260</c:v>
                </c:pt>
                <c:pt idx="8260">
                  <c:v>8261</c:v>
                </c:pt>
                <c:pt idx="8261">
                  <c:v>8262</c:v>
                </c:pt>
                <c:pt idx="8262">
                  <c:v>8263</c:v>
                </c:pt>
                <c:pt idx="8263">
                  <c:v>8264</c:v>
                </c:pt>
                <c:pt idx="8264">
                  <c:v>8265</c:v>
                </c:pt>
                <c:pt idx="8265">
                  <c:v>8266</c:v>
                </c:pt>
                <c:pt idx="8266">
                  <c:v>8267</c:v>
                </c:pt>
                <c:pt idx="8267">
                  <c:v>8268</c:v>
                </c:pt>
                <c:pt idx="8268">
                  <c:v>8269</c:v>
                </c:pt>
                <c:pt idx="8269">
                  <c:v>8270</c:v>
                </c:pt>
                <c:pt idx="8270">
                  <c:v>8271</c:v>
                </c:pt>
                <c:pt idx="8271">
                  <c:v>8272</c:v>
                </c:pt>
                <c:pt idx="8272">
                  <c:v>8273</c:v>
                </c:pt>
                <c:pt idx="8273">
                  <c:v>8274</c:v>
                </c:pt>
                <c:pt idx="8274">
                  <c:v>8275</c:v>
                </c:pt>
                <c:pt idx="8275">
                  <c:v>8276</c:v>
                </c:pt>
                <c:pt idx="8276">
                  <c:v>8277</c:v>
                </c:pt>
                <c:pt idx="8277">
                  <c:v>8278</c:v>
                </c:pt>
                <c:pt idx="8278">
                  <c:v>8279</c:v>
                </c:pt>
                <c:pt idx="8279">
                  <c:v>8280</c:v>
                </c:pt>
                <c:pt idx="8280">
                  <c:v>8281</c:v>
                </c:pt>
                <c:pt idx="8281">
                  <c:v>8282</c:v>
                </c:pt>
                <c:pt idx="8282">
                  <c:v>8283</c:v>
                </c:pt>
                <c:pt idx="8283">
                  <c:v>8284</c:v>
                </c:pt>
                <c:pt idx="8284">
                  <c:v>8285</c:v>
                </c:pt>
                <c:pt idx="8285">
                  <c:v>8286</c:v>
                </c:pt>
                <c:pt idx="8286">
                  <c:v>8287</c:v>
                </c:pt>
                <c:pt idx="8287">
                  <c:v>8288</c:v>
                </c:pt>
                <c:pt idx="8288">
                  <c:v>8289</c:v>
                </c:pt>
                <c:pt idx="8289">
                  <c:v>8290</c:v>
                </c:pt>
                <c:pt idx="8290">
                  <c:v>8291</c:v>
                </c:pt>
                <c:pt idx="8291">
                  <c:v>8292</c:v>
                </c:pt>
                <c:pt idx="8292">
                  <c:v>8293</c:v>
                </c:pt>
                <c:pt idx="8293">
                  <c:v>8294</c:v>
                </c:pt>
                <c:pt idx="8294">
                  <c:v>8295</c:v>
                </c:pt>
                <c:pt idx="8295">
                  <c:v>8296</c:v>
                </c:pt>
                <c:pt idx="8296">
                  <c:v>8297</c:v>
                </c:pt>
                <c:pt idx="8297">
                  <c:v>8298</c:v>
                </c:pt>
                <c:pt idx="8298">
                  <c:v>8299</c:v>
                </c:pt>
                <c:pt idx="8299">
                  <c:v>8300</c:v>
                </c:pt>
                <c:pt idx="8300">
                  <c:v>8301</c:v>
                </c:pt>
                <c:pt idx="8301">
                  <c:v>8302</c:v>
                </c:pt>
                <c:pt idx="8302">
                  <c:v>8303</c:v>
                </c:pt>
                <c:pt idx="8303">
                  <c:v>8304</c:v>
                </c:pt>
                <c:pt idx="8304">
                  <c:v>8305</c:v>
                </c:pt>
                <c:pt idx="8305">
                  <c:v>8306</c:v>
                </c:pt>
                <c:pt idx="8306">
                  <c:v>8307</c:v>
                </c:pt>
                <c:pt idx="8307">
                  <c:v>8308</c:v>
                </c:pt>
                <c:pt idx="8308">
                  <c:v>8309</c:v>
                </c:pt>
                <c:pt idx="8309">
                  <c:v>8310</c:v>
                </c:pt>
                <c:pt idx="8310">
                  <c:v>8311</c:v>
                </c:pt>
                <c:pt idx="8311">
                  <c:v>8312</c:v>
                </c:pt>
                <c:pt idx="8312">
                  <c:v>8313</c:v>
                </c:pt>
                <c:pt idx="8313">
                  <c:v>8314</c:v>
                </c:pt>
                <c:pt idx="8314">
                  <c:v>8315</c:v>
                </c:pt>
                <c:pt idx="8315">
                  <c:v>8316</c:v>
                </c:pt>
                <c:pt idx="8316">
                  <c:v>8317</c:v>
                </c:pt>
                <c:pt idx="8317">
                  <c:v>8318</c:v>
                </c:pt>
                <c:pt idx="8318">
                  <c:v>8319</c:v>
                </c:pt>
                <c:pt idx="8319">
                  <c:v>8320</c:v>
                </c:pt>
                <c:pt idx="8320">
                  <c:v>8321</c:v>
                </c:pt>
                <c:pt idx="8321">
                  <c:v>8322</c:v>
                </c:pt>
                <c:pt idx="8322">
                  <c:v>8323</c:v>
                </c:pt>
                <c:pt idx="8323">
                  <c:v>8324</c:v>
                </c:pt>
                <c:pt idx="8324">
                  <c:v>8325</c:v>
                </c:pt>
                <c:pt idx="8325">
                  <c:v>8326</c:v>
                </c:pt>
                <c:pt idx="8326">
                  <c:v>8327</c:v>
                </c:pt>
                <c:pt idx="8327">
                  <c:v>8328</c:v>
                </c:pt>
                <c:pt idx="8328">
                  <c:v>8329</c:v>
                </c:pt>
                <c:pt idx="8329">
                  <c:v>8330</c:v>
                </c:pt>
                <c:pt idx="8330">
                  <c:v>8331</c:v>
                </c:pt>
                <c:pt idx="8331">
                  <c:v>8332</c:v>
                </c:pt>
                <c:pt idx="8332">
                  <c:v>8333</c:v>
                </c:pt>
                <c:pt idx="8333">
                  <c:v>8334</c:v>
                </c:pt>
                <c:pt idx="8334">
                  <c:v>8335</c:v>
                </c:pt>
                <c:pt idx="8335">
                  <c:v>8336</c:v>
                </c:pt>
                <c:pt idx="8336">
                  <c:v>8337</c:v>
                </c:pt>
                <c:pt idx="8337">
                  <c:v>8338</c:v>
                </c:pt>
                <c:pt idx="8338">
                  <c:v>8339</c:v>
                </c:pt>
                <c:pt idx="8339">
                  <c:v>8340</c:v>
                </c:pt>
                <c:pt idx="8340">
                  <c:v>8341</c:v>
                </c:pt>
                <c:pt idx="8341">
                  <c:v>8342</c:v>
                </c:pt>
                <c:pt idx="8342">
                  <c:v>8343</c:v>
                </c:pt>
                <c:pt idx="8343">
                  <c:v>8344</c:v>
                </c:pt>
                <c:pt idx="8344">
                  <c:v>8345</c:v>
                </c:pt>
                <c:pt idx="8345">
                  <c:v>8346</c:v>
                </c:pt>
                <c:pt idx="8346">
                  <c:v>8347</c:v>
                </c:pt>
                <c:pt idx="8347">
                  <c:v>8348</c:v>
                </c:pt>
                <c:pt idx="8348">
                  <c:v>8349</c:v>
                </c:pt>
                <c:pt idx="8349">
                  <c:v>8350</c:v>
                </c:pt>
                <c:pt idx="8350">
                  <c:v>8351</c:v>
                </c:pt>
                <c:pt idx="8351">
                  <c:v>8352</c:v>
                </c:pt>
                <c:pt idx="8352">
                  <c:v>8353</c:v>
                </c:pt>
                <c:pt idx="8353">
                  <c:v>8354</c:v>
                </c:pt>
                <c:pt idx="8354">
                  <c:v>8355</c:v>
                </c:pt>
                <c:pt idx="8355">
                  <c:v>8356</c:v>
                </c:pt>
                <c:pt idx="8356">
                  <c:v>8357</c:v>
                </c:pt>
                <c:pt idx="8357">
                  <c:v>8358</c:v>
                </c:pt>
                <c:pt idx="8358">
                  <c:v>8359</c:v>
                </c:pt>
                <c:pt idx="8359">
                  <c:v>8360</c:v>
                </c:pt>
                <c:pt idx="8360">
                  <c:v>8361</c:v>
                </c:pt>
                <c:pt idx="8361">
                  <c:v>8362</c:v>
                </c:pt>
                <c:pt idx="8362">
                  <c:v>8363</c:v>
                </c:pt>
                <c:pt idx="8363">
                  <c:v>8364</c:v>
                </c:pt>
                <c:pt idx="8364">
                  <c:v>8365</c:v>
                </c:pt>
                <c:pt idx="8365">
                  <c:v>8366</c:v>
                </c:pt>
                <c:pt idx="8366">
                  <c:v>8367</c:v>
                </c:pt>
                <c:pt idx="8367">
                  <c:v>8368</c:v>
                </c:pt>
                <c:pt idx="8368">
                  <c:v>8369</c:v>
                </c:pt>
                <c:pt idx="8369">
                  <c:v>8370</c:v>
                </c:pt>
                <c:pt idx="8370">
                  <c:v>8371</c:v>
                </c:pt>
                <c:pt idx="8371">
                  <c:v>8372</c:v>
                </c:pt>
                <c:pt idx="8372">
                  <c:v>8373</c:v>
                </c:pt>
                <c:pt idx="8373">
                  <c:v>8374</c:v>
                </c:pt>
                <c:pt idx="8374">
                  <c:v>8375</c:v>
                </c:pt>
                <c:pt idx="8375">
                  <c:v>8376</c:v>
                </c:pt>
                <c:pt idx="8376">
                  <c:v>8377</c:v>
                </c:pt>
                <c:pt idx="8377">
                  <c:v>8378</c:v>
                </c:pt>
                <c:pt idx="8378">
                  <c:v>8379</c:v>
                </c:pt>
                <c:pt idx="8379">
                  <c:v>8380</c:v>
                </c:pt>
                <c:pt idx="8380">
                  <c:v>8381</c:v>
                </c:pt>
                <c:pt idx="8381">
                  <c:v>8382</c:v>
                </c:pt>
                <c:pt idx="8382">
                  <c:v>8383</c:v>
                </c:pt>
                <c:pt idx="8383">
                  <c:v>8384</c:v>
                </c:pt>
                <c:pt idx="8384">
                  <c:v>8385</c:v>
                </c:pt>
                <c:pt idx="8385">
                  <c:v>8386</c:v>
                </c:pt>
                <c:pt idx="8386">
                  <c:v>8387</c:v>
                </c:pt>
                <c:pt idx="8387">
                  <c:v>8388</c:v>
                </c:pt>
                <c:pt idx="8388">
                  <c:v>8389</c:v>
                </c:pt>
                <c:pt idx="8389">
                  <c:v>8390</c:v>
                </c:pt>
                <c:pt idx="8390">
                  <c:v>8391</c:v>
                </c:pt>
                <c:pt idx="8391">
                  <c:v>8392</c:v>
                </c:pt>
                <c:pt idx="8392">
                  <c:v>8393</c:v>
                </c:pt>
                <c:pt idx="8393">
                  <c:v>8394</c:v>
                </c:pt>
                <c:pt idx="8394">
                  <c:v>8395</c:v>
                </c:pt>
                <c:pt idx="8395">
                  <c:v>8396</c:v>
                </c:pt>
                <c:pt idx="8396">
                  <c:v>8397</c:v>
                </c:pt>
                <c:pt idx="8397">
                  <c:v>8398</c:v>
                </c:pt>
                <c:pt idx="8398">
                  <c:v>8399</c:v>
                </c:pt>
                <c:pt idx="8399">
                  <c:v>8400</c:v>
                </c:pt>
                <c:pt idx="8400">
                  <c:v>8401</c:v>
                </c:pt>
                <c:pt idx="8401">
                  <c:v>8402</c:v>
                </c:pt>
                <c:pt idx="8402">
                  <c:v>8403</c:v>
                </c:pt>
                <c:pt idx="8403">
                  <c:v>8404</c:v>
                </c:pt>
                <c:pt idx="8404">
                  <c:v>8405</c:v>
                </c:pt>
                <c:pt idx="8405">
                  <c:v>8406</c:v>
                </c:pt>
                <c:pt idx="8406">
                  <c:v>8407</c:v>
                </c:pt>
                <c:pt idx="8407">
                  <c:v>8408</c:v>
                </c:pt>
                <c:pt idx="8408">
                  <c:v>8409</c:v>
                </c:pt>
                <c:pt idx="8409">
                  <c:v>8410</c:v>
                </c:pt>
                <c:pt idx="8410">
                  <c:v>8411</c:v>
                </c:pt>
                <c:pt idx="8411">
                  <c:v>8412</c:v>
                </c:pt>
                <c:pt idx="8412">
                  <c:v>8413</c:v>
                </c:pt>
                <c:pt idx="8413">
                  <c:v>8414</c:v>
                </c:pt>
                <c:pt idx="8414">
                  <c:v>8415</c:v>
                </c:pt>
                <c:pt idx="8415">
                  <c:v>8416</c:v>
                </c:pt>
                <c:pt idx="8416">
                  <c:v>8417</c:v>
                </c:pt>
                <c:pt idx="8417">
                  <c:v>8418</c:v>
                </c:pt>
                <c:pt idx="8418">
                  <c:v>8419</c:v>
                </c:pt>
                <c:pt idx="8419">
                  <c:v>8420</c:v>
                </c:pt>
                <c:pt idx="8420">
                  <c:v>8421</c:v>
                </c:pt>
                <c:pt idx="8421">
                  <c:v>8422</c:v>
                </c:pt>
                <c:pt idx="8422">
                  <c:v>8423</c:v>
                </c:pt>
                <c:pt idx="8423">
                  <c:v>8424</c:v>
                </c:pt>
                <c:pt idx="8424">
                  <c:v>8425</c:v>
                </c:pt>
                <c:pt idx="8425">
                  <c:v>8426</c:v>
                </c:pt>
                <c:pt idx="8426">
                  <c:v>8427</c:v>
                </c:pt>
                <c:pt idx="8427">
                  <c:v>8428</c:v>
                </c:pt>
                <c:pt idx="8428">
                  <c:v>8429</c:v>
                </c:pt>
                <c:pt idx="8429">
                  <c:v>8430</c:v>
                </c:pt>
                <c:pt idx="8430">
                  <c:v>8431</c:v>
                </c:pt>
                <c:pt idx="8431">
                  <c:v>8432</c:v>
                </c:pt>
                <c:pt idx="8432">
                  <c:v>8433</c:v>
                </c:pt>
                <c:pt idx="8433">
                  <c:v>8434</c:v>
                </c:pt>
                <c:pt idx="8434">
                  <c:v>8435</c:v>
                </c:pt>
                <c:pt idx="8435">
                  <c:v>8436</c:v>
                </c:pt>
                <c:pt idx="8436">
                  <c:v>8437</c:v>
                </c:pt>
                <c:pt idx="8437">
                  <c:v>8438</c:v>
                </c:pt>
                <c:pt idx="8438">
                  <c:v>8439</c:v>
                </c:pt>
                <c:pt idx="8439">
                  <c:v>8440</c:v>
                </c:pt>
                <c:pt idx="8440">
                  <c:v>8441</c:v>
                </c:pt>
                <c:pt idx="8441">
                  <c:v>8442</c:v>
                </c:pt>
                <c:pt idx="8442">
                  <c:v>8443</c:v>
                </c:pt>
                <c:pt idx="8443">
                  <c:v>8444</c:v>
                </c:pt>
                <c:pt idx="8444">
                  <c:v>8445</c:v>
                </c:pt>
                <c:pt idx="8445">
                  <c:v>8446</c:v>
                </c:pt>
                <c:pt idx="8446">
                  <c:v>8447</c:v>
                </c:pt>
                <c:pt idx="8447">
                  <c:v>8448</c:v>
                </c:pt>
                <c:pt idx="8448">
                  <c:v>8449</c:v>
                </c:pt>
                <c:pt idx="8449">
                  <c:v>8450</c:v>
                </c:pt>
                <c:pt idx="8450">
                  <c:v>8451</c:v>
                </c:pt>
                <c:pt idx="8451">
                  <c:v>8452</c:v>
                </c:pt>
                <c:pt idx="8452">
                  <c:v>8453</c:v>
                </c:pt>
                <c:pt idx="8453">
                  <c:v>8454</c:v>
                </c:pt>
                <c:pt idx="8454">
                  <c:v>8455</c:v>
                </c:pt>
                <c:pt idx="8455">
                  <c:v>8456</c:v>
                </c:pt>
                <c:pt idx="8456">
                  <c:v>8457</c:v>
                </c:pt>
                <c:pt idx="8457">
                  <c:v>8458</c:v>
                </c:pt>
                <c:pt idx="8458">
                  <c:v>8459</c:v>
                </c:pt>
                <c:pt idx="8459">
                  <c:v>8460</c:v>
                </c:pt>
                <c:pt idx="8460">
                  <c:v>8461</c:v>
                </c:pt>
                <c:pt idx="8461">
                  <c:v>8462</c:v>
                </c:pt>
                <c:pt idx="8462">
                  <c:v>8463</c:v>
                </c:pt>
                <c:pt idx="8463">
                  <c:v>8464</c:v>
                </c:pt>
                <c:pt idx="8464">
                  <c:v>8465</c:v>
                </c:pt>
                <c:pt idx="8465">
                  <c:v>8466</c:v>
                </c:pt>
                <c:pt idx="8466">
                  <c:v>8467</c:v>
                </c:pt>
                <c:pt idx="8467">
                  <c:v>8468</c:v>
                </c:pt>
                <c:pt idx="8468">
                  <c:v>8469</c:v>
                </c:pt>
                <c:pt idx="8469">
                  <c:v>8470</c:v>
                </c:pt>
                <c:pt idx="8470">
                  <c:v>8471</c:v>
                </c:pt>
                <c:pt idx="8471">
                  <c:v>8472</c:v>
                </c:pt>
                <c:pt idx="8472">
                  <c:v>8473</c:v>
                </c:pt>
                <c:pt idx="8473">
                  <c:v>8474</c:v>
                </c:pt>
                <c:pt idx="8474">
                  <c:v>8475</c:v>
                </c:pt>
                <c:pt idx="8475">
                  <c:v>8476</c:v>
                </c:pt>
                <c:pt idx="8476">
                  <c:v>8477</c:v>
                </c:pt>
                <c:pt idx="8477">
                  <c:v>8478</c:v>
                </c:pt>
                <c:pt idx="8478">
                  <c:v>8479</c:v>
                </c:pt>
                <c:pt idx="8479">
                  <c:v>8480</c:v>
                </c:pt>
                <c:pt idx="8480">
                  <c:v>8481</c:v>
                </c:pt>
                <c:pt idx="8481">
                  <c:v>8482</c:v>
                </c:pt>
                <c:pt idx="8482">
                  <c:v>8483</c:v>
                </c:pt>
                <c:pt idx="8483">
                  <c:v>8484</c:v>
                </c:pt>
                <c:pt idx="8484">
                  <c:v>8485</c:v>
                </c:pt>
                <c:pt idx="8485">
                  <c:v>8486</c:v>
                </c:pt>
                <c:pt idx="8486">
                  <c:v>8487</c:v>
                </c:pt>
                <c:pt idx="8487">
                  <c:v>8488</c:v>
                </c:pt>
                <c:pt idx="8488">
                  <c:v>8489</c:v>
                </c:pt>
                <c:pt idx="8489">
                  <c:v>8490</c:v>
                </c:pt>
                <c:pt idx="8490">
                  <c:v>8491</c:v>
                </c:pt>
                <c:pt idx="8491">
                  <c:v>8492</c:v>
                </c:pt>
                <c:pt idx="8492">
                  <c:v>8493</c:v>
                </c:pt>
                <c:pt idx="8493">
                  <c:v>8494</c:v>
                </c:pt>
                <c:pt idx="8494">
                  <c:v>8495</c:v>
                </c:pt>
                <c:pt idx="8495">
                  <c:v>8496</c:v>
                </c:pt>
                <c:pt idx="8496">
                  <c:v>8497</c:v>
                </c:pt>
                <c:pt idx="8497">
                  <c:v>8498</c:v>
                </c:pt>
                <c:pt idx="8498">
                  <c:v>8499</c:v>
                </c:pt>
                <c:pt idx="8499">
                  <c:v>8500</c:v>
                </c:pt>
                <c:pt idx="8500">
                  <c:v>8501</c:v>
                </c:pt>
                <c:pt idx="8501">
                  <c:v>8502</c:v>
                </c:pt>
                <c:pt idx="8502">
                  <c:v>8503</c:v>
                </c:pt>
                <c:pt idx="8503">
                  <c:v>8504</c:v>
                </c:pt>
                <c:pt idx="8504">
                  <c:v>8505</c:v>
                </c:pt>
                <c:pt idx="8505">
                  <c:v>8506</c:v>
                </c:pt>
                <c:pt idx="8506">
                  <c:v>8507</c:v>
                </c:pt>
                <c:pt idx="8507">
                  <c:v>8508</c:v>
                </c:pt>
                <c:pt idx="8508">
                  <c:v>8509</c:v>
                </c:pt>
                <c:pt idx="8509">
                  <c:v>8510</c:v>
                </c:pt>
                <c:pt idx="8510">
                  <c:v>8511</c:v>
                </c:pt>
                <c:pt idx="8511">
                  <c:v>8512</c:v>
                </c:pt>
                <c:pt idx="8512">
                  <c:v>8513</c:v>
                </c:pt>
                <c:pt idx="8513">
                  <c:v>8514</c:v>
                </c:pt>
                <c:pt idx="8514">
                  <c:v>8515</c:v>
                </c:pt>
                <c:pt idx="8515">
                  <c:v>8516</c:v>
                </c:pt>
                <c:pt idx="8516">
                  <c:v>8517</c:v>
                </c:pt>
                <c:pt idx="8517">
                  <c:v>8518</c:v>
                </c:pt>
                <c:pt idx="8518">
                  <c:v>8519</c:v>
                </c:pt>
                <c:pt idx="8519">
                  <c:v>8520</c:v>
                </c:pt>
                <c:pt idx="8520">
                  <c:v>8521</c:v>
                </c:pt>
                <c:pt idx="8521">
                  <c:v>8522</c:v>
                </c:pt>
                <c:pt idx="8522">
                  <c:v>8523</c:v>
                </c:pt>
                <c:pt idx="8523">
                  <c:v>8524</c:v>
                </c:pt>
                <c:pt idx="8524">
                  <c:v>8525</c:v>
                </c:pt>
                <c:pt idx="8525">
                  <c:v>8526</c:v>
                </c:pt>
                <c:pt idx="8526">
                  <c:v>8527</c:v>
                </c:pt>
                <c:pt idx="8527">
                  <c:v>8528</c:v>
                </c:pt>
                <c:pt idx="8528">
                  <c:v>8529</c:v>
                </c:pt>
                <c:pt idx="8529">
                  <c:v>8530</c:v>
                </c:pt>
                <c:pt idx="8530">
                  <c:v>8531</c:v>
                </c:pt>
                <c:pt idx="8531">
                  <c:v>8532</c:v>
                </c:pt>
                <c:pt idx="8532">
                  <c:v>8533</c:v>
                </c:pt>
                <c:pt idx="8533">
                  <c:v>8534</c:v>
                </c:pt>
                <c:pt idx="8534">
                  <c:v>8535</c:v>
                </c:pt>
                <c:pt idx="8535">
                  <c:v>8536</c:v>
                </c:pt>
                <c:pt idx="8536">
                  <c:v>8537</c:v>
                </c:pt>
                <c:pt idx="8537">
                  <c:v>8538</c:v>
                </c:pt>
                <c:pt idx="8538">
                  <c:v>8539</c:v>
                </c:pt>
                <c:pt idx="8539">
                  <c:v>8540</c:v>
                </c:pt>
                <c:pt idx="8540">
                  <c:v>8541</c:v>
                </c:pt>
                <c:pt idx="8541">
                  <c:v>8542</c:v>
                </c:pt>
                <c:pt idx="8542">
                  <c:v>8543</c:v>
                </c:pt>
                <c:pt idx="8543">
                  <c:v>8544</c:v>
                </c:pt>
                <c:pt idx="8544">
                  <c:v>8545</c:v>
                </c:pt>
                <c:pt idx="8545">
                  <c:v>8546</c:v>
                </c:pt>
                <c:pt idx="8546">
                  <c:v>8547</c:v>
                </c:pt>
                <c:pt idx="8547">
                  <c:v>8548</c:v>
                </c:pt>
                <c:pt idx="8548">
                  <c:v>8549</c:v>
                </c:pt>
                <c:pt idx="8549">
                  <c:v>8550</c:v>
                </c:pt>
                <c:pt idx="8550">
                  <c:v>8551</c:v>
                </c:pt>
                <c:pt idx="8551">
                  <c:v>8552</c:v>
                </c:pt>
                <c:pt idx="8552">
                  <c:v>8553</c:v>
                </c:pt>
                <c:pt idx="8553">
                  <c:v>8554</c:v>
                </c:pt>
                <c:pt idx="8554">
                  <c:v>8555</c:v>
                </c:pt>
                <c:pt idx="8555">
                  <c:v>8556</c:v>
                </c:pt>
                <c:pt idx="8556">
                  <c:v>8557</c:v>
                </c:pt>
                <c:pt idx="8557">
                  <c:v>8558</c:v>
                </c:pt>
                <c:pt idx="8558">
                  <c:v>8559</c:v>
                </c:pt>
                <c:pt idx="8559">
                  <c:v>8560</c:v>
                </c:pt>
                <c:pt idx="8560">
                  <c:v>8561</c:v>
                </c:pt>
                <c:pt idx="8561">
                  <c:v>8562</c:v>
                </c:pt>
                <c:pt idx="8562">
                  <c:v>8563</c:v>
                </c:pt>
                <c:pt idx="8563">
                  <c:v>8564</c:v>
                </c:pt>
                <c:pt idx="8564">
                  <c:v>8565</c:v>
                </c:pt>
                <c:pt idx="8565">
                  <c:v>8566</c:v>
                </c:pt>
                <c:pt idx="8566">
                  <c:v>8567</c:v>
                </c:pt>
                <c:pt idx="8567">
                  <c:v>8568</c:v>
                </c:pt>
                <c:pt idx="8568">
                  <c:v>8569</c:v>
                </c:pt>
                <c:pt idx="8569">
                  <c:v>8570</c:v>
                </c:pt>
                <c:pt idx="8570">
                  <c:v>8571</c:v>
                </c:pt>
                <c:pt idx="8571">
                  <c:v>8572</c:v>
                </c:pt>
                <c:pt idx="8572">
                  <c:v>8573</c:v>
                </c:pt>
                <c:pt idx="8573">
                  <c:v>8574</c:v>
                </c:pt>
                <c:pt idx="8574">
                  <c:v>8575</c:v>
                </c:pt>
                <c:pt idx="8575">
                  <c:v>8576</c:v>
                </c:pt>
                <c:pt idx="8576">
                  <c:v>8577</c:v>
                </c:pt>
                <c:pt idx="8577">
                  <c:v>8578</c:v>
                </c:pt>
                <c:pt idx="8578">
                  <c:v>8579</c:v>
                </c:pt>
                <c:pt idx="8579">
                  <c:v>8580</c:v>
                </c:pt>
                <c:pt idx="8580">
                  <c:v>8581</c:v>
                </c:pt>
                <c:pt idx="8581">
                  <c:v>8582</c:v>
                </c:pt>
                <c:pt idx="8582">
                  <c:v>8583</c:v>
                </c:pt>
                <c:pt idx="8583">
                  <c:v>8584</c:v>
                </c:pt>
                <c:pt idx="8584">
                  <c:v>8585</c:v>
                </c:pt>
                <c:pt idx="8585">
                  <c:v>8586</c:v>
                </c:pt>
                <c:pt idx="8586">
                  <c:v>8587</c:v>
                </c:pt>
                <c:pt idx="8587">
                  <c:v>8588</c:v>
                </c:pt>
                <c:pt idx="8588">
                  <c:v>8589</c:v>
                </c:pt>
                <c:pt idx="8589">
                  <c:v>8590</c:v>
                </c:pt>
                <c:pt idx="8590">
                  <c:v>8591</c:v>
                </c:pt>
                <c:pt idx="8591">
                  <c:v>8592</c:v>
                </c:pt>
                <c:pt idx="8592">
                  <c:v>8593</c:v>
                </c:pt>
                <c:pt idx="8593">
                  <c:v>8594</c:v>
                </c:pt>
                <c:pt idx="8594">
                  <c:v>8595</c:v>
                </c:pt>
                <c:pt idx="8595">
                  <c:v>8596</c:v>
                </c:pt>
                <c:pt idx="8596">
                  <c:v>8597</c:v>
                </c:pt>
                <c:pt idx="8597">
                  <c:v>8598</c:v>
                </c:pt>
                <c:pt idx="8598">
                  <c:v>8599</c:v>
                </c:pt>
                <c:pt idx="8599">
                  <c:v>8600</c:v>
                </c:pt>
                <c:pt idx="8600">
                  <c:v>8601</c:v>
                </c:pt>
                <c:pt idx="8601">
                  <c:v>8602</c:v>
                </c:pt>
                <c:pt idx="8602">
                  <c:v>8603</c:v>
                </c:pt>
                <c:pt idx="8603">
                  <c:v>8604</c:v>
                </c:pt>
                <c:pt idx="8604">
                  <c:v>8605</c:v>
                </c:pt>
                <c:pt idx="8605">
                  <c:v>8606</c:v>
                </c:pt>
                <c:pt idx="8606">
                  <c:v>8607</c:v>
                </c:pt>
                <c:pt idx="8607">
                  <c:v>8608</c:v>
                </c:pt>
                <c:pt idx="8608">
                  <c:v>8609</c:v>
                </c:pt>
                <c:pt idx="8609">
                  <c:v>8610</c:v>
                </c:pt>
                <c:pt idx="8610">
                  <c:v>8611</c:v>
                </c:pt>
                <c:pt idx="8611">
                  <c:v>8612</c:v>
                </c:pt>
                <c:pt idx="8612">
                  <c:v>8613</c:v>
                </c:pt>
                <c:pt idx="8613">
                  <c:v>8614</c:v>
                </c:pt>
                <c:pt idx="8614">
                  <c:v>8615</c:v>
                </c:pt>
                <c:pt idx="8615">
                  <c:v>8616</c:v>
                </c:pt>
                <c:pt idx="8616">
                  <c:v>8617</c:v>
                </c:pt>
                <c:pt idx="8617">
                  <c:v>8618</c:v>
                </c:pt>
                <c:pt idx="8618">
                  <c:v>8619</c:v>
                </c:pt>
                <c:pt idx="8619">
                  <c:v>8620</c:v>
                </c:pt>
                <c:pt idx="8620">
                  <c:v>8621</c:v>
                </c:pt>
                <c:pt idx="8621">
                  <c:v>8622</c:v>
                </c:pt>
                <c:pt idx="8622">
                  <c:v>8623</c:v>
                </c:pt>
                <c:pt idx="8623">
                  <c:v>8624</c:v>
                </c:pt>
                <c:pt idx="8624">
                  <c:v>8625</c:v>
                </c:pt>
                <c:pt idx="8625">
                  <c:v>8626</c:v>
                </c:pt>
                <c:pt idx="8626">
                  <c:v>8627</c:v>
                </c:pt>
                <c:pt idx="8627">
                  <c:v>8628</c:v>
                </c:pt>
                <c:pt idx="8628">
                  <c:v>8629</c:v>
                </c:pt>
                <c:pt idx="8629">
                  <c:v>8630</c:v>
                </c:pt>
                <c:pt idx="8630">
                  <c:v>8631</c:v>
                </c:pt>
                <c:pt idx="8631">
                  <c:v>8632</c:v>
                </c:pt>
                <c:pt idx="8632">
                  <c:v>8633</c:v>
                </c:pt>
                <c:pt idx="8633">
                  <c:v>8634</c:v>
                </c:pt>
                <c:pt idx="8634">
                  <c:v>8635</c:v>
                </c:pt>
                <c:pt idx="8635">
                  <c:v>8636</c:v>
                </c:pt>
                <c:pt idx="8636">
                  <c:v>8637</c:v>
                </c:pt>
                <c:pt idx="8637">
                  <c:v>8638</c:v>
                </c:pt>
                <c:pt idx="8638">
                  <c:v>8639</c:v>
                </c:pt>
                <c:pt idx="8639">
                  <c:v>8640</c:v>
                </c:pt>
                <c:pt idx="8640">
                  <c:v>8641</c:v>
                </c:pt>
                <c:pt idx="8641">
                  <c:v>8642</c:v>
                </c:pt>
                <c:pt idx="8642">
                  <c:v>8643</c:v>
                </c:pt>
                <c:pt idx="8643">
                  <c:v>8644</c:v>
                </c:pt>
                <c:pt idx="8644">
                  <c:v>8645</c:v>
                </c:pt>
                <c:pt idx="8645">
                  <c:v>8646</c:v>
                </c:pt>
                <c:pt idx="8646">
                  <c:v>8647</c:v>
                </c:pt>
                <c:pt idx="8647">
                  <c:v>8648</c:v>
                </c:pt>
                <c:pt idx="8648">
                  <c:v>8649</c:v>
                </c:pt>
                <c:pt idx="8649">
                  <c:v>8650</c:v>
                </c:pt>
                <c:pt idx="8650">
                  <c:v>8651</c:v>
                </c:pt>
                <c:pt idx="8651">
                  <c:v>8652</c:v>
                </c:pt>
                <c:pt idx="8652">
                  <c:v>8653</c:v>
                </c:pt>
                <c:pt idx="8653">
                  <c:v>8654</c:v>
                </c:pt>
                <c:pt idx="8654">
                  <c:v>8655</c:v>
                </c:pt>
                <c:pt idx="8655">
                  <c:v>8656</c:v>
                </c:pt>
                <c:pt idx="8656">
                  <c:v>8657</c:v>
                </c:pt>
                <c:pt idx="8657">
                  <c:v>8658</c:v>
                </c:pt>
                <c:pt idx="8658">
                  <c:v>8659</c:v>
                </c:pt>
                <c:pt idx="8659">
                  <c:v>8660</c:v>
                </c:pt>
                <c:pt idx="8660">
                  <c:v>8661</c:v>
                </c:pt>
                <c:pt idx="8661">
                  <c:v>8662</c:v>
                </c:pt>
                <c:pt idx="8662">
                  <c:v>8663</c:v>
                </c:pt>
                <c:pt idx="8663">
                  <c:v>8664</c:v>
                </c:pt>
                <c:pt idx="8664">
                  <c:v>8665</c:v>
                </c:pt>
                <c:pt idx="8665">
                  <c:v>8666</c:v>
                </c:pt>
                <c:pt idx="8666">
                  <c:v>8667</c:v>
                </c:pt>
                <c:pt idx="8667">
                  <c:v>8668</c:v>
                </c:pt>
                <c:pt idx="8668">
                  <c:v>8669</c:v>
                </c:pt>
                <c:pt idx="8669">
                  <c:v>8670</c:v>
                </c:pt>
                <c:pt idx="8670">
                  <c:v>8671</c:v>
                </c:pt>
                <c:pt idx="8671">
                  <c:v>8672</c:v>
                </c:pt>
                <c:pt idx="8672">
                  <c:v>8673</c:v>
                </c:pt>
                <c:pt idx="8673">
                  <c:v>8674</c:v>
                </c:pt>
                <c:pt idx="8674">
                  <c:v>8675</c:v>
                </c:pt>
                <c:pt idx="8675">
                  <c:v>8676</c:v>
                </c:pt>
                <c:pt idx="8676">
                  <c:v>8677</c:v>
                </c:pt>
                <c:pt idx="8677">
                  <c:v>8678</c:v>
                </c:pt>
                <c:pt idx="8678">
                  <c:v>8679</c:v>
                </c:pt>
                <c:pt idx="8679">
                  <c:v>8680</c:v>
                </c:pt>
                <c:pt idx="8680">
                  <c:v>8681</c:v>
                </c:pt>
                <c:pt idx="8681">
                  <c:v>8682</c:v>
                </c:pt>
                <c:pt idx="8682">
                  <c:v>8683</c:v>
                </c:pt>
                <c:pt idx="8683">
                  <c:v>8684</c:v>
                </c:pt>
                <c:pt idx="8684">
                  <c:v>8685</c:v>
                </c:pt>
                <c:pt idx="8685">
                  <c:v>8686</c:v>
                </c:pt>
                <c:pt idx="8686">
                  <c:v>8687</c:v>
                </c:pt>
                <c:pt idx="8687">
                  <c:v>8688</c:v>
                </c:pt>
                <c:pt idx="8688">
                  <c:v>8689</c:v>
                </c:pt>
                <c:pt idx="8689">
                  <c:v>8690</c:v>
                </c:pt>
                <c:pt idx="8690">
                  <c:v>8691</c:v>
                </c:pt>
                <c:pt idx="8691">
                  <c:v>8692</c:v>
                </c:pt>
                <c:pt idx="8692">
                  <c:v>8693</c:v>
                </c:pt>
                <c:pt idx="8693">
                  <c:v>8694</c:v>
                </c:pt>
                <c:pt idx="8694">
                  <c:v>8695</c:v>
                </c:pt>
                <c:pt idx="8695">
                  <c:v>8696</c:v>
                </c:pt>
                <c:pt idx="8696">
                  <c:v>8697</c:v>
                </c:pt>
                <c:pt idx="8697">
                  <c:v>8698</c:v>
                </c:pt>
                <c:pt idx="8698">
                  <c:v>8699</c:v>
                </c:pt>
                <c:pt idx="8699">
                  <c:v>8700</c:v>
                </c:pt>
                <c:pt idx="8700">
                  <c:v>8701</c:v>
                </c:pt>
                <c:pt idx="8701">
                  <c:v>8702</c:v>
                </c:pt>
                <c:pt idx="8702">
                  <c:v>8703</c:v>
                </c:pt>
                <c:pt idx="8703">
                  <c:v>8704</c:v>
                </c:pt>
                <c:pt idx="8704">
                  <c:v>8705</c:v>
                </c:pt>
                <c:pt idx="8705">
                  <c:v>8706</c:v>
                </c:pt>
                <c:pt idx="8706">
                  <c:v>8707</c:v>
                </c:pt>
                <c:pt idx="8707">
                  <c:v>8708</c:v>
                </c:pt>
                <c:pt idx="8708">
                  <c:v>8709</c:v>
                </c:pt>
                <c:pt idx="8709">
                  <c:v>8710</c:v>
                </c:pt>
                <c:pt idx="8710">
                  <c:v>8711</c:v>
                </c:pt>
                <c:pt idx="8711">
                  <c:v>8712</c:v>
                </c:pt>
                <c:pt idx="8712">
                  <c:v>8713</c:v>
                </c:pt>
                <c:pt idx="8713">
                  <c:v>8714</c:v>
                </c:pt>
                <c:pt idx="8714">
                  <c:v>8715</c:v>
                </c:pt>
                <c:pt idx="8715">
                  <c:v>8716</c:v>
                </c:pt>
                <c:pt idx="8716">
                  <c:v>8717</c:v>
                </c:pt>
                <c:pt idx="8717">
                  <c:v>8718</c:v>
                </c:pt>
                <c:pt idx="8718">
                  <c:v>8719</c:v>
                </c:pt>
                <c:pt idx="8719">
                  <c:v>8720</c:v>
                </c:pt>
                <c:pt idx="8720">
                  <c:v>8721</c:v>
                </c:pt>
                <c:pt idx="8721">
                  <c:v>8722</c:v>
                </c:pt>
                <c:pt idx="8722">
                  <c:v>8723</c:v>
                </c:pt>
                <c:pt idx="8723">
                  <c:v>8724</c:v>
                </c:pt>
                <c:pt idx="8724">
                  <c:v>8725</c:v>
                </c:pt>
                <c:pt idx="8725">
                  <c:v>8726</c:v>
                </c:pt>
                <c:pt idx="8726">
                  <c:v>8727</c:v>
                </c:pt>
                <c:pt idx="8727">
                  <c:v>8728</c:v>
                </c:pt>
                <c:pt idx="8728">
                  <c:v>8729</c:v>
                </c:pt>
                <c:pt idx="8729">
                  <c:v>8730</c:v>
                </c:pt>
                <c:pt idx="8730">
                  <c:v>8731</c:v>
                </c:pt>
                <c:pt idx="8731">
                  <c:v>8732</c:v>
                </c:pt>
                <c:pt idx="8732">
                  <c:v>8733</c:v>
                </c:pt>
                <c:pt idx="8733">
                  <c:v>8734</c:v>
                </c:pt>
                <c:pt idx="8734">
                  <c:v>8735</c:v>
                </c:pt>
                <c:pt idx="8735">
                  <c:v>8736</c:v>
                </c:pt>
                <c:pt idx="8736">
                  <c:v>8737</c:v>
                </c:pt>
                <c:pt idx="8737">
                  <c:v>8738</c:v>
                </c:pt>
                <c:pt idx="8738">
                  <c:v>8739</c:v>
                </c:pt>
                <c:pt idx="8739">
                  <c:v>8740</c:v>
                </c:pt>
                <c:pt idx="8740">
                  <c:v>8741</c:v>
                </c:pt>
                <c:pt idx="8741">
                  <c:v>8742</c:v>
                </c:pt>
                <c:pt idx="8742">
                  <c:v>8743</c:v>
                </c:pt>
                <c:pt idx="8743">
                  <c:v>8744</c:v>
                </c:pt>
                <c:pt idx="8744">
                  <c:v>8745</c:v>
                </c:pt>
                <c:pt idx="8745">
                  <c:v>8746</c:v>
                </c:pt>
                <c:pt idx="8746">
                  <c:v>8747</c:v>
                </c:pt>
                <c:pt idx="8747">
                  <c:v>8748</c:v>
                </c:pt>
                <c:pt idx="8748">
                  <c:v>8749</c:v>
                </c:pt>
                <c:pt idx="8749">
                  <c:v>8750</c:v>
                </c:pt>
                <c:pt idx="8750">
                  <c:v>8751</c:v>
                </c:pt>
                <c:pt idx="8751">
                  <c:v>8752</c:v>
                </c:pt>
                <c:pt idx="8752">
                  <c:v>8753</c:v>
                </c:pt>
                <c:pt idx="8753">
                  <c:v>8754</c:v>
                </c:pt>
                <c:pt idx="8754">
                  <c:v>8755</c:v>
                </c:pt>
                <c:pt idx="8755">
                  <c:v>8756</c:v>
                </c:pt>
                <c:pt idx="8756">
                  <c:v>8757</c:v>
                </c:pt>
                <c:pt idx="8757">
                  <c:v>8758</c:v>
                </c:pt>
                <c:pt idx="8758">
                  <c:v>8759</c:v>
                </c:pt>
                <c:pt idx="8759">
                  <c:v>8760</c:v>
                </c:pt>
              </c:numCache>
            </c:numRef>
          </c:xVal>
          <c:yVal>
            <c:numRef>
              <c:f>'Auswertung c'!$B$2:$B$8761</c:f>
              <c:numCache>
                <c:formatCode>General</c:formatCode>
                <c:ptCount val="8760"/>
                <c:pt idx="0">
                  <c:v>99.77</c:v>
                </c:pt>
                <c:pt idx="1">
                  <c:v>98.05</c:v>
                </c:pt>
                <c:pt idx="2">
                  <c:v>84.94</c:v>
                </c:pt>
                <c:pt idx="3">
                  <c:v>83.91</c:v>
                </c:pt>
                <c:pt idx="4">
                  <c:v>81.37</c:v>
                </c:pt>
                <c:pt idx="5">
                  <c:v>78.88</c:v>
                </c:pt>
                <c:pt idx="6">
                  <c:v>75.87</c:v>
                </c:pt>
                <c:pt idx="7">
                  <c:v>75.61</c:v>
                </c:pt>
                <c:pt idx="8">
                  <c:v>74.930000000000007</c:v>
                </c:pt>
                <c:pt idx="9">
                  <c:v>72.7</c:v>
                </c:pt>
                <c:pt idx="10">
                  <c:v>72.17</c:v>
                </c:pt>
                <c:pt idx="11">
                  <c:v>72</c:v>
                </c:pt>
                <c:pt idx="12">
                  <c:v>71.92</c:v>
                </c:pt>
                <c:pt idx="13">
                  <c:v>70.819999999999993</c:v>
                </c:pt>
                <c:pt idx="14">
                  <c:v>70.599999999999994</c:v>
                </c:pt>
                <c:pt idx="15">
                  <c:v>70.38</c:v>
                </c:pt>
                <c:pt idx="16">
                  <c:v>69.94</c:v>
                </c:pt>
                <c:pt idx="17">
                  <c:v>69.739999999999995</c:v>
                </c:pt>
                <c:pt idx="18">
                  <c:v>69.680000000000007</c:v>
                </c:pt>
                <c:pt idx="19">
                  <c:v>69.489999999999995</c:v>
                </c:pt>
                <c:pt idx="20">
                  <c:v>69.47</c:v>
                </c:pt>
                <c:pt idx="21">
                  <c:v>69.03</c:v>
                </c:pt>
                <c:pt idx="22">
                  <c:v>69.010000000000005</c:v>
                </c:pt>
                <c:pt idx="23">
                  <c:v>68.5</c:v>
                </c:pt>
                <c:pt idx="24">
                  <c:v>68.34</c:v>
                </c:pt>
                <c:pt idx="25">
                  <c:v>68.19</c:v>
                </c:pt>
                <c:pt idx="26">
                  <c:v>67.739999999999995</c:v>
                </c:pt>
                <c:pt idx="27">
                  <c:v>67.19</c:v>
                </c:pt>
                <c:pt idx="28">
                  <c:v>66.989999999999995</c:v>
                </c:pt>
                <c:pt idx="29">
                  <c:v>66.98</c:v>
                </c:pt>
                <c:pt idx="30">
                  <c:v>66.87</c:v>
                </c:pt>
                <c:pt idx="31">
                  <c:v>66.650000000000006</c:v>
                </c:pt>
                <c:pt idx="32">
                  <c:v>66.45</c:v>
                </c:pt>
                <c:pt idx="33">
                  <c:v>66.39</c:v>
                </c:pt>
                <c:pt idx="34">
                  <c:v>66.319999999999993</c:v>
                </c:pt>
                <c:pt idx="35">
                  <c:v>66.239999999999995</c:v>
                </c:pt>
                <c:pt idx="36">
                  <c:v>66.23</c:v>
                </c:pt>
                <c:pt idx="37">
                  <c:v>66.14</c:v>
                </c:pt>
                <c:pt idx="38">
                  <c:v>65.989999999999995</c:v>
                </c:pt>
                <c:pt idx="39">
                  <c:v>65.989999999999995</c:v>
                </c:pt>
                <c:pt idx="40">
                  <c:v>65.97</c:v>
                </c:pt>
                <c:pt idx="41">
                  <c:v>65.959999999999994</c:v>
                </c:pt>
                <c:pt idx="42">
                  <c:v>65.67</c:v>
                </c:pt>
                <c:pt idx="43">
                  <c:v>65.56</c:v>
                </c:pt>
                <c:pt idx="44">
                  <c:v>65.52</c:v>
                </c:pt>
                <c:pt idx="45">
                  <c:v>65.22</c:v>
                </c:pt>
                <c:pt idx="46">
                  <c:v>65.180000000000007</c:v>
                </c:pt>
                <c:pt idx="47">
                  <c:v>65.12</c:v>
                </c:pt>
                <c:pt idx="48">
                  <c:v>65.05</c:v>
                </c:pt>
                <c:pt idx="49">
                  <c:v>65.05</c:v>
                </c:pt>
                <c:pt idx="50">
                  <c:v>65</c:v>
                </c:pt>
                <c:pt idx="51">
                  <c:v>65</c:v>
                </c:pt>
                <c:pt idx="52">
                  <c:v>64.989999999999995</c:v>
                </c:pt>
                <c:pt idx="53">
                  <c:v>64.959999999999994</c:v>
                </c:pt>
                <c:pt idx="54">
                  <c:v>64.91</c:v>
                </c:pt>
                <c:pt idx="55">
                  <c:v>64.739999999999995</c:v>
                </c:pt>
                <c:pt idx="56">
                  <c:v>64.510000000000005</c:v>
                </c:pt>
                <c:pt idx="57">
                  <c:v>64.099999999999994</c:v>
                </c:pt>
                <c:pt idx="58">
                  <c:v>64.06</c:v>
                </c:pt>
                <c:pt idx="59">
                  <c:v>63.83</c:v>
                </c:pt>
                <c:pt idx="60">
                  <c:v>63.79</c:v>
                </c:pt>
                <c:pt idx="61">
                  <c:v>63.36</c:v>
                </c:pt>
                <c:pt idx="62">
                  <c:v>63.27</c:v>
                </c:pt>
                <c:pt idx="63">
                  <c:v>63.06</c:v>
                </c:pt>
                <c:pt idx="64">
                  <c:v>63.02</c:v>
                </c:pt>
                <c:pt idx="65">
                  <c:v>62.97</c:v>
                </c:pt>
                <c:pt idx="66">
                  <c:v>62.96</c:v>
                </c:pt>
                <c:pt idx="67">
                  <c:v>62.95</c:v>
                </c:pt>
                <c:pt idx="68">
                  <c:v>62.9</c:v>
                </c:pt>
                <c:pt idx="69">
                  <c:v>62.82</c:v>
                </c:pt>
                <c:pt idx="70">
                  <c:v>62.73</c:v>
                </c:pt>
                <c:pt idx="71">
                  <c:v>62.59</c:v>
                </c:pt>
                <c:pt idx="72">
                  <c:v>62.51</c:v>
                </c:pt>
                <c:pt idx="73">
                  <c:v>62.16</c:v>
                </c:pt>
                <c:pt idx="74">
                  <c:v>62.06</c:v>
                </c:pt>
                <c:pt idx="75">
                  <c:v>62.06</c:v>
                </c:pt>
                <c:pt idx="76">
                  <c:v>62.05</c:v>
                </c:pt>
                <c:pt idx="77">
                  <c:v>62.01</c:v>
                </c:pt>
                <c:pt idx="78">
                  <c:v>62</c:v>
                </c:pt>
                <c:pt idx="79">
                  <c:v>62</c:v>
                </c:pt>
                <c:pt idx="80">
                  <c:v>61.99</c:v>
                </c:pt>
                <c:pt idx="81">
                  <c:v>61.96</c:v>
                </c:pt>
                <c:pt idx="82">
                  <c:v>61.95</c:v>
                </c:pt>
                <c:pt idx="83">
                  <c:v>61.95</c:v>
                </c:pt>
                <c:pt idx="84">
                  <c:v>61.89</c:v>
                </c:pt>
                <c:pt idx="85">
                  <c:v>61.8</c:v>
                </c:pt>
                <c:pt idx="86">
                  <c:v>61.76</c:v>
                </c:pt>
                <c:pt idx="87">
                  <c:v>61.67</c:v>
                </c:pt>
                <c:pt idx="88">
                  <c:v>61.41</c:v>
                </c:pt>
                <c:pt idx="89">
                  <c:v>61.21</c:v>
                </c:pt>
                <c:pt idx="90">
                  <c:v>61.14</c:v>
                </c:pt>
                <c:pt idx="91">
                  <c:v>61.1</c:v>
                </c:pt>
                <c:pt idx="92">
                  <c:v>61.04</c:v>
                </c:pt>
                <c:pt idx="93">
                  <c:v>61</c:v>
                </c:pt>
                <c:pt idx="94">
                  <c:v>61</c:v>
                </c:pt>
                <c:pt idx="95">
                  <c:v>61</c:v>
                </c:pt>
                <c:pt idx="96">
                  <c:v>60.98</c:v>
                </c:pt>
                <c:pt idx="97">
                  <c:v>60.96</c:v>
                </c:pt>
                <c:pt idx="98">
                  <c:v>60.83</c:v>
                </c:pt>
                <c:pt idx="99">
                  <c:v>60.81</c:v>
                </c:pt>
                <c:pt idx="100">
                  <c:v>60.63</c:v>
                </c:pt>
                <c:pt idx="101">
                  <c:v>60.43</c:v>
                </c:pt>
                <c:pt idx="102">
                  <c:v>60.42</c:v>
                </c:pt>
                <c:pt idx="103">
                  <c:v>60.28</c:v>
                </c:pt>
                <c:pt idx="104">
                  <c:v>60.26</c:v>
                </c:pt>
                <c:pt idx="105">
                  <c:v>60.17</c:v>
                </c:pt>
                <c:pt idx="106">
                  <c:v>60.15</c:v>
                </c:pt>
                <c:pt idx="107">
                  <c:v>60.14</c:v>
                </c:pt>
                <c:pt idx="108">
                  <c:v>60.08</c:v>
                </c:pt>
                <c:pt idx="109">
                  <c:v>60.08</c:v>
                </c:pt>
                <c:pt idx="110">
                  <c:v>60.07</c:v>
                </c:pt>
                <c:pt idx="111">
                  <c:v>60.05</c:v>
                </c:pt>
                <c:pt idx="112">
                  <c:v>60.04</c:v>
                </c:pt>
                <c:pt idx="113">
                  <c:v>60.04</c:v>
                </c:pt>
                <c:pt idx="114">
                  <c:v>60.03</c:v>
                </c:pt>
                <c:pt idx="115">
                  <c:v>60.01</c:v>
                </c:pt>
                <c:pt idx="116">
                  <c:v>60.01</c:v>
                </c:pt>
                <c:pt idx="117">
                  <c:v>60</c:v>
                </c:pt>
                <c:pt idx="118">
                  <c:v>60</c:v>
                </c:pt>
                <c:pt idx="119">
                  <c:v>60</c:v>
                </c:pt>
                <c:pt idx="120">
                  <c:v>59.98</c:v>
                </c:pt>
                <c:pt idx="121">
                  <c:v>59.94</c:v>
                </c:pt>
                <c:pt idx="122">
                  <c:v>59.91</c:v>
                </c:pt>
                <c:pt idx="123">
                  <c:v>59.91</c:v>
                </c:pt>
                <c:pt idx="124">
                  <c:v>59.9</c:v>
                </c:pt>
                <c:pt idx="125">
                  <c:v>59.87</c:v>
                </c:pt>
                <c:pt idx="126">
                  <c:v>59.84</c:v>
                </c:pt>
                <c:pt idx="127">
                  <c:v>59.61</c:v>
                </c:pt>
                <c:pt idx="128">
                  <c:v>59.59</c:v>
                </c:pt>
                <c:pt idx="129">
                  <c:v>59.45</c:v>
                </c:pt>
                <c:pt idx="130">
                  <c:v>59.41</c:v>
                </c:pt>
                <c:pt idx="131">
                  <c:v>59.39</c:v>
                </c:pt>
                <c:pt idx="132">
                  <c:v>59.37</c:v>
                </c:pt>
                <c:pt idx="133">
                  <c:v>59.29</c:v>
                </c:pt>
                <c:pt idx="134">
                  <c:v>59.2</c:v>
                </c:pt>
                <c:pt idx="135">
                  <c:v>59.19</c:v>
                </c:pt>
                <c:pt idx="136">
                  <c:v>59.15</c:v>
                </c:pt>
                <c:pt idx="137">
                  <c:v>59.13</c:v>
                </c:pt>
                <c:pt idx="138">
                  <c:v>59.06</c:v>
                </c:pt>
                <c:pt idx="139">
                  <c:v>59.01</c:v>
                </c:pt>
                <c:pt idx="140">
                  <c:v>58.97</c:v>
                </c:pt>
                <c:pt idx="141">
                  <c:v>58.95</c:v>
                </c:pt>
                <c:pt idx="142">
                  <c:v>58.94</c:v>
                </c:pt>
                <c:pt idx="143">
                  <c:v>58.94</c:v>
                </c:pt>
                <c:pt idx="144">
                  <c:v>58.88</c:v>
                </c:pt>
                <c:pt idx="145">
                  <c:v>58.85</c:v>
                </c:pt>
                <c:pt idx="146">
                  <c:v>58.84</c:v>
                </c:pt>
                <c:pt idx="147">
                  <c:v>58.8</c:v>
                </c:pt>
                <c:pt idx="148">
                  <c:v>58.79</c:v>
                </c:pt>
                <c:pt idx="149">
                  <c:v>58.64</c:v>
                </c:pt>
                <c:pt idx="150">
                  <c:v>58.62</c:v>
                </c:pt>
                <c:pt idx="151">
                  <c:v>58.59</c:v>
                </c:pt>
                <c:pt idx="152">
                  <c:v>58.55</c:v>
                </c:pt>
                <c:pt idx="153">
                  <c:v>58.55</c:v>
                </c:pt>
                <c:pt idx="154">
                  <c:v>58.48</c:v>
                </c:pt>
                <c:pt idx="155">
                  <c:v>58.39</c:v>
                </c:pt>
                <c:pt idx="156">
                  <c:v>58.25</c:v>
                </c:pt>
                <c:pt idx="157">
                  <c:v>58.24</c:v>
                </c:pt>
                <c:pt idx="158">
                  <c:v>58.13</c:v>
                </c:pt>
                <c:pt idx="159">
                  <c:v>58.05</c:v>
                </c:pt>
                <c:pt idx="160">
                  <c:v>58.05</c:v>
                </c:pt>
                <c:pt idx="161">
                  <c:v>58.04</c:v>
                </c:pt>
                <c:pt idx="162">
                  <c:v>58</c:v>
                </c:pt>
                <c:pt idx="163">
                  <c:v>57.98</c:v>
                </c:pt>
                <c:pt idx="164">
                  <c:v>57.96</c:v>
                </c:pt>
                <c:pt idx="165">
                  <c:v>57.91</c:v>
                </c:pt>
                <c:pt idx="166">
                  <c:v>57.85</c:v>
                </c:pt>
                <c:pt idx="167">
                  <c:v>57.84</c:v>
                </c:pt>
                <c:pt idx="168">
                  <c:v>57.84</c:v>
                </c:pt>
                <c:pt idx="169">
                  <c:v>57.82</c:v>
                </c:pt>
                <c:pt idx="170">
                  <c:v>57.82</c:v>
                </c:pt>
                <c:pt idx="171">
                  <c:v>57.8</c:v>
                </c:pt>
                <c:pt idx="172">
                  <c:v>57.79</c:v>
                </c:pt>
                <c:pt idx="173">
                  <c:v>57.69</c:v>
                </c:pt>
                <c:pt idx="174">
                  <c:v>57.69</c:v>
                </c:pt>
                <c:pt idx="175">
                  <c:v>57.69</c:v>
                </c:pt>
                <c:pt idx="176">
                  <c:v>57.68</c:v>
                </c:pt>
                <c:pt idx="177">
                  <c:v>57.65</c:v>
                </c:pt>
                <c:pt idx="178">
                  <c:v>57.59</c:v>
                </c:pt>
                <c:pt idx="179">
                  <c:v>57.58</c:v>
                </c:pt>
                <c:pt idx="180">
                  <c:v>57.51</c:v>
                </c:pt>
                <c:pt idx="181">
                  <c:v>57.46</c:v>
                </c:pt>
                <c:pt idx="182">
                  <c:v>57.42</c:v>
                </c:pt>
                <c:pt idx="183">
                  <c:v>57.37</c:v>
                </c:pt>
                <c:pt idx="184">
                  <c:v>57.34</c:v>
                </c:pt>
                <c:pt idx="185">
                  <c:v>57.34</c:v>
                </c:pt>
                <c:pt idx="186">
                  <c:v>57.19</c:v>
                </c:pt>
                <c:pt idx="187">
                  <c:v>57.1</c:v>
                </c:pt>
                <c:pt idx="188">
                  <c:v>57.09</c:v>
                </c:pt>
                <c:pt idx="189">
                  <c:v>57.07</c:v>
                </c:pt>
                <c:pt idx="190">
                  <c:v>57.01</c:v>
                </c:pt>
                <c:pt idx="191">
                  <c:v>56.99</c:v>
                </c:pt>
                <c:pt idx="192">
                  <c:v>56.97</c:v>
                </c:pt>
                <c:pt idx="193">
                  <c:v>56.92</c:v>
                </c:pt>
                <c:pt idx="194">
                  <c:v>56.92</c:v>
                </c:pt>
                <c:pt idx="195">
                  <c:v>56.91</c:v>
                </c:pt>
                <c:pt idx="196">
                  <c:v>56.91</c:v>
                </c:pt>
                <c:pt idx="197">
                  <c:v>56.88</c:v>
                </c:pt>
                <c:pt idx="198">
                  <c:v>56.8</c:v>
                </c:pt>
                <c:pt idx="199">
                  <c:v>56.78</c:v>
                </c:pt>
                <c:pt idx="200">
                  <c:v>56.77</c:v>
                </c:pt>
                <c:pt idx="201">
                  <c:v>56.7</c:v>
                </c:pt>
                <c:pt idx="202">
                  <c:v>56.68</c:v>
                </c:pt>
                <c:pt idx="203">
                  <c:v>56.65</c:v>
                </c:pt>
                <c:pt idx="204">
                  <c:v>56.62</c:v>
                </c:pt>
                <c:pt idx="205">
                  <c:v>56.6</c:v>
                </c:pt>
                <c:pt idx="206">
                  <c:v>56.6</c:v>
                </c:pt>
                <c:pt idx="207">
                  <c:v>56.56</c:v>
                </c:pt>
                <c:pt idx="208">
                  <c:v>56.55</c:v>
                </c:pt>
                <c:pt idx="209">
                  <c:v>56.51</c:v>
                </c:pt>
                <c:pt idx="210">
                  <c:v>56.49</c:v>
                </c:pt>
                <c:pt idx="211">
                  <c:v>56.44</c:v>
                </c:pt>
                <c:pt idx="212">
                  <c:v>56.36</c:v>
                </c:pt>
                <c:pt idx="213">
                  <c:v>56.26</c:v>
                </c:pt>
                <c:pt idx="214">
                  <c:v>56.25</c:v>
                </c:pt>
                <c:pt idx="215">
                  <c:v>56.19</c:v>
                </c:pt>
                <c:pt idx="216">
                  <c:v>56.18</c:v>
                </c:pt>
                <c:pt idx="217">
                  <c:v>56.14</c:v>
                </c:pt>
                <c:pt idx="218">
                  <c:v>56.11</c:v>
                </c:pt>
                <c:pt idx="219">
                  <c:v>56.05</c:v>
                </c:pt>
                <c:pt idx="220">
                  <c:v>56.03</c:v>
                </c:pt>
                <c:pt idx="221">
                  <c:v>56.02</c:v>
                </c:pt>
                <c:pt idx="222">
                  <c:v>56</c:v>
                </c:pt>
                <c:pt idx="223">
                  <c:v>56</c:v>
                </c:pt>
                <c:pt idx="224">
                  <c:v>56</c:v>
                </c:pt>
                <c:pt idx="225">
                  <c:v>55.99</c:v>
                </c:pt>
                <c:pt idx="226">
                  <c:v>55.99</c:v>
                </c:pt>
                <c:pt idx="227">
                  <c:v>55.99</c:v>
                </c:pt>
                <c:pt idx="228">
                  <c:v>55.99</c:v>
                </c:pt>
                <c:pt idx="229">
                  <c:v>55.97</c:v>
                </c:pt>
                <c:pt idx="230">
                  <c:v>55.93</c:v>
                </c:pt>
                <c:pt idx="231">
                  <c:v>55.93</c:v>
                </c:pt>
                <c:pt idx="232">
                  <c:v>55.92</c:v>
                </c:pt>
                <c:pt idx="233">
                  <c:v>55.92</c:v>
                </c:pt>
                <c:pt idx="234">
                  <c:v>55.9</c:v>
                </c:pt>
                <c:pt idx="235">
                  <c:v>55.86</c:v>
                </c:pt>
                <c:pt idx="236">
                  <c:v>55.81</c:v>
                </c:pt>
                <c:pt idx="237">
                  <c:v>55.8</c:v>
                </c:pt>
                <c:pt idx="238">
                  <c:v>55.78</c:v>
                </c:pt>
                <c:pt idx="239">
                  <c:v>55.77</c:v>
                </c:pt>
                <c:pt idx="240">
                  <c:v>55.77</c:v>
                </c:pt>
                <c:pt idx="241">
                  <c:v>55.75</c:v>
                </c:pt>
                <c:pt idx="242">
                  <c:v>55.7</c:v>
                </c:pt>
                <c:pt idx="243">
                  <c:v>55.68</c:v>
                </c:pt>
                <c:pt idx="244">
                  <c:v>55.64</c:v>
                </c:pt>
                <c:pt idx="245">
                  <c:v>55.64</c:v>
                </c:pt>
                <c:pt idx="246">
                  <c:v>55.63</c:v>
                </c:pt>
                <c:pt idx="247">
                  <c:v>55.63</c:v>
                </c:pt>
                <c:pt idx="248">
                  <c:v>55.62</c:v>
                </c:pt>
                <c:pt idx="249">
                  <c:v>55.61</c:v>
                </c:pt>
                <c:pt idx="250">
                  <c:v>55.55</c:v>
                </c:pt>
                <c:pt idx="251">
                  <c:v>55.55</c:v>
                </c:pt>
                <c:pt idx="252">
                  <c:v>55.51</c:v>
                </c:pt>
                <c:pt idx="253">
                  <c:v>55.5</c:v>
                </c:pt>
                <c:pt idx="254">
                  <c:v>55.48</c:v>
                </c:pt>
                <c:pt idx="255">
                  <c:v>55.47</c:v>
                </c:pt>
                <c:pt idx="256">
                  <c:v>55.44</c:v>
                </c:pt>
                <c:pt idx="257">
                  <c:v>55.44</c:v>
                </c:pt>
                <c:pt idx="258">
                  <c:v>55.39</c:v>
                </c:pt>
                <c:pt idx="259">
                  <c:v>55.29</c:v>
                </c:pt>
                <c:pt idx="260">
                  <c:v>55.26</c:v>
                </c:pt>
                <c:pt idx="261">
                  <c:v>55.25</c:v>
                </c:pt>
                <c:pt idx="262">
                  <c:v>55.25</c:v>
                </c:pt>
                <c:pt idx="263">
                  <c:v>55.2</c:v>
                </c:pt>
                <c:pt idx="264">
                  <c:v>55.17</c:v>
                </c:pt>
                <c:pt idx="265">
                  <c:v>55.17</c:v>
                </c:pt>
                <c:pt idx="266">
                  <c:v>55.17</c:v>
                </c:pt>
                <c:pt idx="267">
                  <c:v>55.17</c:v>
                </c:pt>
                <c:pt idx="268">
                  <c:v>55.17</c:v>
                </c:pt>
                <c:pt idx="269">
                  <c:v>55.16</c:v>
                </c:pt>
                <c:pt idx="270">
                  <c:v>55.13</c:v>
                </c:pt>
                <c:pt idx="271">
                  <c:v>55.1</c:v>
                </c:pt>
                <c:pt idx="272">
                  <c:v>55.1</c:v>
                </c:pt>
                <c:pt idx="273">
                  <c:v>55.09</c:v>
                </c:pt>
                <c:pt idx="274">
                  <c:v>55.09</c:v>
                </c:pt>
                <c:pt idx="275">
                  <c:v>55.08</c:v>
                </c:pt>
                <c:pt idx="276">
                  <c:v>55.07</c:v>
                </c:pt>
                <c:pt idx="277">
                  <c:v>55.07</c:v>
                </c:pt>
                <c:pt idx="278">
                  <c:v>55.04</c:v>
                </c:pt>
                <c:pt idx="279">
                  <c:v>55.03</c:v>
                </c:pt>
                <c:pt idx="280">
                  <c:v>55.03</c:v>
                </c:pt>
                <c:pt idx="281">
                  <c:v>55.01</c:v>
                </c:pt>
                <c:pt idx="282">
                  <c:v>55</c:v>
                </c:pt>
                <c:pt idx="283">
                  <c:v>55</c:v>
                </c:pt>
                <c:pt idx="284">
                  <c:v>55</c:v>
                </c:pt>
                <c:pt idx="285">
                  <c:v>55</c:v>
                </c:pt>
                <c:pt idx="286">
                  <c:v>55</c:v>
                </c:pt>
                <c:pt idx="287">
                  <c:v>55</c:v>
                </c:pt>
                <c:pt idx="288">
                  <c:v>54.99</c:v>
                </c:pt>
                <c:pt idx="289">
                  <c:v>54.98</c:v>
                </c:pt>
                <c:pt idx="290">
                  <c:v>54.97</c:v>
                </c:pt>
                <c:pt idx="291">
                  <c:v>54.97</c:v>
                </c:pt>
                <c:pt idx="292">
                  <c:v>54.96</c:v>
                </c:pt>
                <c:pt idx="293">
                  <c:v>54.95</c:v>
                </c:pt>
                <c:pt idx="294">
                  <c:v>54.95</c:v>
                </c:pt>
                <c:pt idx="295">
                  <c:v>54.95</c:v>
                </c:pt>
                <c:pt idx="296">
                  <c:v>54.95</c:v>
                </c:pt>
                <c:pt idx="297">
                  <c:v>54.94</c:v>
                </c:pt>
                <c:pt idx="298">
                  <c:v>54.92</c:v>
                </c:pt>
                <c:pt idx="299">
                  <c:v>54.92</c:v>
                </c:pt>
                <c:pt idx="300">
                  <c:v>54.92</c:v>
                </c:pt>
                <c:pt idx="301">
                  <c:v>54.91</c:v>
                </c:pt>
                <c:pt idx="302">
                  <c:v>54.9</c:v>
                </c:pt>
                <c:pt idx="303">
                  <c:v>54.9</c:v>
                </c:pt>
                <c:pt idx="304">
                  <c:v>54.87</c:v>
                </c:pt>
                <c:pt idx="305">
                  <c:v>54.87</c:v>
                </c:pt>
                <c:pt idx="306">
                  <c:v>54.85</c:v>
                </c:pt>
                <c:pt idx="307">
                  <c:v>54.8</c:v>
                </c:pt>
                <c:pt idx="308">
                  <c:v>54.8</c:v>
                </c:pt>
                <c:pt idx="309">
                  <c:v>54.72</c:v>
                </c:pt>
                <c:pt idx="310">
                  <c:v>54.7</c:v>
                </c:pt>
                <c:pt idx="311">
                  <c:v>54.69</c:v>
                </c:pt>
                <c:pt idx="312">
                  <c:v>54.64</c:v>
                </c:pt>
                <c:pt idx="313">
                  <c:v>54.62</c:v>
                </c:pt>
                <c:pt idx="314">
                  <c:v>54.6</c:v>
                </c:pt>
                <c:pt idx="315">
                  <c:v>54.58</c:v>
                </c:pt>
                <c:pt idx="316">
                  <c:v>54.56</c:v>
                </c:pt>
                <c:pt idx="317">
                  <c:v>54.42</c:v>
                </c:pt>
                <c:pt idx="318">
                  <c:v>54.38</c:v>
                </c:pt>
                <c:pt idx="319">
                  <c:v>54.38</c:v>
                </c:pt>
                <c:pt idx="320">
                  <c:v>54.32</c:v>
                </c:pt>
                <c:pt idx="321">
                  <c:v>54.28</c:v>
                </c:pt>
                <c:pt idx="322">
                  <c:v>54.26</c:v>
                </c:pt>
                <c:pt idx="323">
                  <c:v>54.25</c:v>
                </c:pt>
                <c:pt idx="324">
                  <c:v>54.24</c:v>
                </c:pt>
                <c:pt idx="325">
                  <c:v>54.24</c:v>
                </c:pt>
                <c:pt idx="326">
                  <c:v>54.22</c:v>
                </c:pt>
                <c:pt idx="327">
                  <c:v>54.15</c:v>
                </c:pt>
                <c:pt idx="328">
                  <c:v>54.15</c:v>
                </c:pt>
                <c:pt idx="329">
                  <c:v>54.12</c:v>
                </c:pt>
                <c:pt idx="330">
                  <c:v>54.1</c:v>
                </c:pt>
                <c:pt idx="331">
                  <c:v>54.09</c:v>
                </c:pt>
                <c:pt idx="332">
                  <c:v>54.07</c:v>
                </c:pt>
                <c:pt idx="333">
                  <c:v>54.06</c:v>
                </c:pt>
                <c:pt idx="334">
                  <c:v>54.02</c:v>
                </c:pt>
                <c:pt idx="335">
                  <c:v>54.01</c:v>
                </c:pt>
                <c:pt idx="336">
                  <c:v>54.01</c:v>
                </c:pt>
                <c:pt idx="337">
                  <c:v>54.01</c:v>
                </c:pt>
                <c:pt idx="338">
                  <c:v>54</c:v>
                </c:pt>
                <c:pt idx="339">
                  <c:v>54</c:v>
                </c:pt>
                <c:pt idx="340">
                  <c:v>53.99</c:v>
                </c:pt>
                <c:pt idx="341">
                  <c:v>53.99</c:v>
                </c:pt>
                <c:pt idx="342">
                  <c:v>53.98</c:v>
                </c:pt>
                <c:pt idx="343">
                  <c:v>53.94</c:v>
                </c:pt>
                <c:pt idx="344">
                  <c:v>53.94</c:v>
                </c:pt>
                <c:pt idx="345">
                  <c:v>53.93</c:v>
                </c:pt>
                <c:pt idx="346">
                  <c:v>53.93</c:v>
                </c:pt>
                <c:pt idx="347">
                  <c:v>53.91</c:v>
                </c:pt>
                <c:pt idx="348">
                  <c:v>53.91</c:v>
                </c:pt>
                <c:pt idx="349">
                  <c:v>53.89</c:v>
                </c:pt>
                <c:pt idx="350">
                  <c:v>53.88</c:v>
                </c:pt>
                <c:pt idx="351">
                  <c:v>53.87</c:v>
                </c:pt>
                <c:pt idx="352">
                  <c:v>53.85</c:v>
                </c:pt>
                <c:pt idx="353">
                  <c:v>53.84</c:v>
                </c:pt>
                <c:pt idx="354">
                  <c:v>53.84</c:v>
                </c:pt>
                <c:pt idx="355">
                  <c:v>53.81</c:v>
                </c:pt>
                <c:pt idx="356">
                  <c:v>53.81</c:v>
                </c:pt>
                <c:pt idx="357">
                  <c:v>53.79</c:v>
                </c:pt>
                <c:pt idx="358">
                  <c:v>53.79</c:v>
                </c:pt>
                <c:pt idx="359">
                  <c:v>53.78</c:v>
                </c:pt>
                <c:pt idx="360">
                  <c:v>53.74</c:v>
                </c:pt>
                <c:pt idx="361">
                  <c:v>53.73</c:v>
                </c:pt>
                <c:pt idx="362">
                  <c:v>53.64</c:v>
                </c:pt>
                <c:pt idx="363">
                  <c:v>53.61</c:v>
                </c:pt>
                <c:pt idx="364">
                  <c:v>53.59</c:v>
                </c:pt>
                <c:pt idx="365">
                  <c:v>53.58</c:v>
                </c:pt>
                <c:pt idx="366">
                  <c:v>53.56</c:v>
                </c:pt>
                <c:pt idx="367">
                  <c:v>53.54</c:v>
                </c:pt>
                <c:pt idx="368">
                  <c:v>53.53</c:v>
                </c:pt>
                <c:pt idx="369">
                  <c:v>53.53</c:v>
                </c:pt>
                <c:pt idx="370">
                  <c:v>53.46</c:v>
                </c:pt>
                <c:pt idx="371">
                  <c:v>53.45</c:v>
                </c:pt>
                <c:pt idx="372">
                  <c:v>53.45</c:v>
                </c:pt>
                <c:pt idx="373">
                  <c:v>53.43</c:v>
                </c:pt>
                <c:pt idx="374">
                  <c:v>53.42</c:v>
                </c:pt>
                <c:pt idx="375">
                  <c:v>53.39</c:v>
                </c:pt>
                <c:pt idx="376">
                  <c:v>53.39</c:v>
                </c:pt>
                <c:pt idx="377">
                  <c:v>53.37</c:v>
                </c:pt>
                <c:pt idx="378">
                  <c:v>53.37</c:v>
                </c:pt>
                <c:pt idx="379">
                  <c:v>53.35</c:v>
                </c:pt>
                <c:pt idx="380">
                  <c:v>53.33</c:v>
                </c:pt>
                <c:pt idx="381">
                  <c:v>53.33</c:v>
                </c:pt>
                <c:pt idx="382">
                  <c:v>53.32</c:v>
                </c:pt>
                <c:pt idx="383">
                  <c:v>53.22</c:v>
                </c:pt>
                <c:pt idx="384">
                  <c:v>53.19</c:v>
                </c:pt>
                <c:pt idx="385">
                  <c:v>53.14</c:v>
                </c:pt>
                <c:pt idx="386">
                  <c:v>53.13</c:v>
                </c:pt>
                <c:pt idx="387">
                  <c:v>53.1</c:v>
                </c:pt>
                <c:pt idx="388">
                  <c:v>53.02</c:v>
                </c:pt>
                <c:pt idx="389">
                  <c:v>53.01</c:v>
                </c:pt>
                <c:pt idx="390">
                  <c:v>53</c:v>
                </c:pt>
                <c:pt idx="391">
                  <c:v>53</c:v>
                </c:pt>
                <c:pt idx="392">
                  <c:v>52.98</c:v>
                </c:pt>
                <c:pt idx="393">
                  <c:v>52.96</c:v>
                </c:pt>
                <c:pt idx="394">
                  <c:v>52.95</c:v>
                </c:pt>
                <c:pt idx="395">
                  <c:v>52.95</c:v>
                </c:pt>
                <c:pt idx="396">
                  <c:v>52.94</c:v>
                </c:pt>
                <c:pt idx="397">
                  <c:v>52.93</c:v>
                </c:pt>
                <c:pt idx="398">
                  <c:v>52.93</c:v>
                </c:pt>
                <c:pt idx="399">
                  <c:v>52.92</c:v>
                </c:pt>
                <c:pt idx="400">
                  <c:v>52.92</c:v>
                </c:pt>
                <c:pt idx="401">
                  <c:v>52.92</c:v>
                </c:pt>
                <c:pt idx="402">
                  <c:v>52.91</c:v>
                </c:pt>
                <c:pt idx="403">
                  <c:v>52.9</c:v>
                </c:pt>
                <c:pt idx="404">
                  <c:v>52.9</c:v>
                </c:pt>
                <c:pt idx="405">
                  <c:v>52.89</c:v>
                </c:pt>
                <c:pt idx="406">
                  <c:v>52.87</c:v>
                </c:pt>
                <c:pt idx="407">
                  <c:v>52.86</c:v>
                </c:pt>
                <c:pt idx="408">
                  <c:v>52.85</c:v>
                </c:pt>
                <c:pt idx="409">
                  <c:v>52.81</c:v>
                </c:pt>
                <c:pt idx="410">
                  <c:v>52.76</c:v>
                </c:pt>
                <c:pt idx="411">
                  <c:v>52.73</c:v>
                </c:pt>
                <c:pt idx="412">
                  <c:v>52.63</c:v>
                </c:pt>
                <c:pt idx="413">
                  <c:v>52.62</c:v>
                </c:pt>
                <c:pt idx="414">
                  <c:v>52.62</c:v>
                </c:pt>
                <c:pt idx="415">
                  <c:v>52.58</c:v>
                </c:pt>
                <c:pt idx="416">
                  <c:v>52.57</c:v>
                </c:pt>
                <c:pt idx="417">
                  <c:v>52.55</c:v>
                </c:pt>
                <c:pt idx="418">
                  <c:v>52.51</c:v>
                </c:pt>
                <c:pt idx="419">
                  <c:v>52.5</c:v>
                </c:pt>
                <c:pt idx="420">
                  <c:v>52.49</c:v>
                </c:pt>
                <c:pt idx="421">
                  <c:v>52.49</c:v>
                </c:pt>
                <c:pt idx="422">
                  <c:v>52.46</c:v>
                </c:pt>
                <c:pt idx="423">
                  <c:v>52.45</c:v>
                </c:pt>
                <c:pt idx="424">
                  <c:v>52.44</c:v>
                </c:pt>
                <c:pt idx="425">
                  <c:v>52.44</c:v>
                </c:pt>
                <c:pt idx="426">
                  <c:v>52.4</c:v>
                </c:pt>
                <c:pt idx="427">
                  <c:v>52.4</c:v>
                </c:pt>
                <c:pt idx="428">
                  <c:v>52.38</c:v>
                </c:pt>
                <c:pt idx="429">
                  <c:v>52.38</c:v>
                </c:pt>
                <c:pt idx="430">
                  <c:v>52.38</c:v>
                </c:pt>
                <c:pt idx="431">
                  <c:v>52.37</c:v>
                </c:pt>
                <c:pt idx="432">
                  <c:v>52.34</c:v>
                </c:pt>
                <c:pt idx="433">
                  <c:v>52.33</c:v>
                </c:pt>
                <c:pt idx="434">
                  <c:v>52.32</c:v>
                </c:pt>
                <c:pt idx="435">
                  <c:v>52.32</c:v>
                </c:pt>
                <c:pt idx="436">
                  <c:v>52.25</c:v>
                </c:pt>
                <c:pt idx="437">
                  <c:v>52.23</c:v>
                </c:pt>
                <c:pt idx="438">
                  <c:v>52.18</c:v>
                </c:pt>
                <c:pt idx="439">
                  <c:v>52.16</c:v>
                </c:pt>
                <c:pt idx="440">
                  <c:v>52.14</c:v>
                </c:pt>
                <c:pt idx="441">
                  <c:v>52.11</c:v>
                </c:pt>
                <c:pt idx="442">
                  <c:v>52.1</c:v>
                </c:pt>
                <c:pt idx="443">
                  <c:v>52.07</c:v>
                </c:pt>
                <c:pt idx="444">
                  <c:v>52.07</c:v>
                </c:pt>
                <c:pt idx="445">
                  <c:v>52.06</c:v>
                </c:pt>
                <c:pt idx="446">
                  <c:v>52.06</c:v>
                </c:pt>
                <c:pt idx="447">
                  <c:v>52.05</c:v>
                </c:pt>
                <c:pt idx="448">
                  <c:v>52.04</c:v>
                </c:pt>
                <c:pt idx="449">
                  <c:v>52.03</c:v>
                </c:pt>
                <c:pt idx="450">
                  <c:v>52.02</c:v>
                </c:pt>
                <c:pt idx="451">
                  <c:v>52.02</c:v>
                </c:pt>
                <c:pt idx="452">
                  <c:v>52.02</c:v>
                </c:pt>
                <c:pt idx="453">
                  <c:v>52.01</c:v>
                </c:pt>
                <c:pt idx="454">
                  <c:v>52</c:v>
                </c:pt>
                <c:pt idx="455">
                  <c:v>52</c:v>
                </c:pt>
                <c:pt idx="456">
                  <c:v>52</c:v>
                </c:pt>
                <c:pt idx="457">
                  <c:v>52</c:v>
                </c:pt>
                <c:pt idx="458">
                  <c:v>52</c:v>
                </c:pt>
                <c:pt idx="459">
                  <c:v>51.99</c:v>
                </c:pt>
                <c:pt idx="460">
                  <c:v>51.99</c:v>
                </c:pt>
                <c:pt idx="461">
                  <c:v>51.98</c:v>
                </c:pt>
                <c:pt idx="462">
                  <c:v>51.96</c:v>
                </c:pt>
                <c:pt idx="463">
                  <c:v>51.95</c:v>
                </c:pt>
                <c:pt idx="464">
                  <c:v>51.95</c:v>
                </c:pt>
                <c:pt idx="465">
                  <c:v>51.94</c:v>
                </c:pt>
                <c:pt idx="466">
                  <c:v>51.94</c:v>
                </c:pt>
                <c:pt idx="467">
                  <c:v>51.94</c:v>
                </c:pt>
                <c:pt idx="468">
                  <c:v>51.93</c:v>
                </c:pt>
                <c:pt idx="469">
                  <c:v>51.92</c:v>
                </c:pt>
                <c:pt idx="470">
                  <c:v>51.92</c:v>
                </c:pt>
                <c:pt idx="471">
                  <c:v>51.91</c:v>
                </c:pt>
                <c:pt idx="472">
                  <c:v>51.91</c:v>
                </c:pt>
                <c:pt idx="473">
                  <c:v>51.9</c:v>
                </c:pt>
                <c:pt idx="474">
                  <c:v>51.83</c:v>
                </c:pt>
                <c:pt idx="475">
                  <c:v>51.83</c:v>
                </c:pt>
                <c:pt idx="476">
                  <c:v>51.78</c:v>
                </c:pt>
                <c:pt idx="477">
                  <c:v>51.75</c:v>
                </c:pt>
                <c:pt idx="478">
                  <c:v>51.71</c:v>
                </c:pt>
                <c:pt idx="479">
                  <c:v>51.71</c:v>
                </c:pt>
                <c:pt idx="480">
                  <c:v>51.7</c:v>
                </c:pt>
                <c:pt idx="481">
                  <c:v>51.7</c:v>
                </c:pt>
                <c:pt idx="482">
                  <c:v>51.69</c:v>
                </c:pt>
                <c:pt idx="483">
                  <c:v>51.68</c:v>
                </c:pt>
                <c:pt idx="484">
                  <c:v>51.66</c:v>
                </c:pt>
                <c:pt idx="485">
                  <c:v>51.66</c:v>
                </c:pt>
                <c:pt idx="486">
                  <c:v>51.66</c:v>
                </c:pt>
                <c:pt idx="487">
                  <c:v>51.64</c:v>
                </c:pt>
                <c:pt idx="488">
                  <c:v>51.61</c:v>
                </c:pt>
                <c:pt idx="489">
                  <c:v>51.61</c:v>
                </c:pt>
                <c:pt idx="490">
                  <c:v>51.59</c:v>
                </c:pt>
                <c:pt idx="491">
                  <c:v>51.57</c:v>
                </c:pt>
                <c:pt idx="492">
                  <c:v>51.56</c:v>
                </c:pt>
                <c:pt idx="493">
                  <c:v>51.54</c:v>
                </c:pt>
                <c:pt idx="494">
                  <c:v>51.54</c:v>
                </c:pt>
                <c:pt idx="495">
                  <c:v>51.54</c:v>
                </c:pt>
                <c:pt idx="496">
                  <c:v>51.51</c:v>
                </c:pt>
                <c:pt idx="497">
                  <c:v>51.5</c:v>
                </c:pt>
                <c:pt idx="498">
                  <c:v>51.5</c:v>
                </c:pt>
                <c:pt idx="499">
                  <c:v>51.5</c:v>
                </c:pt>
                <c:pt idx="500">
                  <c:v>51.46</c:v>
                </c:pt>
                <c:pt idx="501">
                  <c:v>51.46</c:v>
                </c:pt>
                <c:pt idx="502">
                  <c:v>51.45</c:v>
                </c:pt>
                <c:pt idx="503">
                  <c:v>51.45</c:v>
                </c:pt>
                <c:pt idx="504">
                  <c:v>51.43</c:v>
                </c:pt>
                <c:pt idx="505">
                  <c:v>51.42</c:v>
                </c:pt>
                <c:pt idx="506">
                  <c:v>51.41</c:v>
                </c:pt>
                <c:pt idx="507">
                  <c:v>51.37</c:v>
                </c:pt>
                <c:pt idx="508">
                  <c:v>51.35</c:v>
                </c:pt>
                <c:pt idx="509">
                  <c:v>51.34</c:v>
                </c:pt>
                <c:pt idx="510">
                  <c:v>51.3</c:v>
                </c:pt>
                <c:pt idx="511">
                  <c:v>51.3</c:v>
                </c:pt>
                <c:pt idx="512">
                  <c:v>51.28</c:v>
                </c:pt>
                <c:pt idx="513">
                  <c:v>51.27</c:v>
                </c:pt>
                <c:pt idx="514">
                  <c:v>51.27</c:v>
                </c:pt>
                <c:pt idx="515">
                  <c:v>51.22</c:v>
                </c:pt>
                <c:pt idx="516">
                  <c:v>51.21</c:v>
                </c:pt>
                <c:pt idx="517">
                  <c:v>51.21</c:v>
                </c:pt>
                <c:pt idx="518">
                  <c:v>51.16</c:v>
                </c:pt>
                <c:pt idx="519">
                  <c:v>51.16</c:v>
                </c:pt>
                <c:pt idx="520">
                  <c:v>51.13</c:v>
                </c:pt>
                <c:pt idx="521">
                  <c:v>51.13</c:v>
                </c:pt>
                <c:pt idx="522">
                  <c:v>51.07</c:v>
                </c:pt>
                <c:pt idx="523">
                  <c:v>51.05</c:v>
                </c:pt>
                <c:pt idx="524">
                  <c:v>51.05</c:v>
                </c:pt>
                <c:pt idx="525">
                  <c:v>51.04</c:v>
                </c:pt>
                <c:pt idx="526">
                  <c:v>51.02</c:v>
                </c:pt>
                <c:pt idx="527">
                  <c:v>51</c:v>
                </c:pt>
                <c:pt idx="528">
                  <c:v>51</c:v>
                </c:pt>
                <c:pt idx="529">
                  <c:v>51</c:v>
                </c:pt>
                <c:pt idx="530">
                  <c:v>50.99</c:v>
                </c:pt>
                <c:pt idx="531">
                  <c:v>50.99</c:v>
                </c:pt>
                <c:pt idx="532">
                  <c:v>50.98</c:v>
                </c:pt>
                <c:pt idx="533">
                  <c:v>50.97</c:v>
                </c:pt>
                <c:pt idx="534">
                  <c:v>50.97</c:v>
                </c:pt>
                <c:pt idx="535">
                  <c:v>50.97</c:v>
                </c:pt>
                <c:pt idx="536">
                  <c:v>50.96</c:v>
                </c:pt>
                <c:pt idx="537">
                  <c:v>50.96</c:v>
                </c:pt>
                <c:pt idx="538">
                  <c:v>50.96</c:v>
                </c:pt>
                <c:pt idx="539">
                  <c:v>50.95</c:v>
                </c:pt>
                <c:pt idx="540">
                  <c:v>50.94</c:v>
                </c:pt>
                <c:pt idx="541">
                  <c:v>50.94</c:v>
                </c:pt>
                <c:pt idx="542">
                  <c:v>50.94</c:v>
                </c:pt>
                <c:pt idx="543">
                  <c:v>50.93</c:v>
                </c:pt>
                <c:pt idx="544">
                  <c:v>50.92</c:v>
                </c:pt>
                <c:pt idx="545">
                  <c:v>50.88</c:v>
                </c:pt>
                <c:pt idx="546">
                  <c:v>50.88</c:v>
                </c:pt>
                <c:pt idx="547">
                  <c:v>50.86</c:v>
                </c:pt>
                <c:pt idx="548">
                  <c:v>50.86</c:v>
                </c:pt>
                <c:pt idx="549">
                  <c:v>50.85</c:v>
                </c:pt>
                <c:pt idx="550">
                  <c:v>50.81</c:v>
                </c:pt>
                <c:pt idx="551">
                  <c:v>50.78</c:v>
                </c:pt>
                <c:pt idx="552">
                  <c:v>50.75</c:v>
                </c:pt>
                <c:pt idx="553">
                  <c:v>50.73</c:v>
                </c:pt>
                <c:pt idx="554">
                  <c:v>50.72</c:v>
                </c:pt>
                <c:pt idx="555">
                  <c:v>50.66</c:v>
                </c:pt>
                <c:pt idx="556">
                  <c:v>50.65</c:v>
                </c:pt>
                <c:pt idx="557">
                  <c:v>50.64</c:v>
                </c:pt>
                <c:pt idx="558">
                  <c:v>50.63</c:v>
                </c:pt>
                <c:pt idx="559">
                  <c:v>50.58</c:v>
                </c:pt>
                <c:pt idx="560">
                  <c:v>50.58</c:v>
                </c:pt>
                <c:pt idx="561">
                  <c:v>50.57</c:v>
                </c:pt>
                <c:pt idx="562">
                  <c:v>50.56</c:v>
                </c:pt>
                <c:pt idx="563">
                  <c:v>50.55</c:v>
                </c:pt>
                <c:pt idx="564">
                  <c:v>50.53</c:v>
                </c:pt>
                <c:pt idx="565">
                  <c:v>50.52</c:v>
                </c:pt>
                <c:pt idx="566">
                  <c:v>50.52</c:v>
                </c:pt>
                <c:pt idx="567">
                  <c:v>50.51</c:v>
                </c:pt>
                <c:pt idx="568">
                  <c:v>50.48</c:v>
                </c:pt>
                <c:pt idx="569">
                  <c:v>50.45</c:v>
                </c:pt>
                <c:pt idx="570">
                  <c:v>50.44</c:v>
                </c:pt>
                <c:pt idx="571">
                  <c:v>50.44</c:v>
                </c:pt>
                <c:pt idx="572">
                  <c:v>50.41</c:v>
                </c:pt>
                <c:pt idx="573">
                  <c:v>50.4</c:v>
                </c:pt>
                <c:pt idx="574">
                  <c:v>50.4</c:v>
                </c:pt>
                <c:pt idx="575">
                  <c:v>50.39</c:v>
                </c:pt>
                <c:pt idx="576">
                  <c:v>50.38</c:v>
                </c:pt>
                <c:pt idx="577">
                  <c:v>50.34</c:v>
                </c:pt>
                <c:pt idx="578">
                  <c:v>50.34</c:v>
                </c:pt>
                <c:pt idx="579">
                  <c:v>50.33</c:v>
                </c:pt>
                <c:pt idx="580">
                  <c:v>50.32</c:v>
                </c:pt>
                <c:pt idx="581">
                  <c:v>50.24</c:v>
                </c:pt>
                <c:pt idx="582">
                  <c:v>50.22</c:v>
                </c:pt>
                <c:pt idx="583">
                  <c:v>50.19</c:v>
                </c:pt>
                <c:pt idx="584">
                  <c:v>50.17</c:v>
                </c:pt>
                <c:pt idx="585">
                  <c:v>50.15</c:v>
                </c:pt>
                <c:pt idx="586">
                  <c:v>50.12</c:v>
                </c:pt>
                <c:pt idx="587">
                  <c:v>50.12</c:v>
                </c:pt>
                <c:pt idx="588">
                  <c:v>50.1</c:v>
                </c:pt>
                <c:pt idx="589">
                  <c:v>50.1</c:v>
                </c:pt>
                <c:pt idx="590">
                  <c:v>50.07</c:v>
                </c:pt>
                <c:pt idx="591">
                  <c:v>50.07</c:v>
                </c:pt>
                <c:pt idx="592">
                  <c:v>50.05</c:v>
                </c:pt>
                <c:pt idx="593">
                  <c:v>50.04</c:v>
                </c:pt>
                <c:pt idx="594">
                  <c:v>50.04</c:v>
                </c:pt>
                <c:pt idx="595">
                  <c:v>50.04</c:v>
                </c:pt>
                <c:pt idx="596">
                  <c:v>50.03</c:v>
                </c:pt>
                <c:pt idx="597">
                  <c:v>50.03</c:v>
                </c:pt>
                <c:pt idx="598">
                  <c:v>50.03</c:v>
                </c:pt>
                <c:pt idx="599">
                  <c:v>50.03</c:v>
                </c:pt>
                <c:pt idx="600">
                  <c:v>50.01</c:v>
                </c:pt>
                <c:pt idx="601">
                  <c:v>50.01</c:v>
                </c:pt>
                <c:pt idx="602">
                  <c:v>50</c:v>
                </c:pt>
                <c:pt idx="603">
                  <c:v>50</c:v>
                </c:pt>
                <c:pt idx="604">
                  <c:v>50</c:v>
                </c:pt>
                <c:pt idx="605">
                  <c:v>50</c:v>
                </c:pt>
                <c:pt idx="606">
                  <c:v>50</c:v>
                </c:pt>
                <c:pt idx="607">
                  <c:v>50</c:v>
                </c:pt>
                <c:pt idx="608">
                  <c:v>50</c:v>
                </c:pt>
                <c:pt idx="609">
                  <c:v>50</c:v>
                </c:pt>
                <c:pt idx="610">
                  <c:v>50</c:v>
                </c:pt>
                <c:pt idx="611">
                  <c:v>50</c:v>
                </c:pt>
                <c:pt idx="612">
                  <c:v>50</c:v>
                </c:pt>
                <c:pt idx="613">
                  <c:v>49.99</c:v>
                </c:pt>
                <c:pt idx="614">
                  <c:v>49.99</c:v>
                </c:pt>
                <c:pt idx="615">
                  <c:v>49.99</c:v>
                </c:pt>
                <c:pt idx="616">
                  <c:v>49.99</c:v>
                </c:pt>
                <c:pt idx="617">
                  <c:v>49.98</c:v>
                </c:pt>
                <c:pt idx="618">
                  <c:v>49.98</c:v>
                </c:pt>
                <c:pt idx="619">
                  <c:v>49.98</c:v>
                </c:pt>
                <c:pt idx="620">
                  <c:v>49.98</c:v>
                </c:pt>
                <c:pt idx="621">
                  <c:v>49.98</c:v>
                </c:pt>
                <c:pt idx="622">
                  <c:v>49.98</c:v>
                </c:pt>
                <c:pt idx="623">
                  <c:v>49.97</c:v>
                </c:pt>
                <c:pt idx="624">
                  <c:v>49.97</c:v>
                </c:pt>
                <c:pt idx="625">
                  <c:v>49.97</c:v>
                </c:pt>
                <c:pt idx="626">
                  <c:v>49.97</c:v>
                </c:pt>
                <c:pt idx="627">
                  <c:v>49.97</c:v>
                </c:pt>
                <c:pt idx="628">
                  <c:v>49.96</c:v>
                </c:pt>
                <c:pt idx="629">
                  <c:v>49.96</c:v>
                </c:pt>
                <c:pt idx="630">
                  <c:v>49.96</c:v>
                </c:pt>
                <c:pt idx="631">
                  <c:v>49.96</c:v>
                </c:pt>
                <c:pt idx="632">
                  <c:v>49.96</c:v>
                </c:pt>
                <c:pt idx="633">
                  <c:v>49.95</c:v>
                </c:pt>
                <c:pt idx="634">
                  <c:v>49.95</c:v>
                </c:pt>
                <c:pt idx="635">
                  <c:v>49.94</c:v>
                </c:pt>
                <c:pt idx="636">
                  <c:v>49.94</c:v>
                </c:pt>
                <c:pt idx="637">
                  <c:v>49.94</c:v>
                </c:pt>
                <c:pt idx="638">
                  <c:v>49.94</c:v>
                </c:pt>
                <c:pt idx="639">
                  <c:v>49.94</c:v>
                </c:pt>
                <c:pt idx="640">
                  <c:v>49.94</c:v>
                </c:pt>
                <c:pt idx="641">
                  <c:v>49.94</c:v>
                </c:pt>
                <c:pt idx="642">
                  <c:v>49.94</c:v>
                </c:pt>
                <c:pt idx="643">
                  <c:v>49.94</c:v>
                </c:pt>
                <c:pt idx="644">
                  <c:v>49.93</c:v>
                </c:pt>
                <c:pt idx="645">
                  <c:v>49.93</c:v>
                </c:pt>
                <c:pt idx="646">
                  <c:v>49.93</c:v>
                </c:pt>
                <c:pt idx="647">
                  <c:v>49.92</c:v>
                </c:pt>
                <c:pt idx="648">
                  <c:v>49.91</c:v>
                </c:pt>
                <c:pt idx="649">
                  <c:v>49.91</c:v>
                </c:pt>
                <c:pt idx="650">
                  <c:v>49.9</c:v>
                </c:pt>
                <c:pt idx="651">
                  <c:v>49.9</c:v>
                </c:pt>
                <c:pt idx="652">
                  <c:v>49.9</c:v>
                </c:pt>
                <c:pt idx="653">
                  <c:v>49.89</c:v>
                </c:pt>
                <c:pt idx="654">
                  <c:v>49.89</c:v>
                </c:pt>
                <c:pt idx="655">
                  <c:v>49.88</c:v>
                </c:pt>
                <c:pt idx="656">
                  <c:v>49.88</c:v>
                </c:pt>
                <c:pt idx="657">
                  <c:v>49.88</c:v>
                </c:pt>
                <c:pt idx="658">
                  <c:v>49.85</c:v>
                </c:pt>
                <c:pt idx="659">
                  <c:v>49.84</c:v>
                </c:pt>
                <c:pt idx="660">
                  <c:v>49.84</c:v>
                </c:pt>
                <c:pt idx="661">
                  <c:v>49.82</c:v>
                </c:pt>
                <c:pt idx="662">
                  <c:v>49.8</c:v>
                </c:pt>
                <c:pt idx="663">
                  <c:v>49.76</c:v>
                </c:pt>
                <c:pt idx="664">
                  <c:v>49.7</c:v>
                </c:pt>
                <c:pt idx="665">
                  <c:v>49.63</c:v>
                </c:pt>
                <c:pt idx="666">
                  <c:v>49.62</c:v>
                </c:pt>
                <c:pt idx="667">
                  <c:v>49.61</c:v>
                </c:pt>
                <c:pt idx="668">
                  <c:v>49.61</c:v>
                </c:pt>
                <c:pt idx="669">
                  <c:v>49.61</c:v>
                </c:pt>
                <c:pt idx="670">
                  <c:v>49.6</c:v>
                </c:pt>
                <c:pt idx="671">
                  <c:v>49.6</c:v>
                </c:pt>
                <c:pt idx="672">
                  <c:v>49.6</c:v>
                </c:pt>
                <c:pt idx="673">
                  <c:v>49.59</c:v>
                </c:pt>
                <c:pt idx="674">
                  <c:v>49.59</c:v>
                </c:pt>
                <c:pt idx="675">
                  <c:v>49.58</c:v>
                </c:pt>
                <c:pt idx="676">
                  <c:v>49.58</c:v>
                </c:pt>
                <c:pt idx="677">
                  <c:v>49.56</c:v>
                </c:pt>
                <c:pt idx="678">
                  <c:v>49.56</c:v>
                </c:pt>
                <c:pt idx="679">
                  <c:v>49.54</c:v>
                </c:pt>
                <c:pt idx="680">
                  <c:v>49.54</c:v>
                </c:pt>
                <c:pt idx="681">
                  <c:v>49.54</c:v>
                </c:pt>
                <c:pt idx="682">
                  <c:v>49.54</c:v>
                </c:pt>
                <c:pt idx="683">
                  <c:v>49.51</c:v>
                </c:pt>
                <c:pt idx="684">
                  <c:v>49.49</c:v>
                </c:pt>
                <c:pt idx="685">
                  <c:v>49.48</c:v>
                </c:pt>
                <c:pt idx="686">
                  <c:v>49.46</c:v>
                </c:pt>
                <c:pt idx="687">
                  <c:v>49.41</c:v>
                </c:pt>
                <c:pt idx="688">
                  <c:v>49.4</c:v>
                </c:pt>
                <c:pt idx="689">
                  <c:v>49.38</c:v>
                </c:pt>
                <c:pt idx="690">
                  <c:v>49.38</c:v>
                </c:pt>
                <c:pt idx="691">
                  <c:v>49.36</c:v>
                </c:pt>
                <c:pt idx="692">
                  <c:v>49.36</c:v>
                </c:pt>
                <c:pt idx="693">
                  <c:v>49.36</c:v>
                </c:pt>
                <c:pt idx="694">
                  <c:v>49.25</c:v>
                </c:pt>
                <c:pt idx="695">
                  <c:v>49.23</c:v>
                </c:pt>
                <c:pt idx="696">
                  <c:v>49.22</c:v>
                </c:pt>
                <c:pt idx="697">
                  <c:v>49.19</c:v>
                </c:pt>
                <c:pt idx="698">
                  <c:v>49.18</c:v>
                </c:pt>
                <c:pt idx="699">
                  <c:v>49.15</c:v>
                </c:pt>
                <c:pt idx="700">
                  <c:v>49.15</c:v>
                </c:pt>
                <c:pt idx="701">
                  <c:v>49.15</c:v>
                </c:pt>
                <c:pt idx="702">
                  <c:v>49.12</c:v>
                </c:pt>
                <c:pt idx="703">
                  <c:v>49.11</c:v>
                </c:pt>
                <c:pt idx="704">
                  <c:v>49.1</c:v>
                </c:pt>
                <c:pt idx="705">
                  <c:v>49.1</c:v>
                </c:pt>
                <c:pt idx="706">
                  <c:v>49.1</c:v>
                </c:pt>
                <c:pt idx="707">
                  <c:v>49.09</c:v>
                </c:pt>
                <c:pt idx="708">
                  <c:v>49.08</c:v>
                </c:pt>
                <c:pt idx="709">
                  <c:v>49.08</c:v>
                </c:pt>
                <c:pt idx="710">
                  <c:v>49.07</c:v>
                </c:pt>
                <c:pt idx="711">
                  <c:v>49.06</c:v>
                </c:pt>
                <c:pt idx="712">
                  <c:v>49.05</c:v>
                </c:pt>
                <c:pt idx="713">
                  <c:v>49.05</c:v>
                </c:pt>
                <c:pt idx="714">
                  <c:v>49.03</c:v>
                </c:pt>
                <c:pt idx="715">
                  <c:v>49.02</c:v>
                </c:pt>
                <c:pt idx="716">
                  <c:v>49</c:v>
                </c:pt>
                <c:pt idx="717">
                  <c:v>49</c:v>
                </c:pt>
                <c:pt idx="718">
                  <c:v>49</c:v>
                </c:pt>
                <c:pt idx="719">
                  <c:v>48.99</c:v>
                </c:pt>
                <c:pt idx="720">
                  <c:v>48.99</c:v>
                </c:pt>
                <c:pt idx="721">
                  <c:v>48.99</c:v>
                </c:pt>
                <c:pt idx="722">
                  <c:v>48.97</c:v>
                </c:pt>
                <c:pt idx="723">
                  <c:v>48.96</c:v>
                </c:pt>
                <c:pt idx="724">
                  <c:v>48.94</c:v>
                </c:pt>
                <c:pt idx="725">
                  <c:v>48.93</c:v>
                </c:pt>
                <c:pt idx="726">
                  <c:v>48.93</c:v>
                </c:pt>
                <c:pt idx="727">
                  <c:v>48.92</c:v>
                </c:pt>
                <c:pt idx="728">
                  <c:v>48.92</c:v>
                </c:pt>
                <c:pt idx="729">
                  <c:v>48.91</c:v>
                </c:pt>
                <c:pt idx="730">
                  <c:v>48.9</c:v>
                </c:pt>
                <c:pt idx="731">
                  <c:v>48.88</c:v>
                </c:pt>
                <c:pt idx="732">
                  <c:v>48.84</c:v>
                </c:pt>
                <c:pt idx="733">
                  <c:v>48.84</c:v>
                </c:pt>
                <c:pt idx="734">
                  <c:v>48.82</c:v>
                </c:pt>
                <c:pt idx="735">
                  <c:v>48.82</c:v>
                </c:pt>
                <c:pt idx="736">
                  <c:v>48.81</c:v>
                </c:pt>
                <c:pt idx="737">
                  <c:v>48.81</c:v>
                </c:pt>
                <c:pt idx="738">
                  <c:v>48.81</c:v>
                </c:pt>
                <c:pt idx="739">
                  <c:v>48.8</c:v>
                </c:pt>
                <c:pt idx="740">
                  <c:v>48.78</c:v>
                </c:pt>
                <c:pt idx="741">
                  <c:v>48.77</c:v>
                </c:pt>
                <c:pt idx="742">
                  <c:v>48.76</c:v>
                </c:pt>
                <c:pt idx="743">
                  <c:v>48.76</c:v>
                </c:pt>
                <c:pt idx="744">
                  <c:v>48.73</c:v>
                </c:pt>
                <c:pt idx="745">
                  <c:v>48.65</c:v>
                </c:pt>
                <c:pt idx="746">
                  <c:v>48.65</c:v>
                </c:pt>
                <c:pt idx="747">
                  <c:v>48.64</c:v>
                </c:pt>
                <c:pt idx="748">
                  <c:v>48.59</c:v>
                </c:pt>
                <c:pt idx="749">
                  <c:v>48.57</c:v>
                </c:pt>
                <c:pt idx="750">
                  <c:v>48.56</c:v>
                </c:pt>
                <c:pt idx="751">
                  <c:v>48.54</c:v>
                </c:pt>
                <c:pt idx="752">
                  <c:v>48.53</c:v>
                </c:pt>
                <c:pt idx="753">
                  <c:v>48.53</c:v>
                </c:pt>
                <c:pt idx="754">
                  <c:v>48.51</c:v>
                </c:pt>
                <c:pt idx="755">
                  <c:v>48.51</c:v>
                </c:pt>
                <c:pt idx="756">
                  <c:v>48.49</c:v>
                </c:pt>
                <c:pt idx="757">
                  <c:v>48.46</c:v>
                </c:pt>
                <c:pt idx="758">
                  <c:v>48.44</c:v>
                </c:pt>
                <c:pt idx="759">
                  <c:v>48.42</c:v>
                </c:pt>
                <c:pt idx="760">
                  <c:v>48.4</c:v>
                </c:pt>
                <c:pt idx="761">
                  <c:v>48.4</c:v>
                </c:pt>
                <c:pt idx="762">
                  <c:v>48.34</c:v>
                </c:pt>
                <c:pt idx="763">
                  <c:v>48.3</c:v>
                </c:pt>
                <c:pt idx="764">
                  <c:v>48.3</c:v>
                </c:pt>
                <c:pt idx="765">
                  <c:v>48.28</c:v>
                </c:pt>
                <c:pt idx="766">
                  <c:v>48.28</c:v>
                </c:pt>
                <c:pt idx="767">
                  <c:v>48.26</c:v>
                </c:pt>
                <c:pt idx="768">
                  <c:v>48.26</c:v>
                </c:pt>
                <c:pt idx="769">
                  <c:v>48.24</c:v>
                </c:pt>
                <c:pt idx="770">
                  <c:v>48.22</c:v>
                </c:pt>
                <c:pt idx="771">
                  <c:v>48.19</c:v>
                </c:pt>
                <c:pt idx="772">
                  <c:v>48.19</c:v>
                </c:pt>
                <c:pt idx="773">
                  <c:v>48.19</c:v>
                </c:pt>
                <c:pt idx="774">
                  <c:v>48.19</c:v>
                </c:pt>
                <c:pt idx="775">
                  <c:v>48.19</c:v>
                </c:pt>
                <c:pt idx="776">
                  <c:v>48.18</c:v>
                </c:pt>
                <c:pt idx="777">
                  <c:v>48.17</c:v>
                </c:pt>
                <c:pt idx="778">
                  <c:v>48.15</c:v>
                </c:pt>
                <c:pt idx="779">
                  <c:v>48.13</c:v>
                </c:pt>
                <c:pt idx="780">
                  <c:v>48.13</c:v>
                </c:pt>
                <c:pt idx="781">
                  <c:v>48.13</c:v>
                </c:pt>
                <c:pt idx="782">
                  <c:v>48.1</c:v>
                </c:pt>
                <c:pt idx="783">
                  <c:v>48.08</c:v>
                </c:pt>
                <c:pt idx="784">
                  <c:v>48.08</c:v>
                </c:pt>
                <c:pt idx="785">
                  <c:v>48.08</c:v>
                </c:pt>
                <c:pt idx="786">
                  <c:v>48.07</c:v>
                </c:pt>
                <c:pt idx="787">
                  <c:v>48.07</c:v>
                </c:pt>
                <c:pt idx="788">
                  <c:v>48.07</c:v>
                </c:pt>
                <c:pt idx="789">
                  <c:v>48.05</c:v>
                </c:pt>
                <c:pt idx="790">
                  <c:v>48.05</c:v>
                </c:pt>
                <c:pt idx="791">
                  <c:v>48.02</c:v>
                </c:pt>
                <c:pt idx="792">
                  <c:v>48.02</c:v>
                </c:pt>
                <c:pt idx="793">
                  <c:v>48.02</c:v>
                </c:pt>
                <c:pt idx="794">
                  <c:v>48.01</c:v>
                </c:pt>
                <c:pt idx="795">
                  <c:v>48.01</c:v>
                </c:pt>
                <c:pt idx="796">
                  <c:v>48</c:v>
                </c:pt>
                <c:pt idx="797">
                  <c:v>48</c:v>
                </c:pt>
                <c:pt idx="798">
                  <c:v>48</c:v>
                </c:pt>
                <c:pt idx="799">
                  <c:v>48</c:v>
                </c:pt>
                <c:pt idx="800">
                  <c:v>47.99</c:v>
                </c:pt>
                <c:pt idx="801">
                  <c:v>47.99</c:v>
                </c:pt>
                <c:pt idx="802">
                  <c:v>47.99</c:v>
                </c:pt>
                <c:pt idx="803">
                  <c:v>47.99</c:v>
                </c:pt>
                <c:pt idx="804">
                  <c:v>47.99</c:v>
                </c:pt>
                <c:pt idx="805">
                  <c:v>47.98</c:v>
                </c:pt>
                <c:pt idx="806">
                  <c:v>47.98</c:v>
                </c:pt>
                <c:pt idx="807">
                  <c:v>47.98</c:v>
                </c:pt>
                <c:pt idx="808">
                  <c:v>47.97</c:v>
                </c:pt>
                <c:pt idx="809">
                  <c:v>47.97</c:v>
                </c:pt>
                <c:pt idx="810">
                  <c:v>47.97</c:v>
                </c:pt>
                <c:pt idx="811">
                  <c:v>47.97</c:v>
                </c:pt>
                <c:pt idx="812">
                  <c:v>47.97</c:v>
                </c:pt>
                <c:pt idx="813">
                  <c:v>47.96</c:v>
                </c:pt>
                <c:pt idx="814">
                  <c:v>47.96</c:v>
                </c:pt>
                <c:pt idx="815">
                  <c:v>47.96</c:v>
                </c:pt>
                <c:pt idx="816">
                  <c:v>47.95</c:v>
                </c:pt>
                <c:pt idx="817">
                  <c:v>47.95</c:v>
                </c:pt>
                <c:pt idx="818">
                  <c:v>47.95</c:v>
                </c:pt>
                <c:pt idx="819">
                  <c:v>47.95</c:v>
                </c:pt>
                <c:pt idx="820">
                  <c:v>47.94</c:v>
                </c:pt>
                <c:pt idx="821">
                  <c:v>47.94</c:v>
                </c:pt>
                <c:pt idx="822">
                  <c:v>47.94</c:v>
                </c:pt>
                <c:pt idx="823">
                  <c:v>47.94</c:v>
                </c:pt>
                <c:pt idx="824">
                  <c:v>47.93</c:v>
                </c:pt>
                <c:pt idx="825">
                  <c:v>47.93</c:v>
                </c:pt>
                <c:pt idx="826">
                  <c:v>47.93</c:v>
                </c:pt>
                <c:pt idx="827">
                  <c:v>47.93</c:v>
                </c:pt>
                <c:pt idx="828">
                  <c:v>47.93</c:v>
                </c:pt>
                <c:pt idx="829">
                  <c:v>47.92</c:v>
                </c:pt>
                <c:pt idx="830">
                  <c:v>47.92</c:v>
                </c:pt>
                <c:pt idx="831">
                  <c:v>47.92</c:v>
                </c:pt>
                <c:pt idx="832">
                  <c:v>47.92</c:v>
                </c:pt>
                <c:pt idx="833">
                  <c:v>47.92</c:v>
                </c:pt>
                <c:pt idx="834">
                  <c:v>47.92</c:v>
                </c:pt>
                <c:pt idx="835">
                  <c:v>47.91</c:v>
                </c:pt>
                <c:pt idx="836">
                  <c:v>47.91</c:v>
                </c:pt>
                <c:pt idx="837">
                  <c:v>47.91</c:v>
                </c:pt>
                <c:pt idx="838">
                  <c:v>47.91</c:v>
                </c:pt>
                <c:pt idx="839">
                  <c:v>47.91</c:v>
                </c:pt>
                <c:pt idx="840">
                  <c:v>47.91</c:v>
                </c:pt>
                <c:pt idx="841">
                  <c:v>47.87</c:v>
                </c:pt>
                <c:pt idx="842">
                  <c:v>47.85</c:v>
                </c:pt>
                <c:pt idx="843">
                  <c:v>47.83</c:v>
                </c:pt>
                <c:pt idx="844">
                  <c:v>47.8</c:v>
                </c:pt>
                <c:pt idx="845">
                  <c:v>47.78</c:v>
                </c:pt>
                <c:pt idx="846">
                  <c:v>47.77</c:v>
                </c:pt>
                <c:pt idx="847">
                  <c:v>47.77</c:v>
                </c:pt>
                <c:pt idx="848">
                  <c:v>47.74</c:v>
                </c:pt>
                <c:pt idx="849">
                  <c:v>47.72</c:v>
                </c:pt>
                <c:pt idx="850">
                  <c:v>47.72</c:v>
                </c:pt>
                <c:pt idx="851">
                  <c:v>47.7</c:v>
                </c:pt>
                <c:pt idx="852">
                  <c:v>47.7</c:v>
                </c:pt>
                <c:pt idx="853">
                  <c:v>47.68</c:v>
                </c:pt>
                <c:pt idx="854">
                  <c:v>47.68</c:v>
                </c:pt>
                <c:pt idx="855">
                  <c:v>47.67</c:v>
                </c:pt>
                <c:pt idx="856">
                  <c:v>47.66</c:v>
                </c:pt>
                <c:pt idx="857">
                  <c:v>47.66</c:v>
                </c:pt>
                <c:pt idx="858">
                  <c:v>47.65</c:v>
                </c:pt>
                <c:pt idx="859">
                  <c:v>47.65</c:v>
                </c:pt>
                <c:pt idx="860">
                  <c:v>47.62</c:v>
                </c:pt>
                <c:pt idx="861">
                  <c:v>47.62</c:v>
                </c:pt>
                <c:pt idx="862">
                  <c:v>47.58</c:v>
                </c:pt>
                <c:pt idx="863">
                  <c:v>47.57</c:v>
                </c:pt>
                <c:pt idx="864">
                  <c:v>47.56</c:v>
                </c:pt>
                <c:pt idx="865">
                  <c:v>47.56</c:v>
                </c:pt>
                <c:pt idx="866">
                  <c:v>47.52</c:v>
                </c:pt>
                <c:pt idx="867">
                  <c:v>47.52</c:v>
                </c:pt>
                <c:pt idx="868">
                  <c:v>47.51</c:v>
                </c:pt>
                <c:pt idx="869">
                  <c:v>47.51</c:v>
                </c:pt>
                <c:pt idx="870">
                  <c:v>47.48</c:v>
                </c:pt>
                <c:pt idx="871">
                  <c:v>47.47</c:v>
                </c:pt>
                <c:pt idx="872">
                  <c:v>47.45</c:v>
                </c:pt>
                <c:pt idx="873">
                  <c:v>47.44</c:v>
                </c:pt>
                <c:pt idx="874">
                  <c:v>47.44</c:v>
                </c:pt>
                <c:pt idx="875">
                  <c:v>47.44</c:v>
                </c:pt>
                <c:pt idx="876">
                  <c:v>47.44</c:v>
                </c:pt>
                <c:pt idx="877">
                  <c:v>47.44</c:v>
                </c:pt>
                <c:pt idx="878">
                  <c:v>47.44</c:v>
                </c:pt>
                <c:pt idx="879">
                  <c:v>47.43</c:v>
                </c:pt>
                <c:pt idx="880">
                  <c:v>47.43</c:v>
                </c:pt>
                <c:pt idx="881">
                  <c:v>47.43</c:v>
                </c:pt>
                <c:pt idx="882">
                  <c:v>47.42</c:v>
                </c:pt>
                <c:pt idx="883">
                  <c:v>47.42</c:v>
                </c:pt>
                <c:pt idx="884">
                  <c:v>47.42</c:v>
                </c:pt>
                <c:pt idx="885">
                  <c:v>47.38</c:v>
                </c:pt>
                <c:pt idx="886">
                  <c:v>47.36</c:v>
                </c:pt>
                <c:pt idx="887">
                  <c:v>47.32</c:v>
                </c:pt>
                <c:pt idx="888">
                  <c:v>47.31</c:v>
                </c:pt>
                <c:pt idx="889">
                  <c:v>47.28</c:v>
                </c:pt>
                <c:pt idx="890">
                  <c:v>47.27</c:v>
                </c:pt>
                <c:pt idx="891">
                  <c:v>47.24</c:v>
                </c:pt>
                <c:pt idx="892">
                  <c:v>47.23</c:v>
                </c:pt>
                <c:pt idx="893">
                  <c:v>47.21</c:v>
                </c:pt>
                <c:pt idx="894">
                  <c:v>47.21</c:v>
                </c:pt>
                <c:pt idx="895">
                  <c:v>47.2</c:v>
                </c:pt>
                <c:pt idx="896">
                  <c:v>47.19</c:v>
                </c:pt>
                <c:pt idx="897">
                  <c:v>47.19</c:v>
                </c:pt>
                <c:pt idx="898">
                  <c:v>47.17</c:v>
                </c:pt>
                <c:pt idx="899">
                  <c:v>47.16</c:v>
                </c:pt>
                <c:pt idx="900">
                  <c:v>47.14</c:v>
                </c:pt>
                <c:pt idx="901">
                  <c:v>47.11</c:v>
                </c:pt>
                <c:pt idx="902">
                  <c:v>47.11</c:v>
                </c:pt>
                <c:pt idx="903">
                  <c:v>47.11</c:v>
                </c:pt>
                <c:pt idx="904">
                  <c:v>47.1</c:v>
                </c:pt>
                <c:pt idx="905">
                  <c:v>47.1</c:v>
                </c:pt>
                <c:pt idx="906">
                  <c:v>47.09</c:v>
                </c:pt>
                <c:pt idx="907">
                  <c:v>47.08</c:v>
                </c:pt>
                <c:pt idx="908">
                  <c:v>47.08</c:v>
                </c:pt>
                <c:pt idx="909">
                  <c:v>47.07</c:v>
                </c:pt>
                <c:pt idx="910">
                  <c:v>47.07</c:v>
                </c:pt>
                <c:pt idx="911">
                  <c:v>47.06</c:v>
                </c:pt>
                <c:pt idx="912">
                  <c:v>47.06</c:v>
                </c:pt>
                <c:pt idx="913">
                  <c:v>47.06</c:v>
                </c:pt>
                <c:pt idx="914">
                  <c:v>47.05</c:v>
                </c:pt>
                <c:pt idx="915">
                  <c:v>47.05</c:v>
                </c:pt>
                <c:pt idx="916">
                  <c:v>47.03</c:v>
                </c:pt>
                <c:pt idx="917">
                  <c:v>47.03</c:v>
                </c:pt>
                <c:pt idx="918">
                  <c:v>47.02</c:v>
                </c:pt>
                <c:pt idx="919">
                  <c:v>47.01</c:v>
                </c:pt>
                <c:pt idx="920">
                  <c:v>47.01</c:v>
                </c:pt>
                <c:pt idx="921">
                  <c:v>47.01</c:v>
                </c:pt>
                <c:pt idx="922">
                  <c:v>47</c:v>
                </c:pt>
                <c:pt idx="923">
                  <c:v>47</c:v>
                </c:pt>
                <c:pt idx="924">
                  <c:v>47</c:v>
                </c:pt>
                <c:pt idx="925">
                  <c:v>47</c:v>
                </c:pt>
                <c:pt idx="926">
                  <c:v>47</c:v>
                </c:pt>
                <c:pt idx="927">
                  <c:v>47</c:v>
                </c:pt>
                <c:pt idx="928">
                  <c:v>47</c:v>
                </c:pt>
                <c:pt idx="929">
                  <c:v>47</c:v>
                </c:pt>
                <c:pt idx="930">
                  <c:v>46.99</c:v>
                </c:pt>
                <c:pt idx="931">
                  <c:v>46.99</c:v>
                </c:pt>
                <c:pt idx="932">
                  <c:v>46.99</c:v>
                </c:pt>
                <c:pt idx="933">
                  <c:v>46.99</c:v>
                </c:pt>
                <c:pt idx="934">
                  <c:v>46.99</c:v>
                </c:pt>
                <c:pt idx="935">
                  <c:v>46.99</c:v>
                </c:pt>
                <c:pt idx="936">
                  <c:v>46.99</c:v>
                </c:pt>
                <c:pt idx="937">
                  <c:v>46.99</c:v>
                </c:pt>
                <c:pt idx="938">
                  <c:v>46.98</c:v>
                </c:pt>
                <c:pt idx="939">
                  <c:v>46.98</c:v>
                </c:pt>
                <c:pt idx="940">
                  <c:v>46.98</c:v>
                </c:pt>
                <c:pt idx="941">
                  <c:v>46.98</c:v>
                </c:pt>
                <c:pt idx="942">
                  <c:v>46.96</c:v>
                </c:pt>
                <c:pt idx="943">
                  <c:v>46.96</c:v>
                </c:pt>
                <c:pt idx="944">
                  <c:v>46.96</c:v>
                </c:pt>
                <c:pt idx="945">
                  <c:v>46.96</c:v>
                </c:pt>
                <c:pt idx="946">
                  <c:v>46.96</c:v>
                </c:pt>
                <c:pt idx="947">
                  <c:v>46.95</c:v>
                </c:pt>
                <c:pt idx="948">
                  <c:v>46.95</c:v>
                </c:pt>
                <c:pt idx="949">
                  <c:v>46.95</c:v>
                </c:pt>
                <c:pt idx="950">
                  <c:v>46.95</c:v>
                </c:pt>
                <c:pt idx="951">
                  <c:v>46.95</c:v>
                </c:pt>
                <c:pt idx="952">
                  <c:v>46.95</c:v>
                </c:pt>
                <c:pt idx="953">
                  <c:v>46.95</c:v>
                </c:pt>
                <c:pt idx="954">
                  <c:v>46.95</c:v>
                </c:pt>
                <c:pt idx="955">
                  <c:v>46.95</c:v>
                </c:pt>
                <c:pt idx="956">
                  <c:v>46.95</c:v>
                </c:pt>
                <c:pt idx="957">
                  <c:v>46.94</c:v>
                </c:pt>
                <c:pt idx="958">
                  <c:v>46.94</c:v>
                </c:pt>
                <c:pt idx="959">
                  <c:v>46.94</c:v>
                </c:pt>
                <c:pt idx="960">
                  <c:v>46.94</c:v>
                </c:pt>
                <c:pt idx="961">
                  <c:v>46.94</c:v>
                </c:pt>
                <c:pt idx="962">
                  <c:v>46.94</c:v>
                </c:pt>
                <c:pt idx="963">
                  <c:v>46.93</c:v>
                </c:pt>
                <c:pt idx="964">
                  <c:v>46.93</c:v>
                </c:pt>
                <c:pt idx="965">
                  <c:v>46.93</c:v>
                </c:pt>
                <c:pt idx="966">
                  <c:v>46.92</c:v>
                </c:pt>
                <c:pt idx="967">
                  <c:v>46.92</c:v>
                </c:pt>
                <c:pt idx="968">
                  <c:v>46.92</c:v>
                </c:pt>
                <c:pt idx="969">
                  <c:v>46.92</c:v>
                </c:pt>
                <c:pt idx="970">
                  <c:v>46.91</c:v>
                </c:pt>
                <c:pt idx="971">
                  <c:v>46.91</c:v>
                </c:pt>
                <c:pt idx="972">
                  <c:v>46.9</c:v>
                </c:pt>
                <c:pt idx="973">
                  <c:v>46.9</c:v>
                </c:pt>
                <c:pt idx="974">
                  <c:v>46.9</c:v>
                </c:pt>
                <c:pt idx="975">
                  <c:v>46.9</c:v>
                </c:pt>
                <c:pt idx="976">
                  <c:v>46.9</c:v>
                </c:pt>
                <c:pt idx="977">
                  <c:v>46.89</c:v>
                </c:pt>
                <c:pt idx="978">
                  <c:v>46.87</c:v>
                </c:pt>
                <c:pt idx="979">
                  <c:v>46.87</c:v>
                </c:pt>
                <c:pt idx="980">
                  <c:v>46.87</c:v>
                </c:pt>
                <c:pt idx="981">
                  <c:v>46.86</c:v>
                </c:pt>
                <c:pt idx="982">
                  <c:v>46.81</c:v>
                </c:pt>
                <c:pt idx="983">
                  <c:v>46.81</c:v>
                </c:pt>
                <c:pt idx="984">
                  <c:v>46.8</c:v>
                </c:pt>
                <c:pt idx="985">
                  <c:v>46.8</c:v>
                </c:pt>
                <c:pt idx="986">
                  <c:v>46.79</c:v>
                </c:pt>
                <c:pt idx="987">
                  <c:v>46.78</c:v>
                </c:pt>
                <c:pt idx="988">
                  <c:v>46.77</c:v>
                </c:pt>
                <c:pt idx="989">
                  <c:v>46.74</c:v>
                </c:pt>
                <c:pt idx="990">
                  <c:v>46.73</c:v>
                </c:pt>
                <c:pt idx="991">
                  <c:v>46.73</c:v>
                </c:pt>
                <c:pt idx="992">
                  <c:v>46.72</c:v>
                </c:pt>
                <c:pt idx="993">
                  <c:v>46.72</c:v>
                </c:pt>
                <c:pt idx="994">
                  <c:v>46.7</c:v>
                </c:pt>
                <c:pt idx="995">
                  <c:v>46.7</c:v>
                </c:pt>
                <c:pt idx="996">
                  <c:v>46.69</c:v>
                </c:pt>
                <c:pt idx="997">
                  <c:v>46.69</c:v>
                </c:pt>
                <c:pt idx="998">
                  <c:v>46.68</c:v>
                </c:pt>
                <c:pt idx="999">
                  <c:v>46.67</c:v>
                </c:pt>
                <c:pt idx="1000">
                  <c:v>46.67</c:v>
                </c:pt>
                <c:pt idx="1001">
                  <c:v>46.67</c:v>
                </c:pt>
                <c:pt idx="1002">
                  <c:v>46.66</c:v>
                </c:pt>
                <c:pt idx="1003">
                  <c:v>46.66</c:v>
                </c:pt>
                <c:pt idx="1004">
                  <c:v>46.66</c:v>
                </c:pt>
                <c:pt idx="1005">
                  <c:v>46.64</c:v>
                </c:pt>
                <c:pt idx="1006">
                  <c:v>46.62</c:v>
                </c:pt>
                <c:pt idx="1007">
                  <c:v>46.62</c:v>
                </c:pt>
                <c:pt idx="1008">
                  <c:v>46.61</c:v>
                </c:pt>
                <c:pt idx="1009">
                  <c:v>46.59</c:v>
                </c:pt>
                <c:pt idx="1010">
                  <c:v>46.58</c:v>
                </c:pt>
                <c:pt idx="1011">
                  <c:v>46.55</c:v>
                </c:pt>
                <c:pt idx="1012">
                  <c:v>46.55</c:v>
                </c:pt>
                <c:pt idx="1013">
                  <c:v>46.55</c:v>
                </c:pt>
                <c:pt idx="1014">
                  <c:v>46.54</c:v>
                </c:pt>
                <c:pt idx="1015">
                  <c:v>46.54</c:v>
                </c:pt>
                <c:pt idx="1016">
                  <c:v>46.52</c:v>
                </c:pt>
                <c:pt idx="1017">
                  <c:v>46.5</c:v>
                </c:pt>
                <c:pt idx="1018">
                  <c:v>46.49</c:v>
                </c:pt>
                <c:pt idx="1019">
                  <c:v>46.49</c:v>
                </c:pt>
                <c:pt idx="1020">
                  <c:v>46.49</c:v>
                </c:pt>
                <c:pt idx="1021">
                  <c:v>46.48</c:v>
                </c:pt>
                <c:pt idx="1022">
                  <c:v>46.47</c:v>
                </c:pt>
                <c:pt idx="1023">
                  <c:v>46.47</c:v>
                </c:pt>
                <c:pt idx="1024">
                  <c:v>46.45</c:v>
                </c:pt>
                <c:pt idx="1025">
                  <c:v>46.44</c:v>
                </c:pt>
                <c:pt idx="1026">
                  <c:v>46.44</c:v>
                </c:pt>
                <c:pt idx="1027">
                  <c:v>46.44</c:v>
                </c:pt>
                <c:pt idx="1028">
                  <c:v>46.44</c:v>
                </c:pt>
                <c:pt idx="1029">
                  <c:v>46.43</c:v>
                </c:pt>
                <c:pt idx="1030">
                  <c:v>46.42</c:v>
                </c:pt>
                <c:pt idx="1031">
                  <c:v>46.42</c:v>
                </c:pt>
                <c:pt idx="1032">
                  <c:v>46.41</c:v>
                </c:pt>
                <c:pt idx="1033">
                  <c:v>46.4</c:v>
                </c:pt>
                <c:pt idx="1034">
                  <c:v>46.39</c:v>
                </c:pt>
                <c:pt idx="1035">
                  <c:v>46.37</c:v>
                </c:pt>
                <c:pt idx="1036">
                  <c:v>46.37</c:v>
                </c:pt>
                <c:pt idx="1037">
                  <c:v>46.35</c:v>
                </c:pt>
                <c:pt idx="1038">
                  <c:v>46.35</c:v>
                </c:pt>
                <c:pt idx="1039">
                  <c:v>46.35</c:v>
                </c:pt>
                <c:pt idx="1040">
                  <c:v>46.34</c:v>
                </c:pt>
                <c:pt idx="1041">
                  <c:v>46.31</c:v>
                </c:pt>
                <c:pt idx="1042">
                  <c:v>46.31</c:v>
                </c:pt>
                <c:pt idx="1043">
                  <c:v>46.31</c:v>
                </c:pt>
                <c:pt idx="1044">
                  <c:v>46.3</c:v>
                </c:pt>
                <c:pt idx="1045">
                  <c:v>46.29</c:v>
                </c:pt>
                <c:pt idx="1046">
                  <c:v>46.22</c:v>
                </c:pt>
                <c:pt idx="1047">
                  <c:v>46.2</c:v>
                </c:pt>
                <c:pt idx="1048">
                  <c:v>46.2</c:v>
                </c:pt>
                <c:pt idx="1049">
                  <c:v>46.2</c:v>
                </c:pt>
                <c:pt idx="1050">
                  <c:v>46.18</c:v>
                </c:pt>
                <c:pt idx="1051">
                  <c:v>46.18</c:v>
                </c:pt>
                <c:pt idx="1052">
                  <c:v>46.17</c:v>
                </c:pt>
                <c:pt idx="1053">
                  <c:v>46.12</c:v>
                </c:pt>
                <c:pt idx="1054">
                  <c:v>46.11</c:v>
                </c:pt>
                <c:pt idx="1055">
                  <c:v>46.1</c:v>
                </c:pt>
                <c:pt idx="1056">
                  <c:v>46.09</c:v>
                </c:pt>
                <c:pt idx="1057">
                  <c:v>46.08</c:v>
                </c:pt>
                <c:pt idx="1058">
                  <c:v>46.07</c:v>
                </c:pt>
                <c:pt idx="1059">
                  <c:v>46.07</c:v>
                </c:pt>
                <c:pt idx="1060">
                  <c:v>46.06</c:v>
                </c:pt>
                <c:pt idx="1061">
                  <c:v>46.06</c:v>
                </c:pt>
                <c:pt idx="1062">
                  <c:v>46.05</c:v>
                </c:pt>
                <c:pt idx="1063">
                  <c:v>46.04</c:v>
                </c:pt>
                <c:pt idx="1064">
                  <c:v>46.03</c:v>
                </c:pt>
                <c:pt idx="1065">
                  <c:v>46.01</c:v>
                </c:pt>
                <c:pt idx="1066">
                  <c:v>46.01</c:v>
                </c:pt>
                <c:pt idx="1067">
                  <c:v>46.01</c:v>
                </c:pt>
                <c:pt idx="1068">
                  <c:v>46.01</c:v>
                </c:pt>
                <c:pt idx="1069">
                  <c:v>46</c:v>
                </c:pt>
                <c:pt idx="1070">
                  <c:v>46</c:v>
                </c:pt>
                <c:pt idx="1071">
                  <c:v>46</c:v>
                </c:pt>
                <c:pt idx="1072">
                  <c:v>46</c:v>
                </c:pt>
                <c:pt idx="1073">
                  <c:v>46</c:v>
                </c:pt>
                <c:pt idx="1074">
                  <c:v>46</c:v>
                </c:pt>
                <c:pt idx="1075">
                  <c:v>46</c:v>
                </c:pt>
                <c:pt idx="1076">
                  <c:v>45.99</c:v>
                </c:pt>
                <c:pt idx="1077">
                  <c:v>45.99</c:v>
                </c:pt>
                <c:pt idx="1078">
                  <c:v>45.99</c:v>
                </c:pt>
                <c:pt idx="1079">
                  <c:v>45.99</c:v>
                </c:pt>
                <c:pt idx="1080">
                  <c:v>45.98</c:v>
                </c:pt>
                <c:pt idx="1081">
                  <c:v>45.98</c:v>
                </c:pt>
                <c:pt idx="1082">
                  <c:v>45.98</c:v>
                </c:pt>
                <c:pt idx="1083">
                  <c:v>45.98</c:v>
                </c:pt>
                <c:pt idx="1084">
                  <c:v>45.98</c:v>
                </c:pt>
                <c:pt idx="1085">
                  <c:v>45.97</c:v>
                </c:pt>
                <c:pt idx="1086">
                  <c:v>45.97</c:v>
                </c:pt>
                <c:pt idx="1087">
                  <c:v>45.97</c:v>
                </c:pt>
                <c:pt idx="1088">
                  <c:v>45.97</c:v>
                </c:pt>
                <c:pt idx="1089">
                  <c:v>45.97</c:v>
                </c:pt>
                <c:pt idx="1090">
                  <c:v>45.97</c:v>
                </c:pt>
                <c:pt idx="1091">
                  <c:v>45.97</c:v>
                </c:pt>
                <c:pt idx="1092">
                  <c:v>45.96</c:v>
                </c:pt>
                <c:pt idx="1093">
                  <c:v>45.96</c:v>
                </c:pt>
                <c:pt idx="1094">
                  <c:v>45.96</c:v>
                </c:pt>
                <c:pt idx="1095">
                  <c:v>45.96</c:v>
                </c:pt>
                <c:pt idx="1096">
                  <c:v>45.96</c:v>
                </c:pt>
                <c:pt idx="1097">
                  <c:v>45.96</c:v>
                </c:pt>
                <c:pt idx="1098">
                  <c:v>45.95</c:v>
                </c:pt>
                <c:pt idx="1099">
                  <c:v>45.94</c:v>
                </c:pt>
                <c:pt idx="1100">
                  <c:v>45.94</c:v>
                </c:pt>
                <c:pt idx="1101">
                  <c:v>45.93</c:v>
                </c:pt>
                <c:pt idx="1102">
                  <c:v>45.93</c:v>
                </c:pt>
                <c:pt idx="1103">
                  <c:v>45.92</c:v>
                </c:pt>
                <c:pt idx="1104">
                  <c:v>45.92</c:v>
                </c:pt>
                <c:pt idx="1105">
                  <c:v>45.92</c:v>
                </c:pt>
                <c:pt idx="1106">
                  <c:v>45.92</c:v>
                </c:pt>
                <c:pt idx="1107">
                  <c:v>45.92</c:v>
                </c:pt>
                <c:pt idx="1108">
                  <c:v>45.92</c:v>
                </c:pt>
                <c:pt idx="1109">
                  <c:v>45.9</c:v>
                </c:pt>
                <c:pt idx="1110">
                  <c:v>45.88</c:v>
                </c:pt>
                <c:pt idx="1111">
                  <c:v>45.88</c:v>
                </c:pt>
                <c:pt idx="1112">
                  <c:v>45.87</c:v>
                </c:pt>
                <c:pt idx="1113">
                  <c:v>45.87</c:v>
                </c:pt>
                <c:pt idx="1114">
                  <c:v>45.86</c:v>
                </c:pt>
                <c:pt idx="1115">
                  <c:v>45.84</c:v>
                </c:pt>
                <c:pt idx="1116">
                  <c:v>45.83</c:v>
                </c:pt>
                <c:pt idx="1117">
                  <c:v>45.83</c:v>
                </c:pt>
                <c:pt idx="1118">
                  <c:v>45.83</c:v>
                </c:pt>
                <c:pt idx="1119">
                  <c:v>45.82</c:v>
                </c:pt>
                <c:pt idx="1120">
                  <c:v>45.81</c:v>
                </c:pt>
                <c:pt idx="1121">
                  <c:v>45.78</c:v>
                </c:pt>
                <c:pt idx="1122">
                  <c:v>45.78</c:v>
                </c:pt>
                <c:pt idx="1123">
                  <c:v>45.75</c:v>
                </c:pt>
                <c:pt idx="1124">
                  <c:v>45.74</c:v>
                </c:pt>
                <c:pt idx="1125">
                  <c:v>45.74</c:v>
                </c:pt>
                <c:pt idx="1126">
                  <c:v>45.74</c:v>
                </c:pt>
                <c:pt idx="1127">
                  <c:v>45.71</c:v>
                </c:pt>
                <c:pt idx="1128">
                  <c:v>45.71</c:v>
                </c:pt>
                <c:pt idx="1129">
                  <c:v>45.7</c:v>
                </c:pt>
                <c:pt idx="1130">
                  <c:v>45.7</c:v>
                </c:pt>
                <c:pt idx="1131">
                  <c:v>45.69</c:v>
                </c:pt>
                <c:pt idx="1132">
                  <c:v>45.67</c:v>
                </c:pt>
                <c:pt idx="1133">
                  <c:v>45.66</c:v>
                </c:pt>
                <c:pt idx="1134">
                  <c:v>45.66</c:v>
                </c:pt>
                <c:pt idx="1135">
                  <c:v>45.65</c:v>
                </c:pt>
                <c:pt idx="1136">
                  <c:v>45.64</c:v>
                </c:pt>
                <c:pt idx="1137">
                  <c:v>45.64</c:v>
                </c:pt>
                <c:pt idx="1138">
                  <c:v>45.6</c:v>
                </c:pt>
                <c:pt idx="1139">
                  <c:v>45.58</c:v>
                </c:pt>
                <c:pt idx="1140">
                  <c:v>45.57</c:v>
                </c:pt>
                <c:pt idx="1141">
                  <c:v>45.54</c:v>
                </c:pt>
                <c:pt idx="1142">
                  <c:v>45.53</c:v>
                </c:pt>
                <c:pt idx="1143">
                  <c:v>45.52</c:v>
                </c:pt>
                <c:pt idx="1144">
                  <c:v>45.49</c:v>
                </c:pt>
                <c:pt idx="1145">
                  <c:v>45.47</c:v>
                </c:pt>
                <c:pt idx="1146">
                  <c:v>45.47</c:v>
                </c:pt>
                <c:pt idx="1147">
                  <c:v>45.47</c:v>
                </c:pt>
                <c:pt idx="1148">
                  <c:v>45.46</c:v>
                </c:pt>
                <c:pt idx="1149">
                  <c:v>45.45</c:v>
                </c:pt>
                <c:pt idx="1150">
                  <c:v>45.45</c:v>
                </c:pt>
                <c:pt idx="1151">
                  <c:v>45.45</c:v>
                </c:pt>
                <c:pt idx="1152">
                  <c:v>45.44</c:v>
                </c:pt>
                <c:pt idx="1153">
                  <c:v>45.44</c:v>
                </c:pt>
                <c:pt idx="1154">
                  <c:v>45.44</c:v>
                </c:pt>
                <c:pt idx="1155">
                  <c:v>45.44</c:v>
                </c:pt>
                <c:pt idx="1156">
                  <c:v>45.42</c:v>
                </c:pt>
                <c:pt idx="1157">
                  <c:v>45.42</c:v>
                </c:pt>
                <c:pt idx="1158">
                  <c:v>45.42</c:v>
                </c:pt>
                <c:pt idx="1159">
                  <c:v>45.4</c:v>
                </c:pt>
                <c:pt idx="1160">
                  <c:v>45.4</c:v>
                </c:pt>
                <c:pt idx="1161">
                  <c:v>45.39</c:v>
                </c:pt>
                <c:pt idx="1162">
                  <c:v>45.39</c:v>
                </c:pt>
                <c:pt idx="1163">
                  <c:v>45.38</c:v>
                </c:pt>
                <c:pt idx="1164">
                  <c:v>45.36</c:v>
                </c:pt>
                <c:pt idx="1165">
                  <c:v>45.31</c:v>
                </c:pt>
                <c:pt idx="1166">
                  <c:v>45.31</c:v>
                </c:pt>
                <c:pt idx="1167">
                  <c:v>45.29</c:v>
                </c:pt>
                <c:pt idx="1168">
                  <c:v>45.28</c:v>
                </c:pt>
                <c:pt idx="1169">
                  <c:v>45.28</c:v>
                </c:pt>
                <c:pt idx="1170">
                  <c:v>45.28</c:v>
                </c:pt>
                <c:pt idx="1171">
                  <c:v>45.28</c:v>
                </c:pt>
                <c:pt idx="1172">
                  <c:v>45.28</c:v>
                </c:pt>
                <c:pt idx="1173">
                  <c:v>45.26</c:v>
                </c:pt>
                <c:pt idx="1174">
                  <c:v>45.23</c:v>
                </c:pt>
                <c:pt idx="1175">
                  <c:v>45.23</c:v>
                </c:pt>
                <c:pt idx="1176">
                  <c:v>45.23</c:v>
                </c:pt>
                <c:pt idx="1177">
                  <c:v>45.19</c:v>
                </c:pt>
                <c:pt idx="1178">
                  <c:v>45.18</c:v>
                </c:pt>
                <c:pt idx="1179">
                  <c:v>45.18</c:v>
                </c:pt>
                <c:pt idx="1180">
                  <c:v>45.17</c:v>
                </c:pt>
                <c:pt idx="1181">
                  <c:v>45.17</c:v>
                </c:pt>
                <c:pt idx="1182">
                  <c:v>45.16</c:v>
                </c:pt>
                <c:pt idx="1183">
                  <c:v>45.14</c:v>
                </c:pt>
                <c:pt idx="1184">
                  <c:v>45.12</c:v>
                </c:pt>
                <c:pt idx="1185">
                  <c:v>45.12</c:v>
                </c:pt>
                <c:pt idx="1186">
                  <c:v>45.1</c:v>
                </c:pt>
                <c:pt idx="1187">
                  <c:v>45.1</c:v>
                </c:pt>
                <c:pt idx="1188">
                  <c:v>45.1</c:v>
                </c:pt>
                <c:pt idx="1189">
                  <c:v>45.1</c:v>
                </c:pt>
                <c:pt idx="1190">
                  <c:v>45.09</c:v>
                </c:pt>
                <c:pt idx="1191">
                  <c:v>45.08</c:v>
                </c:pt>
                <c:pt idx="1192">
                  <c:v>45.08</c:v>
                </c:pt>
                <c:pt idx="1193">
                  <c:v>45.07</c:v>
                </c:pt>
                <c:pt idx="1194">
                  <c:v>45.06</c:v>
                </c:pt>
                <c:pt idx="1195">
                  <c:v>45.06</c:v>
                </c:pt>
                <c:pt idx="1196">
                  <c:v>45.05</c:v>
                </c:pt>
                <c:pt idx="1197">
                  <c:v>45.05</c:v>
                </c:pt>
                <c:pt idx="1198">
                  <c:v>45.04</c:v>
                </c:pt>
                <c:pt idx="1199">
                  <c:v>45.04</c:v>
                </c:pt>
                <c:pt idx="1200">
                  <c:v>45.03</c:v>
                </c:pt>
                <c:pt idx="1201">
                  <c:v>45.02</c:v>
                </c:pt>
                <c:pt idx="1202">
                  <c:v>45.02</c:v>
                </c:pt>
                <c:pt idx="1203">
                  <c:v>45.02</c:v>
                </c:pt>
                <c:pt idx="1204">
                  <c:v>45.01</c:v>
                </c:pt>
                <c:pt idx="1205">
                  <c:v>45.01</c:v>
                </c:pt>
                <c:pt idx="1206">
                  <c:v>45</c:v>
                </c:pt>
                <c:pt idx="1207">
                  <c:v>45</c:v>
                </c:pt>
                <c:pt idx="1208">
                  <c:v>45</c:v>
                </c:pt>
                <c:pt idx="1209">
                  <c:v>45</c:v>
                </c:pt>
                <c:pt idx="1210">
                  <c:v>45</c:v>
                </c:pt>
                <c:pt idx="1211">
                  <c:v>45</c:v>
                </c:pt>
                <c:pt idx="1212">
                  <c:v>45</c:v>
                </c:pt>
                <c:pt idx="1213">
                  <c:v>45</c:v>
                </c:pt>
                <c:pt idx="1214">
                  <c:v>45</c:v>
                </c:pt>
                <c:pt idx="1215">
                  <c:v>45</c:v>
                </c:pt>
                <c:pt idx="1216">
                  <c:v>44.99</c:v>
                </c:pt>
                <c:pt idx="1217">
                  <c:v>44.99</c:v>
                </c:pt>
                <c:pt idx="1218">
                  <c:v>44.99</c:v>
                </c:pt>
                <c:pt idx="1219">
                  <c:v>44.99</c:v>
                </c:pt>
                <c:pt idx="1220">
                  <c:v>44.98</c:v>
                </c:pt>
                <c:pt idx="1221">
                  <c:v>44.98</c:v>
                </c:pt>
                <c:pt idx="1222">
                  <c:v>44.98</c:v>
                </c:pt>
                <c:pt idx="1223">
                  <c:v>44.98</c:v>
                </c:pt>
                <c:pt idx="1224">
                  <c:v>44.98</c:v>
                </c:pt>
                <c:pt idx="1225">
                  <c:v>44.98</c:v>
                </c:pt>
                <c:pt idx="1226">
                  <c:v>44.98</c:v>
                </c:pt>
                <c:pt idx="1227">
                  <c:v>44.98</c:v>
                </c:pt>
                <c:pt idx="1228">
                  <c:v>44.97</c:v>
                </c:pt>
                <c:pt idx="1229">
                  <c:v>44.97</c:v>
                </c:pt>
                <c:pt idx="1230">
                  <c:v>44.97</c:v>
                </c:pt>
                <c:pt idx="1231">
                  <c:v>44.97</c:v>
                </c:pt>
                <c:pt idx="1232">
                  <c:v>44.97</c:v>
                </c:pt>
                <c:pt idx="1233">
                  <c:v>44.97</c:v>
                </c:pt>
                <c:pt idx="1234">
                  <c:v>44.97</c:v>
                </c:pt>
                <c:pt idx="1235">
                  <c:v>44.97</c:v>
                </c:pt>
                <c:pt idx="1236">
                  <c:v>44.96</c:v>
                </c:pt>
                <c:pt idx="1237">
                  <c:v>44.96</c:v>
                </c:pt>
                <c:pt idx="1238">
                  <c:v>44.96</c:v>
                </c:pt>
                <c:pt idx="1239">
                  <c:v>44.95</c:v>
                </c:pt>
                <c:pt idx="1240">
                  <c:v>44.95</c:v>
                </c:pt>
                <c:pt idx="1241">
                  <c:v>44.95</c:v>
                </c:pt>
                <c:pt idx="1242">
                  <c:v>44.95</c:v>
                </c:pt>
                <c:pt idx="1243">
                  <c:v>44.95</c:v>
                </c:pt>
                <c:pt idx="1244">
                  <c:v>44.95</c:v>
                </c:pt>
                <c:pt idx="1245">
                  <c:v>44.94</c:v>
                </c:pt>
                <c:pt idx="1246">
                  <c:v>44.94</c:v>
                </c:pt>
                <c:pt idx="1247">
                  <c:v>44.94</c:v>
                </c:pt>
                <c:pt idx="1248">
                  <c:v>44.94</c:v>
                </c:pt>
                <c:pt idx="1249">
                  <c:v>44.94</c:v>
                </c:pt>
                <c:pt idx="1250">
                  <c:v>44.94</c:v>
                </c:pt>
                <c:pt idx="1251">
                  <c:v>44.94</c:v>
                </c:pt>
                <c:pt idx="1252">
                  <c:v>44.94</c:v>
                </c:pt>
                <c:pt idx="1253">
                  <c:v>44.93</c:v>
                </c:pt>
                <c:pt idx="1254">
                  <c:v>44.93</c:v>
                </c:pt>
                <c:pt idx="1255">
                  <c:v>44.93</c:v>
                </c:pt>
                <c:pt idx="1256">
                  <c:v>44.93</c:v>
                </c:pt>
                <c:pt idx="1257">
                  <c:v>44.93</c:v>
                </c:pt>
                <c:pt idx="1258">
                  <c:v>44.93</c:v>
                </c:pt>
                <c:pt idx="1259">
                  <c:v>44.93</c:v>
                </c:pt>
                <c:pt idx="1260">
                  <c:v>44.92</c:v>
                </c:pt>
                <c:pt idx="1261">
                  <c:v>44.92</c:v>
                </c:pt>
                <c:pt idx="1262">
                  <c:v>44.92</c:v>
                </c:pt>
                <c:pt idx="1263">
                  <c:v>44.92</c:v>
                </c:pt>
                <c:pt idx="1264">
                  <c:v>44.92</c:v>
                </c:pt>
                <c:pt idx="1265">
                  <c:v>44.92</c:v>
                </c:pt>
                <c:pt idx="1266">
                  <c:v>44.92</c:v>
                </c:pt>
                <c:pt idx="1267">
                  <c:v>44.92</c:v>
                </c:pt>
                <c:pt idx="1268">
                  <c:v>44.92</c:v>
                </c:pt>
                <c:pt idx="1269">
                  <c:v>44.92</c:v>
                </c:pt>
                <c:pt idx="1270">
                  <c:v>44.92</c:v>
                </c:pt>
                <c:pt idx="1271">
                  <c:v>44.92</c:v>
                </c:pt>
                <c:pt idx="1272">
                  <c:v>44.91</c:v>
                </c:pt>
                <c:pt idx="1273">
                  <c:v>44.91</c:v>
                </c:pt>
                <c:pt idx="1274">
                  <c:v>44.91</c:v>
                </c:pt>
                <c:pt idx="1275">
                  <c:v>44.91</c:v>
                </c:pt>
                <c:pt idx="1276">
                  <c:v>44.91</c:v>
                </c:pt>
                <c:pt idx="1277">
                  <c:v>44.91</c:v>
                </c:pt>
                <c:pt idx="1278">
                  <c:v>44.91</c:v>
                </c:pt>
                <c:pt idx="1279">
                  <c:v>44.91</c:v>
                </c:pt>
                <c:pt idx="1280">
                  <c:v>44.9</c:v>
                </c:pt>
                <c:pt idx="1281">
                  <c:v>44.9</c:v>
                </c:pt>
                <c:pt idx="1282">
                  <c:v>44.9</c:v>
                </c:pt>
                <c:pt idx="1283">
                  <c:v>44.88</c:v>
                </c:pt>
                <c:pt idx="1284">
                  <c:v>44.87</c:v>
                </c:pt>
                <c:pt idx="1285">
                  <c:v>44.85</c:v>
                </c:pt>
                <c:pt idx="1286">
                  <c:v>44.83</c:v>
                </c:pt>
                <c:pt idx="1287">
                  <c:v>44.83</c:v>
                </c:pt>
                <c:pt idx="1288">
                  <c:v>44.82</c:v>
                </c:pt>
                <c:pt idx="1289">
                  <c:v>44.81</c:v>
                </c:pt>
                <c:pt idx="1290">
                  <c:v>44.81</c:v>
                </c:pt>
                <c:pt idx="1291">
                  <c:v>44.8</c:v>
                </c:pt>
                <c:pt idx="1292">
                  <c:v>44.79</c:v>
                </c:pt>
                <c:pt idx="1293">
                  <c:v>44.78</c:v>
                </c:pt>
                <c:pt idx="1294">
                  <c:v>44.77</c:v>
                </c:pt>
                <c:pt idx="1295">
                  <c:v>44.77</c:v>
                </c:pt>
                <c:pt idx="1296">
                  <c:v>44.76</c:v>
                </c:pt>
                <c:pt idx="1297">
                  <c:v>44.76</c:v>
                </c:pt>
                <c:pt idx="1298">
                  <c:v>44.76</c:v>
                </c:pt>
                <c:pt idx="1299">
                  <c:v>44.76</c:v>
                </c:pt>
                <c:pt idx="1300">
                  <c:v>44.74</c:v>
                </c:pt>
                <c:pt idx="1301">
                  <c:v>44.73</c:v>
                </c:pt>
                <c:pt idx="1302">
                  <c:v>44.72</c:v>
                </c:pt>
                <c:pt idx="1303">
                  <c:v>44.71</c:v>
                </c:pt>
                <c:pt idx="1304">
                  <c:v>44.71</c:v>
                </c:pt>
                <c:pt idx="1305">
                  <c:v>44.69</c:v>
                </c:pt>
                <c:pt idx="1306">
                  <c:v>44.68</c:v>
                </c:pt>
                <c:pt idx="1307">
                  <c:v>44.68</c:v>
                </c:pt>
                <c:pt idx="1308">
                  <c:v>44.67</c:v>
                </c:pt>
                <c:pt idx="1309">
                  <c:v>44.66</c:v>
                </c:pt>
                <c:pt idx="1310">
                  <c:v>44.62</c:v>
                </c:pt>
                <c:pt idx="1311">
                  <c:v>44.62</c:v>
                </c:pt>
                <c:pt idx="1312">
                  <c:v>44.62</c:v>
                </c:pt>
                <c:pt idx="1313">
                  <c:v>44.62</c:v>
                </c:pt>
                <c:pt idx="1314">
                  <c:v>44.61</c:v>
                </c:pt>
                <c:pt idx="1315">
                  <c:v>44.61</c:v>
                </c:pt>
                <c:pt idx="1316">
                  <c:v>44.57</c:v>
                </c:pt>
                <c:pt idx="1317">
                  <c:v>44.57</c:v>
                </c:pt>
                <c:pt idx="1318">
                  <c:v>44.55</c:v>
                </c:pt>
                <c:pt idx="1319">
                  <c:v>44.54</c:v>
                </c:pt>
                <c:pt idx="1320">
                  <c:v>44.54</c:v>
                </c:pt>
                <c:pt idx="1321">
                  <c:v>44.54</c:v>
                </c:pt>
                <c:pt idx="1322">
                  <c:v>44.51</c:v>
                </c:pt>
                <c:pt idx="1323">
                  <c:v>44.51</c:v>
                </c:pt>
                <c:pt idx="1324">
                  <c:v>44.5</c:v>
                </c:pt>
                <c:pt idx="1325">
                  <c:v>44.5</c:v>
                </c:pt>
                <c:pt idx="1326">
                  <c:v>44.5</c:v>
                </c:pt>
                <c:pt idx="1327">
                  <c:v>44.49</c:v>
                </c:pt>
                <c:pt idx="1328">
                  <c:v>44.48</c:v>
                </c:pt>
                <c:pt idx="1329">
                  <c:v>44.48</c:v>
                </c:pt>
                <c:pt idx="1330">
                  <c:v>44.45</c:v>
                </c:pt>
                <c:pt idx="1331">
                  <c:v>44.45</c:v>
                </c:pt>
                <c:pt idx="1332">
                  <c:v>44.44</c:v>
                </c:pt>
                <c:pt idx="1333">
                  <c:v>44.44</c:v>
                </c:pt>
                <c:pt idx="1334">
                  <c:v>44.43</c:v>
                </c:pt>
                <c:pt idx="1335">
                  <c:v>44.42</c:v>
                </c:pt>
                <c:pt idx="1336">
                  <c:v>44.41</c:v>
                </c:pt>
                <c:pt idx="1337">
                  <c:v>44.4</c:v>
                </c:pt>
                <c:pt idx="1338">
                  <c:v>44.4</c:v>
                </c:pt>
                <c:pt idx="1339">
                  <c:v>44.4</c:v>
                </c:pt>
                <c:pt idx="1340">
                  <c:v>44.39</c:v>
                </c:pt>
                <c:pt idx="1341">
                  <c:v>44.39</c:v>
                </c:pt>
                <c:pt idx="1342">
                  <c:v>44.39</c:v>
                </c:pt>
                <c:pt idx="1343">
                  <c:v>44.32</c:v>
                </c:pt>
                <c:pt idx="1344">
                  <c:v>44.32</c:v>
                </c:pt>
                <c:pt idx="1345">
                  <c:v>44.32</c:v>
                </c:pt>
                <c:pt idx="1346">
                  <c:v>44.31</c:v>
                </c:pt>
                <c:pt idx="1347">
                  <c:v>44.31</c:v>
                </c:pt>
                <c:pt idx="1348">
                  <c:v>44.31</c:v>
                </c:pt>
                <c:pt idx="1349">
                  <c:v>44.3</c:v>
                </c:pt>
                <c:pt idx="1350">
                  <c:v>44.29</c:v>
                </c:pt>
                <c:pt idx="1351">
                  <c:v>44.28</c:v>
                </c:pt>
                <c:pt idx="1352">
                  <c:v>44.27</c:v>
                </c:pt>
                <c:pt idx="1353">
                  <c:v>44.27</c:v>
                </c:pt>
                <c:pt idx="1354">
                  <c:v>44.25</c:v>
                </c:pt>
                <c:pt idx="1355">
                  <c:v>44.25</c:v>
                </c:pt>
                <c:pt idx="1356">
                  <c:v>44.24</c:v>
                </c:pt>
                <c:pt idx="1357">
                  <c:v>44.23</c:v>
                </c:pt>
                <c:pt idx="1358">
                  <c:v>44.23</c:v>
                </c:pt>
                <c:pt idx="1359">
                  <c:v>44.21</c:v>
                </c:pt>
                <c:pt idx="1360">
                  <c:v>44.2</c:v>
                </c:pt>
                <c:pt idx="1361">
                  <c:v>44.2</c:v>
                </c:pt>
                <c:pt idx="1362">
                  <c:v>44.2</c:v>
                </c:pt>
                <c:pt idx="1363">
                  <c:v>44.2</c:v>
                </c:pt>
                <c:pt idx="1364">
                  <c:v>44.2</c:v>
                </c:pt>
                <c:pt idx="1365">
                  <c:v>44.2</c:v>
                </c:pt>
                <c:pt idx="1366">
                  <c:v>44.19</c:v>
                </c:pt>
                <c:pt idx="1367">
                  <c:v>44.17</c:v>
                </c:pt>
                <c:pt idx="1368">
                  <c:v>44.17</c:v>
                </c:pt>
                <c:pt idx="1369">
                  <c:v>44.16</c:v>
                </c:pt>
                <c:pt idx="1370">
                  <c:v>44.15</c:v>
                </c:pt>
                <c:pt idx="1371">
                  <c:v>44.14</c:v>
                </c:pt>
                <c:pt idx="1372">
                  <c:v>44.14</c:v>
                </c:pt>
                <c:pt idx="1373">
                  <c:v>44.12</c:v>
                </c:pt>
                <c:pt idx="1374">
                  <c:v>44.11</c:v>
                </c:pt>
                <c:pt idx="1375">
                  <c:v>44.1</c:v>
                </c:pt>
                <c:pt idx="1376">
                  <c:v>44.1</c:v>
                </c:pt>
                <c:pt idx="1377">
                  <c:v>44.1</c:v>
                </c:pt>
                <c:pt idx="1378">
                  <c:v>44.09</c:v>
                </c:pt>
                <c:pt idx="1379">
                  <c:v>44.09</c:v>
                </c:pt>
                <c:pt idx="1380">
                  <c:v>44.08</c:v>
                </c:pt>
                <c:pt idx="1381">
                  <c:v>44.07</c:v>
                </c:pt>
                <c:pt idx="1382">
                  <c:v>44.05</c:v>
                </c:pt>
                <c:pt idx="1383">
                  <c:v>44.04</c:v>
                </c:pt>
                <c:pt idx="1384">
                  <c:v>44.04</c:v>
                </c:pt>
                <c:pt idx="1385">
                  <c:v>44.04</c:v>
                </c:pt>
                <c:pt idx="1386">
                  <c:v>44.03</c:v>
                </c:pt>
                <c:pt idx="1387">
                  <c:v>44.03</c:v>
                </c:pt>
                <c:pt idx="1388">
                  <c:v>44.03</c:v>
                </c:pt>
                <c:pt idx="1389">
                  <c:v>44.03</c:v>
                </c:pt>
                <c:pt idx="1390">
                  <c:v>44.02</c:v>
                </c:pt>
                <c:pt idx="1391">
                  <c:v>44.02</c:v>
                </c:pt>
                <c:pt idx="1392">
                  <c:v>44.02</c:v>
                </c:pt>
                <c:pt idx="1393">
                  <c:v>44.01</c:v>
                </c:pt>
                <c:pt idx="1394">
                  <c:v>44.01</c:v>
                </c:pt>
                <c:pt idx="1395">
                  <c:v>44</c:v>
                </c:pt>
                <c:pt idx="1396">
                  <c:v>44</c:v>
                </c:pt>
                <c:pt idx="1397">
                  <c:v>44</c:v>
                </c:pt>
                <c:pt idx="1398">
                  <c:v>44</c:v>
                </c:pt>
                <c:pt idx="1399">
                  <c:v>44</c:v>
                </c:pt>
                <c:pt idx="1400">
                  <c:v>44</c:v>
                </c:pt>
                <c:pt idx="1401">
                  <c:v>43.99</c:v>
                </c:pt>
                <c:pt idx="1402">
                  <c:v>43.99</c:v>
                </c:pt>
                <c:pt idx="1403">
                  <c:v>43.99</c:v>
                </c:pt>
                <c:pt idx="1404">
                  <c:v>43.99</c:v>
                </c:pt>
                <c:pt idx="1405">
                  <c:v>43.99</c:v>
                </c:pt>
                <c:pt idx="1406">
                  <c:v>43.99</c:v>
                </c:pt>
                <c:pt idx="1407">
                  <c:v>43.99</c:v>
                </c:pt>
                <c:pt idx="1408">
                  <c:v>43.98</c:v>
                </c:pt>
                <c:pt idx="1409">
                  <c:v>43.98</c:v>
                </c:pt>
                <c:pt idx="1410">
                  <c:v>43.98</c:v>
                </c:pt>
                <c:pt idx="1411">
                  <c:v>43.98</c:v>
                </c:pt>
                <c:pt idx="1412">
                  <c:v>43.98</c:v>
                </c:pt>
                <c:pt idx="1413">
                  <c:v>43.98</c:v>
                </c:pt>
                <c:pt idx="1414">
                  <c:v>43.98</c:v>
                </c:pt>
                <c:pt idx="1415">
                  <c:v>43.97</c:v>
                </c:pt>
                <c:pt idx="1416">
                  <c:v>43.97</c:v>
                </c:pt>
                <c:pt idx="1417">
                  <c:v>43.97</c:v>
                </c:pt>
                <c:pt idx="1418">
                  <c:v>43.97</c:v>
                </c:pt>
                <c:pt idx="1419">
                  <c:v>43.97</c:v>
                </c:pt>
                <c:pt idx="1420">
                  <c:v>43.97</c:v>
                </c:pt>
                <c:pt idx="1421">
                  <c:v>43.96</c:v>
                </c:pt>
                <c:pt idx="1422">
                  <c:v>43.96</c:v>
                </c:pt>
                <c:pt idx="1423">
                  <c:v>43.96</c:v>
                </c:pt>
                <c:pt idx="1424">
                  <c:v>43.96</c:v>
                </c:pt>
                <c:pt idx="1425">
                  <c:v>43.95</c:v>
                </c:pt>
                <c:pt idx="1426">
                  <c:v>43.95</c:v>
                </c:pt>
                <c:pt idx="1427">
                  <c:v>43.95</c:v>
                </c:pt>
                <c:pt idx="1428">
                  <c:v>43.95</c:v>
                </c:pt>
                <c:pt idx="1429">
                  <c:v>43.94</c:v>
                </c:pt>
                <c:pt idx="1430">
                  <c:v>43.94</c:v>
                </c:pt>
                <c:pt idx="1431">
                  <c:v>43.94</c:v>
                </c:pt>
                <c:pt idx="1432">
                  <c:v>43.94</c:v>
                </c:pt>
                <c:pt idx="1433">
                  <c:v>43.94</c:v>
                </c:pt>
                <c:pt idx="1434">
                  <c:v>43.94</c:v>
                </c:pt>
                <c:pt idx="1435">
                  <c:v>43.94</c:v>
                </c:pt>
                <c:pt idx="1436">
                  <c:v>43.93</c:v>
                </c:pt>
                <c:pt idx="1437">
                  <c:v>43.93</c:v>
                </c:pt>
                <c:pt idx="1438">
                  <c:v>43.93</c:v>
                </c:pt>
                <c:pt idx="1439">
                  <c:v>43.93</c:v>
                </c:pt>
                <c:pt idx="1440">
                  <c:v>43.93</c:v>
                </c:pt>
                <c:pt idx="1441">
                  <c:v>43.93</c:v>
                </c:pt>
                <c:pt idx="1442">
                  <c:v>43.93</c:v>
                </c:pt>
                <c:pt idx="1443">
                  <c:v>43.93</c:v>
                </c:pt>
                <c:pt idx="1444">
                  <c:v>43.93</c:v>
                </c:pt>
                <c:pt idx="1445">
                  <c:v>43.92</c:v>
                </c:pt>
                <c:pt idx="1446">
                  <c:v>43.92</c:v>
                </c:pt>
                <c:pt idx="1447">
                  <c:v>43.92</c:v>
                </c:pt>
                <c:pt idx="1448">
                  <c:v>43.91</c:v>
                </c:pt>
                <c:pt idx="1449">
                  <c:v>43.91</c:v>
                </c:pt>
                <c:pt idx="1450">
                  <c:v>43.91</c:v>
                </c:pt>
                <c:pt idx="1451">
                  <c:v>43.91</c:v>
                </c:pt>
                <c:pt idx="1452">
                  <c:v>43.91</c:v>
                </c:pt>
                <c:pt idx="1453">
                  <c:v>43.9</c:v>
                </c:pt>
                <c:pt idx="1454">
                  <c:v>43.9</c:v>
                </c:pt>
                <c:pt idx="1455">
                  <c:v>43.9</c:v>
                </c:pt>
                <c:pt idx="1456">
                  <c:v>43.9</c:v>
                </c:pt>
                <c:pt idx="1457">
                  <c:v>43.89</c:v>
                </c:pt>
                <c:pt idx="1458">
                  <c:v>43.88</c:v>
                </c:pt>
                <c:pt idx="1459">
                  <c:v>43.85</c:v>
                </c:pt>
                <c:pt idx="1460">
                  <c:v>43.8</c:v>
                </c:pt>
                <c:pt idx="1461">
                  <c:v>43.78</c:v>
                </c:pt>
                <c:pt idx="1462">
                  <c:v>43.78</c:v>
                </c:pt>
                <c:pt idx="1463">
                  <c:v>43.76</c:v>
                </c:pt>
                <c:pt idx="1464">
                  <c:v>43.75</c:v>
                </c:pt>
                <c:pt idx="1465">
                  <c:v>43.75</c:v>
                </c:pt>
                <c:pt idx="1466">
                  <c:v>43.72</c:v>
                </c:pt>
                <c:pt idx="1467">
                  <c:v>43.71</c:v>
                </c:pt>
                <c:pt idx="1468">
                  <c:v>43.71</c:v>
                </c:pt>
                <c:pt idx="1469">
                  <c:v>43.71</c:v>
                </c:pt>
                <c:pt idx="1470">
                  <c:v>43.7</c:v>
                </c:pt>
                <c:pt idx="1471">
                  <c:v>43.69</c:v>
                </c:pt>
                <c:pt idx="1472">
                  <c:v>43.68</c:v>
                </c:pt>
                <c:pt idx="1473">
                  <c:v>43.67</c:v>
                </c:pt>
                <c:pt idx="1474">
                  <c:v>43.63</c:v>
                </c:pt>
                <c:pt idx="1475">
                  <c:v>43.62</c:v>
                </c:pt>
                <c:pt idx="1476">
                  <c:v>43.62</c:v>
                </c:pt>
                <c:pt idx="1477">
                  <c:v>43.61</c:v>
                </c:pt>
                <c:pt idx="1478">
                  <c:v>43.58</c:v>
                </c:pt>
                <c:pt idx="1479">
                  <c:v>43.57</c:v>
                </c:pt>
                <c:pt idx="1480">
                  <c:v>43.57</c:v>
                </c:pt>
                <c:pt idx="1481">
                  <c:v>43.54</c:v>
                </c:pt>
                <c:pt idx="1482">
                  <c:v>43.54</c:v>
                </c:pt>
                <c:pt idx="1483">
                  <c:v>43.53</c:v>
                </c:pt>
                <c:pt idx="1484">
                  <c:v>43.52</c:v>
                </c:pt>
                <c:pt idx="1485">
                  <c:v>43.52</c:v>
                </c:pt>
                <c:pt idx="1486">
                  <c:v>43.51</c:v>
                </c:pt>
                <c:pt idx="1487">
                  <c:v>43.51</c:v>
                </c:pt>
                <c:pt idx="1488">
                  <c:v>43.5</c:v>
                </c:pt>
                <c:pt idx="1489">
                  <c:v>43.5</c:v>
                </c:pt>
                <c:pt idx="1490">
                  <c:v>43.5</c:v>
                </c:pt>
                <c:pt idx="1491">
                  <c:v>43.48</c:v>
                </c:pt>
                <c:pt idx="1492">
                  <c:v>43.47</c:v>
                </c:pt>
                <c:pt idx="1493">
                  <c:v>43.45</c:v>
                </c:pt>
                <c:pt idx="1494">
                  <c:v>43.44</c:v>
                </c:pt>
                <c:pt idx="1495">
                  <c:v>43.42</c:v>
                </c:pt>
                <c:pt idx="1496">
                  <c:v>43.4</c:v>
                </c:pt>
                <c:pt idx="1497">
                  <c:v>43.4</c:v>
                </c:pt>
                <c:pt idx="1498">
                  <c:v>43.38</c:v>
                </c:pt>
                <c:pt idx="1499">
                  <c:v>43.37</c:v>
                </c:pt>
                <c:pt idx="1500">
                  <c:v>43.37</c:v>
                </c:pt>
                <c:pt idx="1501">
                  <c:v>43.36</c:v>
                </c:pt>
                <c:pt idx="1502">
                  <c:v>43.34</c:v>
                </c:pt>
                <c:pt idx="1503">
                  <c:v>43.34</c:v>
                </c:pt>
                <c:pt idx="1504">
                  <c:v>43.32</c:v>
                </c:pt>
                <c:pt idx="1505">
                  <c:v>43.31</c:v>
                </c:pt>
                <c:pt idx="1506">
                  <c:v>43.31</c:v>
                </c:pt>
                <c:pt idx="1507">
                  <c:v>43.29</c:v>
                </c:pt>
                <c:pt idx="1508">
                  <c:v>43.29</c:v>
                </c:pt>
                <c:pt idx="1509">
                  <c:v>43.25</c:v>
                </c:pt>
                <c:pt idx="1510">
                  <c:v>43.24</c:v>
                </c:pt>
                <c:pt idx="1511">
                  <c:v>43.23</c:v>
                </c:pt>
                <c:pt idx="1512">
                  <c:v>43.23</c:v>
                </c:pt>
                <c:pt idx="1513">
                  <c:v>43.23</c:v>
                </c:pt>
                <c:pt idx="1514">
                  <c:v>43.22</c:v>
                </c:pt>
                <c:pt idx="1515">
                  <c:v>43.21</c:v>
                </c:pt>
                <c:pt idx="1516">
                  <c:v>43.21</c:v>
                </c:pt>
                <c:pt idx="1517">
                  <c:v>43.2</c:v>
                </c:pt>
                <c:pt idx="1518">
                  <c:v>43.2</c:v>
                </c:pt>
                <c:pt idx="1519">
                  <c:v>43.18</c:v>
                </c:pt>
                <c:pt idx="1520">
                  <c:v>43.17</c:v>
                </c:pt>
                <c:pt idx="1521">
                  <c:v>43.17</c:v>
                </c:pt>
                <c:pt idx="1522">
                  <c:v>43.16</c:v>
                </c:pt>
                <c:pt idx="1523">
                  <c:v>43.13</c:v>
                </c:pt>
                <c:pt idx="1524">
                  <c:v>43.12</c:v>
                </c:pt>
                <c:pt idx="1525">
                  <c:v>43.12</c:v>
                </c:pt>
                <c:pt idx="1526">
                  <c:v>43.11</c:v>
                </c:pt>
                <c:pt idx="1527">
                  <c:v>43.11</c:v>
                </c:pt>
                <c:pt idx="1528">
                  <c:v>43.1</c:v>
                </c:pt>
                <c:pt idx="1529">
                  <c:v>43.1</c:v>
                </c:pt>
                <c:pt idx="1530">
                  <c:v>43.1</c:v>
                </c:pt>
                <c:pt idx="1531">
                  <c:v>43.09</c:v>
                </c:pt>
                <c:pt idx="1532">
                  <c:v>43.09</c:v>
                </c:pt>
                <c:pt idx="1533">
                  <c:v>43.09</c:v>
                </c:pt>
                <c:pt idx="1534">
                  <c:v>43.09</c:v>
                </c:pt>
                <c:pt idx="1535">
                  <c:v>43.08</c:v>
                </c:pt>
                <c:pt idx="1536">
                  <c:v>43.08</c:v>
                </c:pt>
                <c:pt idx="1537">
                  <c:v>43.07</c:v>
                </c:pt>
                <c:pt idx="1538">
                  <c:v>43.07</c:v>
                </c:pt>
                <c:pt idx="1539">
                  <c:v>43.07</c:v>
                </c:pt>
                <c:pt idx="1540">
                  <c:v>43.06</c:v>
                </c:pt>
                <c:pt idx="1541">
                  <c:v>43.06</c:v>
                </c:pt>
                <c:pt idx="1542">
                  <c:v>43.06</c:v>
                </c:pt>
                <c:pt idx="1543">
                  <c:v>43.06</c:v>
                </c:pt>
                <c:pt idx="1544">
                  <c:v>43.05</c:v>
                </c:pt>
                <c:pt idx="1545">
                  <c:v>43.05</c:v>
                </c:pt>
                <c:pt idx="1546">
                  <c:v>43.05</c:v>
                </c:pt>
                <c:pt idx="1547">
                  <c:v>43.05</c:v>
                </c:pt>
                <c:pt idx="1548">
                  <c:v>43.03</c:v>
                </c:pt>
                <c:pt idx="1549">
                  <c:v>43.03</c:v>
                </c:pt>
                <c:pt idx="1550">
                  <c:v>43.02</c:v>
                </c:pt>
                <c:pt idx="1551">
                  <c:v>43.02</c:v>
                </c:pt>
                <c:pt idx="1552">
                  <c:v>43.02</c:v>
                </c:pt>
                <c:pt idx="1553">
                  <c:v>43.01</c:v>
                </c:pt>
                <c:pt idx="1554">
                  <c:v>43.01</c:v>
                </c:pt>
                <c:pt idx="1555">
                  <c:v>43</c:v>
                </c:pt>
                <c:pt idx="1556">
                  <c:v>43</c:v>
                </c:pt>
                <c:pt idx="1557">
                  <c:v>43</c:v>
                </c:pt>
                <c:pt idx="1558">
                  <c:v>43</c:v>
                </c:pt>
                <c:pt idx="1559">
                  <c:v>42.99</c:v>
                </c:pt>
                <c:pt idx="1560">
                  <c:v>42.99</c:v>
                </c:pt>
                <c:pt idx="1561">
                  <c:v>42.99</c:v>
                </c:pt>
                <c:pt idx="1562">
                  <c:v>42.99</c:v>
                </c:pt>
                <c:pt idx="1563">
                  <c:v>42.99</c:v>
                </c:pt>
                <c:pt idx="1564">
                  <c:v>42.99</c:v>
                </c:pt>
                <c:pt idx="1565">
                  <c:v>42.98</c:v>
                </c:pt>
                <c:pt idx="1566">
                  <c:v>42.98</c:v>
                </c:pt>
                <c:pt idx="1567">
                  <c:v>42.98</c:v>
                </c:pt>
                <c:pt idx="1568">
                  <c:v>42.98</c:v>
                </c:pt>
                <c:pt idx="1569">
                  <c:v>42.98</c:v>
                </c:pt>
                <c:pt idx="1570">
                  <c:v>42.97</c:v>
                </c:pt>
                <c:pt idx="1571">
                  <c:v>42.97</c:v>
                </c:pt>
                <c:pt idx="1572">
                  <c:v>42.97</c:v>
                </c:pt>
                <c:pt idx="1573">
                  <c:v>42.97</c:v>
                </c:pt>
                <c:pt idx="1574">
                  <c:v>42.97</c:v>
                </c:pt>
                <c:pt idx="1575">
                  <c:v>42.97</c:v>
                </c:pt>
                <c:pt idx="1576">
                  <c:v>42.97</c:v>
                </c:pt>
                <c:pt idx="1577">
                  <c:v>42.96</c:v>
                </c:pt>
                <c:pt idx="1578">
                  <c:v>42.96</c:v>
                </c:pt>
                <c:pt idx="1579">
                  <c:v>42.96</c:v>
                </c:pt>
                <c:pt idx="1580">
                  <c:v>42.96</c:v>
                </c:pt>
                <c:pt idx="1581">
                  <c:v>42.96</c:v>
                </c:pt>
                <c:pt idx="1582">
                  <c:v>42.95</c:v>
                </c:pt>
                <c:pt idx="1583">
                  <c:v>42.95</c:v>
                </c:pt>
                <c:pt idx="1584">
                  <c:v>42.95</c:v>
                </c:pt>
                <c:pt idx="1585">
                  <c:v>42.95</c:v>
                </c:pt>
                <c:pt idx="1586">
                  <c:v>42.94</c:v>
                </c:pt>
                <c:pt idx="1587">
                  <c:v>42.94</c:v>
                </c:pt>
                <c:pt idx="1588">
                  <c:v>42.94</c:v>
                </c:pt>
                <c:pt idx="1589">
                  <c:v>42.93</c:v>
                </c:pt>
                <c:pt idx="1590">
                  <c:v>42.93</c:v>
                </c:pt>
                <c:pt idx="1591">
                  <c:v>42.93</c:v>
                </c:pt>
                <c:pt idx="1592">
                  <c:v>42.92</c:v>
                </c:pt>
                <c:pt idx="1593">
                  <c:v>42.92</c:v>
                </c:pt>
                <c:pt idx="1594">
                  <c:v>42.92</c:v>
                </c:pt>
                <c:pt idx="1595">
                  <c:v>42.92</c:v>
                </c:pt>
                <c:pt idx="1596">
                  <c:v>42.92</c:v>
                </c:pt>
                <c:pt idx="1597">
                  <c:v>42.91</c:v>
                </c:pt>
                <c:pt idx="1598">
                  <c:v>42.91</c:v>
                </c:pt>
                <c:pt idx="1599">
                  <c:v>42.91</c:v>
                </c:pt>
                <c:pt idx="1600">
                  <c:v>42.91</c:v>
                </c:pt>
                <c:pt idx="1601">
                  <c:v>42.9</c:v>
                </c:pt>
                <c:pt idx="1602">
                  <c:v>42.89</c:v>
                </c:pt>
                <c:pt idx="1603">
                  <c:v>42.87</c:v>
                </c:pt>
                <c:pt idx="1604">
                  <c:v>42.87</c:v>
                </c:pt>
                <c:pt idx="1605">
                  <c:v>42.87</c:v>
                </c:pt>
                <c:pt idx="1606">
                  <c:v>42.86</c:v>
                </c:pt>
                <c:pt idx="1607">
                  <c:v>42.85</c:v>
                </c:pt>
                <c:pt idx="1608">
                  <c:v>42.85</c:v>
                </c:pt>
                <c:pt idx="1609">
                  <c:v>42.84</c:v>
                </c:pt>
                <c:pt idx="1610">
                  <c:v>42.84</c:v>
                </c:pt>
                <c:pt idx="1611">
                  <c:v>42.83</c:v>
                </c:pt>
                <c:pt idx="1612">
                  <c:v>42.82</c:v>
                </c:pt>
                <c:pt idx="1613">
                  <c:v>42.82</c:v>
                </c:pt>
                <c:pt idx="1614">
                  <c:v>42.81</c:v>
                </c:pt>
                <c:pt idx="1615">
                  <c:v>42.81</c:v>
                </c:pt>
                <c:pt idx="1616">
                  <c:v>42.77</c:v>
                </c:pt>
                <c:pt idx="1617">
                  <c:v>42.77</c:v>
                </c:pt>
                <c:pt idx="1618">
                  <c:v>42.75</c:v>
                </c:pt>
                <c:pt idx="1619">
                  <c:v>42.73</c:v>
                </c:pt>
                <c:pt idx="1620">
                  <c:v>42.73</c:v>
                </c:pt>
                <c:pt idx="1621">
                  <c:v>42.72</c:v>
                </c:pt>
                <c:pt idx="1622">
                  <c:v>42.72</c:v>
                </c:pt>
                <c:pt idx="1623">
                  <c:v>42.71</c:v>
                </c:pt>
                <c:pt idx="1624">
                  <c:v>42.71</c:v>
                </c:pt>
                <c:pt idx="1625">
                  <c:v>42.7</c:v>
                </c:pt>
                <c:pt idx="1626">
                  <c:v>42.67</c:v>
                </c:pt>
                <c:pt idx="1627">
                  <c:v>42.66</c:v>
                </c:pt>
                <c:pt idx="1628">
                  <c:v>42.64</c:v>
                </c:pt>
                <c:pt idx="1629">
                  <c:v>42.64</c:v>
                </c:pt>
                <c:pt idx="1630">
                  <c:v>42.63</c:v>
                </c:pt>
                <c:pt idx="1631">
                  <c:v>42.61</c:v>
                </c:pt>
                <c:pt idx="1632">
                  <c:v>42.61</c:v>
                </c:pt>
                <c:pt idx="1633">
                  <c:v>42.6</c:v>
                </c:pt>
                <c:pt idx="1634">
                  <c:v>42.6</c:v>
                </c:pt>
                <c:pt idx="1635">
                  <c:v>42.59</c:v>
                </c:pt>
                <c:pt idx="1636">
                  <c:v>42.58</c:v>
                </c:pt>
                <c:pt idx="1637">
                  <c:v>42.57</c:v>
                </c:pt>
                <c:pt idx="1638">
                  <c:v>42.56</c:v>
                </c:pt>
                <c:pt idx="1639">
                  <c:v>42.55</c:v>
                </c:pt>
                <c:pt idx="1640">
                  <c:v>42.54</c:v>
                </c:pt>
                <c:pt idx="1641">
                  <c:v>42.54</c:v>
                </c:pt>
                <c:pt idx="1642">
                  <c:v>42.52</c:v>
                </c:pt>
                <c:pt idx="1643">
                  <c:v>42.51</c:v>
                </c:pt>
                <c:pt idx="1644">
                  <c:v>42.5</c:v>
                </c:pt>
                <c:pt idx="1645">
                  <c:v>42.5</c:v>
                </c:pt>
                <c:pt idx="1646">
                  <c:v>42.48</c:v>
                </c:pt>
                <c:pt idx="1647">
                  <c:v>42.48</c:v>
                </c:pt>
                <c:pt idx="1648">
                  <c:v>42.47</c:v>
                </c:pt>
                <c:pt idx="1649">
                  <c:v>42.46</c:v>
                </c:pt>
                <c:pt idx="1650">
                  <c:v>42.46</c:v>
                </c:pt>
                <c:pt idx="1651">
                  <c:v>42.45</c:v>
                </c:pt>
                <c:pt idx="1652">
                  <c:v>42.45</c:v>
                </c:pt>
                <c:pt idx="1653">
                  <c:v>42.44</c:v>
                </c:pt>
                <c:pt idx="1654">
                  <c:v>42.44</c:v>
                </c:pt>
                <c:pt idx="1655">
                  <c:v>42.44</c:v>
                </c:pt>
                <c:pt idx="1656">
                  <c:v>42.44</c:v>
                </c:pt>
                <c:pt idx="1657">
                  <c:v>42.44</c:v>
                </c:pt>
                <c:pt idx="1658">
                  <c:v>42.44</c:v>
                </c:pt>
                <c:pt idx="1659">
                  <c:v>42.44</c:v>
                </c:pt>
                <c:pt idx="1660">
                  <c:v>42.44</c:v>
                </c:pt>
                <c:pt idx="1661">
                  <c:v>42.44</c:v>
                </c:pt>
                <c:pt idx="1662">
                  <c:v>42.43</c:v>
                </c:pt>
                <c:pt idx="1663">
                  <c:v>42.43</c:v>
                </c:pt>
                <c:pt idx="1664">
                  <c:v>42.43</c:v>
                </c:pt>
                <c:pt idx="1665">
                  <c:v>42.43</c:v>
                </c:pt>
                <c:pt idx="1666">
                  <c:v>42.43</c:v>
                </c:pt>
                <c:pt idx="1667">
                  <c:v>42.42</c:v>
                </c:pt>
                <c:pt idx="1668">
                  <c:v>42.42</c:v>
                </c:pt>
                <c:pt idx="1669">
                  <c:v>42.41</c:v>
                </c:pt>
                <c:pt idx="1670">
                  <c:v>42.4</c:v>
                </c:pt>
                <c:pt idx="1671">
                  <c:v>42.4</c:v>
                </c:pt>
                <c:pt idx="1672">
                  <c:v>42.37</c:v>
                </c:pt>
                <c:pt idx="1673">
                  <c:v>42.37</c:v>
                </c:pt>
                <c:pt idx="1674">
                  <c:v>42.32</c:v>
                </c:pt>
                <c:pt idx="1675">
                  <c:v>42.32</c:v>
                </c:pt>
                <c:pt idx="1676">
                  <c:v>42.31</c:v>
                </c:pt>
                <c:pt idx="1677">
                  <c:v>42.3</c:v>
                </c:pt>
                <c:pt idx="1678">
                  <c:v>42.29</c:v>
                </c:pt>
                <c:pt idx="1679">
                  <c:v>42.29</c:v>
                </c:pt>
                <c:pt idx="1680">
                  <c:v>42.28</c:v>
                </c:pt>
                <c:pt idx="1681">
                  <c:v>42.26</c:v>
                </c:pt>
                <c:pt idx="1682">
                  <c:v>42.24</c:v>
                </c:pt>
                <c:pt idx="1683">
                  <c:v>42.23</c:v>
                </c:pt>
                <c:pt idx="1684">
                  <c:v>42.23</c:v>
                </c:pt>
                <c:pt idx="1685">
                  <c:v>42.22</c:v>
                </c:pt>
                <c:pt idx="1686">
                  <c:v>42.2</c:v>
                </c:pt>
                <c:pt idx="1687">
                  <c:v>42.17</c:v>
                </c:pt>
                <c:pt idx="1688">
                  <c:v>42.17</c:v>
                </c:pt>
                <c:pt idx="1689">
                  <c:v>42.17</c:v>
                </c:pt>
                <c:pt idx="1690">
                  <c:v>42.16</c:v>
                </c:pt>
                <c:pt idx="1691">
                  <c:v>42.15</c:v>
                </c:pt>
                <c:pt idx="1692">
                  <c:v>42.15</c:v>
                </c:pt>
                <c:pt idx="1693">
                  <c:v>42.15</c:v>
                </c:pt>
                <c:pt idx="1694">
                  <c:v>42.14</c:v>
                </c:pt>
                <c:pt idx="1695">
                  <c:v>42.12</c:v>
                </c:pt>
                <c:pt idx="1696">
                  <c:v>42.11</c:v>
                </c:pt>
                <c:pt idx="1697">
                  <c:v>42.11</c:v>
                </c:pt>
                <c:pt idx="1698">
                  <c:v>42.1</c:v>
                </c:pt>
                <c:pt idx="1699">
                  <c:v>42.1</c:v>
                </c:pt>
                <c:pt idx="1700">
                  <c:v>42.1</c:v>
                </c:pt>
                <c:pt idx="1701">
                  <c:v>42.1</c:v>
                </c:pt>
                <c:pt idx="1702">
                  <c:v>42.1</c:v>
                </c:pt>
                <c:pt idx="1703">
                  <c:v>42.09</c:v>
                </c:pt>
                <c:pt idx="1704">
                  <c:v>42.09</c:v>
                </c:pt>
                <c:pt idx="1705">
                  <c:v>42.09</c:v>
                </c:pt>
                <c:pt idx="1706">
                  <c:v>42.08</c:v>
                </c:pt>
                <c:pt idx="1707">
                  <c:v>42.08</c:v>
                </c:pt>
                <c:pt idx="1708">
                  <c:v>42.08</c:v>
                </c:pt>
                <c:pt idx="1709">
                  <c:v>42.08</c:v>
                </c:pt>
                <c:pt idx="1710">
                  <c:v>42.07</c:v>
                </c:pt>
                <c:pt idx="1711">
                  <c:v>42.07</c:v>
                </c:pt>
                <c:pt idx="1712">
                  <c:v>42.07</c:v>
                </c:pt>
                <c:pt idx="1713">
                  <c:v>42.06</c:v>
                </c:pt>
                <c:pt idx="1714">
                  <c:v>42.06</c:v>
                </c:pt>
                <c:pt idx="1715">
                  <c:v>42.06</c:v>
                </c:pt>
                <c:pt idx="1716">
                  <c:v>42.06</c:v>
                </c:pt>
                <c:pt idx="1717">
                  <c:v>42.05</c:v>
                </c:pt>
                <c:pt idx="1718">
                  <c:v>42.05</c:v>
                </c:pt>
                <c:pt idx="1719">
                  <c:v>42.05</c:v>
                </c:pt>
                <c:pt idx="1720">
                  <c:v>42.05</c:v>
                </c:pt>
                <c:pt idx="1721">
                  <c:v>42.04</c:v>
                </c:pt>
                <c:pt idx="1722">
                  <c:v>42.04</c:v>
                </c:pt>
                <c:pt idx="1723">
                  <c:v>42.04</c:v>
                </c:pt>
                <c:pt idx="1724">
                  <c:v>42.04</c:v>
                </c:pt>
                <c:pt idx="1725">
                  <c:v>42.04</c:v>
                </c:pt>
                <c:pt idx="1726">
                  <c:v>42.04</c:v>
                </c:pt>
                <c:pt idx="1727">
                  <c:v>42.03</c:v>
                </c:pt>
                <c:pt idx="1728">
                  <c:v>42.03</c:v>
                </c:pt>
                <c:pt idx="1729">
                  <c:v>42.03</c:v>
                </c:pt>
                <c:pt idx="1730">
                  <c:v>42.03</c:v>
                </c:pt>
                <c:pt idx="1731">
                  <c:v>42.02</c:v>
                </c:pt>
                <c:pt idx="1732">
                  <c:v>42.02</c:v>
                </c:pt>
                <c:pt idx="1733">
                  <c:v>42.02</c:v>
                </c:pt>
                <c:pt idx="1734">
                  <c:v>42.02</c:v>
                </c:pt>
                <c:pt idx="1735">
                  <c:v>42.02</c:v>
                </c:pt>
                <c:pt idx="1736">
                  <c:v>42.01</c:v>
                </c:pt>
                <c:pt idx="1737">
                  <c:v>42.01</c:v>
                </c:pt>
                <c:pt idx="1738">
                  <c:v>42.01</c:v>
                </c:pt>
                <c:pt idx="1739">
                  <c:v>42.01</c:v>
                </c:pt>
                <c:pt idx="1740">
                  <c:v>42.01</c:v>
                </c:pt>
                <c:pt idx="1741">
                  <c:v>42</c:v>
                </c:pt>
                <c:pt idx="1742">
                  <c:v>42</c:v>
                </c:pt>
                <c:pt idx="1743">
                  <c:v>42</c:v>
                </c:pt>
                <c:pt idx="1744">
                  <c:v>42</c:v>
                </c:pt>
                <c:pt idx="1745">
                  <c:v>42</c:v>
                </c:pt>
                <c:pt idx="1746">
                  <c:v>42</c:v>
                </c:pt>
                <c:pt idx="1747">
                  <c:v>42</c:v>
                </c:pt>
                <c:pt idx="1748">
                  <c:v>42</c:v>
                </c:pt>
                <c:pt idx="1749">
                  <c:v>42</c:v>
                </c:pt>
                <c:pt idx="1750">
                  <c:v>42</c:v>
                </c:pt>
                <c:pt idx="1751">
                  <c:v>41.99</c:v>
                </c:pt>
                <c:pt idx="1752">
                  <c:v>41.99</c:v>
                </c:pt>
                <c:pt idx="1753">
                  <c:v>41.99</c:v>
                </c:pt>
                <c:pt idx="1754">
                  <c:v>41.98</c:v>
                </c:pt>
                <c:pt idx="1755">
                  <c:v>41.98</c:v>
                </c:pt>
                <c:pt idx="1756">
                  <c:v>41.98</c:v>
                </c:pt>
                <c:pt idx="1757">
                  <c:v>41.98</c:v>
                </c:pt>
                <c:pt idx="1758">
                  <c:v>41.98</c:v>
                </c:pt>
                <c:pt idx="1759">
                  <c:v>41.97</c:v>
                </c:pt>
                <c:pt idx="1760">
                  <c:v>41.97</c:v>
                </c:pt>
                <c:pt idx="1761">
                  <c:v>41.97</c:v>
                </c:pt>
                <c:pt idx="1762">
                  <c:v>41.97</c:v>
                </c:pt>
                <c:pt idx="1763">
                  <c:v>41.97</c:v>
                </c:pt>
                <c:pt idx="1764">
                  <c:v>41.96</c:v>
                </c:pt>
                <c:pt idx="1765">
                  <c:v>41.96</c:v>
                </c:pt>
                <c:pt idx="1766">
                  <c:v>41.96</c:v>
                </c:pt>
                <c:pt idx="1767">
                  <c:v>41.96</c:v>
                </c:pt>
                <c:pt idx="1768">
                  <c:v>41.96</c:v>
                </c:pt>
                <c:pt idx="1769">
                  <c:v>41.95</c:v>
                </c:pt>
                <c:pt idx="1770">
                  <c:v>41.95</c:v>
                </c:pt>
                <c:pt idx="1771">
                  <c:v>41.95</c:v>
                </c:pt>
                <c:pt idx="1772">
                  <c:v>41.94</c:v>
                </c:pt>
                <c:pt idx="1773">
                  <c:v>41.94</c:v>
                </c:pt>
                <c:pt idx="1774">
                  <c:v>41.94</c:v>
                </c:pt>
                <c:pt idx="1775">
                  <c:v>41.94</c:v>
                </c:pt>
                <c:pt idx="1776">
                  <c:v>41.94</c:v>
                </c:pt>
                <c:pt idx="1777">
                  <c:v>41.93</c:v>
                </c:pt>
                <c:pt idx="1778">
                  <c:v>41.93</c:v>
                </c:pt>
                <c:pt idx="1779">
                  <c:v>41.93</c:v>
                </c:pt>
                <c:pt idx="1780">
                  <c:v>41.92</c:v>
                </c:pt>
                <c:pt idx="1781">
                  <c:v>41.92</c:v>
                </c:pt>
                <c:pt idx="1782">
                  <c:v>41.92</c:v>
                </c:pt>
                <c:pt idx="1783">
                  <c:v>41.92</c:v>
                </c:pt>
                <c:pt idx="1784">
                  <c:v>41.92</c:v>
                </c:pt>
                <c:pt idx="1785">
                  <c:v>41.92</c:v>
                </c:pt>
                <c:pt idx="1786">
                  <c:v>41.91</c:v>
                </c:pt>
                <c:pt idx="1787">
                  <c:v>41.91</c:v>
                </c:pt>
                <c:pt idx="1788">
                  <c:v>41.91</c:v>
                </c:pt>
                <c:pt idx="1789">
                  <c:v>41.91</c:v>
                </c:pt>
                <c:pt idx="1790">
                  <c:v>41.91</c:v>
                </c:pt>
                <c:pt idx="1791">
                  <c:v>41.9</c:v>
                </c:pt>
                <c:pt idx="1792">
                  <c:v>41.9</c:v>
                </c:pt>
                <c:pt idx="1793">
                  <c:v>41.9</c:v>
                </c:pt>
                <c:pt idx="1794">
                  <c:v>41.89</c:v>
                </c:pt>
                <c:pt idx="1795">
                  <c:v>41.89</c:v>
                </c:pt>
                <c:pt idx="1796">
                  <c:v>41.87</c:v>
                </c:pt>
                <c:pt idx="1797">
                  <c:v>41.85</c:v>
                </c:pt>
                <c:pt idx="1798">
                  <c:v>41.85</c:v>
                </c:pt>
                <c:pt idx="1799">
                  <c:v>41.84</c:v>
                </c:pt>
                <c:pt idx="1800">
                  <c:v>41.83</c:v>
                </c:pt>
                <c:pt idx="1801">
                  <c:v>41.81</c:v>
                </c:pt>
                <c:pt idx="1802">
                  <c:v>41.81</c:v>
                </c:pt>
                <c:pt idx="1803">
                  <c:v>41.81</c:v>
                </c:pt>
                <c:pt idx="1804">
                  <c:v>41.81</c:v>
                </c:pt>
                <c:pt idx="1805">
                  <c:v>41.81</c:v>
                </c:pt>
                <c:pt idx="1806">
                  <c:v>41.8</c:v>
                </c:pt>
                <c:pt idx="1807">
                  <c:v>41.8</c:v>
                </c:pt>
                <c:pt idx="1808">
                  <c:v>41.79</c:v>
                </c:pt>
                <c:pt idx="1809">
                  <c:v>41.79</c:v>
                </c:pt>
                <c:pt idx="1810">
                  <c:v>41.76</c:v>
                </c:pt>
                <c:pt idx="1811">
                  <c:v>41.74</c:v>
                </c:pt>
                <c:pt idx="1812">
                  <c:v>41.73</c:v>
                </c:pt>
                <c:pt idx="1813">
                  <c:v>41.73</c:v>
                </c:pt>
                <c:pt idx="1814">
                  <c:v>41.72</c:v>
                </c:pt>
                <c:pt idx="1815">
                  <c:v>41.71</c:v>
                </c:pt>
                <c:pt idx="1816">
                  <c:v>41.71</c:v>
                </c:pt>
                <c:pt idx="1817">
                  <c:v>41.7</c:v>
                </c:pt>
                <c:pt idx="1818">
                  <c:v>41.69</c:v>
                </c:pt>
                <c:pt idx="1819">
                  <c:v>41.67</c:v>
                </c:pt>
                <c:pt idx="1820">
                  <c:v>41.66</c:v>
                </c:pt>
                <c:pt idx="1821">
                  <c:v>41.66</c:v>
                </c:pt>
                <c:pt idx="1822">
                  <c:v>41.65</c:v>
                </c:pt>
                <c:pt idx="1823">
                  <c:v>41.64</c:v>
                </c:pt>
                <c:pt idx="1824">
                  <c:v>41.63</c:v>
                </c:pt>
                <c:pt idx="1825">
                  <c:v>41.62</c:v>
                </c:pt>
                <c:pt idx="1826">
                  <c:v>41.62</c:v>
                </c:pt>
                <c:pt idx="1827">
                  <c:v>41.6</c:v>
                </c:pt>
                <c:pt idx="1828">
                  <c:v>41.6</c:v>
                </c:pt>
                <c:pt idx="1829">
                  <c:v>41.59</c:v>
                </c:pt>
                <c:pt idx="1830">
                  <c:v>41.59</c:v>
                </c:pt>
                <c:pt idx="1831">
                  <c:v>41.57</c:v>
                </c:pt>
                <c:pt idx="1832">
                  <c:v>41.57</c:v>
                </c:pt>
                <c:pt idx="1833">
                  <c:v>41.56</c:v>
                </c:pt>
                <c:pt idx="1834">
                  <c:v>41.56</c:v>
                </c:pt>
                <c:pt idx="1835">
                  <c:v>41.55</c:v>
                </c:pt>
                <c:pt idx="1836">
                  <c:v>41.54</c:v>
                </c:pt>
                <c:pt idx="1837">
                  <c:v>41.54</c:v>
                </c:pt>
                <c:pt idx="1838">
                  <c:v>41.53</c:v>
                </c:pt>
                <c:pt idx="1839">
                  <c:v>41.52</c:v>
                </c:pt>
                <c:pt idx="1840">
                  <c:v>41.52</c:v>
                </c:pt>
                <c:pt idx="1841">
                  <c:v>41.51</c:v>
                </c:pt>
                <c:pt idx="1842">
                  <c:v>41.51</c:v>
                </c:pt>
                <c:pt idx="1843">
                  <c:v>41.51</c:v>
                </c:pt>
                <c:pt idx="1844">
                  <c:v>41.5</c:v>
                </c:pt>
                <c:pt idx="1845">
                  <c:v>41.49</c:v>
                </c:pt>
                <c:pt idx="1846">
                  <c:v>41.48</c:v>
                </c:pt>
                <c:pt idx="1847">
                  <c:v>41.47</c:v>
                </c:pt>
                <c:pt idx="1848">
                  <c:v>41.47</c:v>
                </c:pt>
                <c:pt idx="1849">
                  <c:v>41.46</c:v>
                </c:pt>
                <c:pt idx="1850">
                  <c:v>41.45</c:v>
                </c:pt>
                <c:pt idx="1851">
                  <c:v>41.44</c:v>
                </c:pt>
                <c:pt idx="1852">
                  <c:v>41.44</c:v>
                </c:pt>
                <c:pt idx="1853">
                  <c:v>41.44</c:v>
                </c:pt>
                <c:pt idx="1854">
                  <c:v>41.43</c:v>
                </c:pt>
                <c:pt idx="1855">
                  <c:v>41.43</c:v>
                </c:pt>
                <c:pt idx="1856">
                  <c:v>41.41</c:v>
                </c:pt>
                <c:pt idx="1857">
                  <c:v>41.4</c:v>
                </c:pt>
                <c:pt idx="1858">
                  <c:v>41.4</c:v>
                </c:pt>
                <c:pt idx="1859">
                  <c:v>41.4</c:v>
                </c:pt>
                <c:pt idx="1860">
                  <c:v>41.4</c:v>
                </c:pt>
                <c:pt idx="1861">
                  <c:v>41.39</c:v>
                </c:pt>
                <c:pt idx="1862">
                  <c:v>41.39</c:v>
                </c:pt>
                <c:pt idx="1863">
                  <c:v>41.38</c:v>
                </c:pt>
                <c:pt idx="1864">
                  <c:v>41.38</c:v>
                </c:pt>
                <c:pt idx="1865">
                  <c:v>41.37</c:v>
                </c:pt>
                <c:pt idx="1866">
                  <c:v>41.35</c:v>
                </c:pt>
                <c:pt idx="1867">
                  <c:v>41.34</c:v>
                </c:pt>
                <c:pt idx="1868">
                  <c:v>41.33</c:v>
                </c:pt>
                <c:pt idx="1869">
                  <c:v>41.32</c:v>
                </c:pt>
                <c:pt idx="1870">
                  <c:v>41.3</c:v>
                </c:pt>
                <c:pt idx="1871">
                  <c:v>41.3</c:v>
                </c:pt>
                <c:pt idx="1872">
                  <c:v>41.27</c:v>
                </c:pt>
                <c:pt idx="1873">
                  <c:v>41.27</c:v>
                </c:pt>
                <c:pt idx="1874">
                  <c:v>41.27</c:v>
                </c:pt>
                <c:pt idx="1875">
                  <c:v>41.27</c:v>
                </c:pt>
                <c:pt idx="1876">
                  <c:v>41.26</c:v>
                </c:pt>
                <c:pt idx="1877">
                  <c:v>41.26</c:v>
                </c:pt>
                <c:pt idx="1878">
                  <c:v>41.26</c:v>
                </c:pt>
                <c:pt idx="1879">
                  <c:v>41.26</c:v>
                </c:pt>
                <c:pt idx="1880">
                  <c:v>41.25</c:v>
                </c:pt>
                <c:pt idx="1881">
                  <c:v>41.23</c:v>
                </c:pt>
                <c:pt idx="1882">
                  <c:v>41.22</c:v>
                </c:pt>
                <c:pt idx="1883">
                  <c:v>41.2</c:v>
                </c:pt>
                <c:pt idx="1884">
                  <c:v>41.2</c:v>
                </c:pt>
                <c:pt idx="1885">
                  <c:v>41.2</c:v>
                </c:pt>
                <c:pt idx="1886">
                  <c:v>41.2</c:v>
                </c:pt>
                <c:pt idx="1887">
                  <c:v>41.19</c:v>
                </c:pt>
                <c:pt idx="1888">
                  <c:v>41.18</c:v>
                </c:pt>
                <c:pt idx="1889">
                  <c:v>41.18</c:v>
                </c:pt>
                <c:pt idx="1890">
                  <c:v>41.16</c:v>
                </c:pt>
                <c:pt idx="1891">
                  <c:v>41.16</c:v>
                </c:pt>
                <c:pt idx="1892">
                  <c:v>41.13</c:v>
                </c:pt>
                <c:pt idx="1893">
                  <c:v>41.11</c:v>
                </c:pt>
                <c:pt idx="1894">
                  <c:v>41.11</c:v>
                </c:pt>
                <c:pt idx="1895">
                  <c:v>41.1</c:v>
                </c:pt>
                <c:pt idx="1896">
                  <c:v>41.1</c:v>
                </c:pt>
                <c:pt idx="1897">
                  <c:v>41.09</c:v>
                </c:pt>
                <c:pt idx="1898">
                  <c:v>41.09</c:v>
                </c:pt>
                <c:pt idx="1899">
                  <c:v>41.08</c:v>
                </c:pt>
                <c:pt idx="1900">
                  <c:v>41.07</c:v>
                </c:pt>
                <c:pt idx="1901">
                  <c:v>41.04</c:v>
                </c:pt>
                <c:pt idx="1902">
                  <c:v>41.03</c:v>
                </c:pt>
                <c:pt idx="1903">
                  <c:v>41.03</c:v>
                </c:pt>
                <c:pt idx="1904">
                  <c:v>41.03</c:v>
                </c:pt>
                <c:pt idx="1905">
                  <c:v>41.02</c:v>
                </c:pt>
                <c:pt idx="1906">
                  <c:v>41.02</c:v>
                </c:pt>
                <c:pt idx="1907">
                  <c:v>41.02</c:v>
                </c:pt>
                <c:pt idx="1908">
                  <c:v>41.01</c:v>
                </c:pt>
                <c:pt idx="1909">
                  <c:v>41</c:v>
                </c:pt>
                <c:pt idx="1910">
                  <c:v>41</c:v>
                </c:pt>
                <c:pt idx="1911">
                  <c:v>41</c:v>
                </c:pt>
                <c:pt idx="1912">
                  <c:v>40.99</c:v>
                </c:pt>
                <c:pt idx="1913">
                  <c:v>40.99</c:v>
                </c:pt>
                <c:pt idx="1914">
                  <c:v>40.98</c:v>
                </c:pt>
                <c:pt idx="1915">
                  <c:v>40.98</c:v>
                </c:pt>
                <c:pt idx="1916">
                  <c:v>40.98</c:v>
                </c:pt>
                <c:pt idx="1917">
                  <c:v>40.98</c:v>
                </c:pt>
                <c:pt idx="1918">
                  <c:v>40.98</c:v>
                </c:pt>
                <c:pt idx="1919">
                  <c:v>40.98</c:v>
                </c:pt>
                <c:pt idx="1920">
                  <c:v>40.98</c:v>
                </c:pt>
                <c:pt idx="1921">
                  <c:v>40.98</c:v>
                </c:pt>
                <c:pt idx="1922">
                  <c:v>40.97</c:v>
                </c:pt>
                <c:pt idx="1923">
                  <c:v>40.97</c:v>
                </c:pt>
                <c:pt idx="1924">
                  <c:v>40.97</c:v>
                </c:pt>
                <c:pt idx="1925">
                  <c:v>40.97</c:v>
                </c:pt>
                <c:pt idx="1926">
                  <c:v>40.97</c:v>
                </c:pt>
                <c:pt idx="1927">
                  <c:v>40.97</c:v>
                </c:pt>
                <c:pt idx="1928">
                  <c:v>40.96</c:v>
                </c:pt>
                <c:pt idx="1929">
                  <c:v>40.96</c:v>
                </c:pt>
                <c:pt idx="1930">
                  <c:v>40.96</c:v>
                </c:pt>
                <c:pt idx="1931">
                  <c:v>40.96</c:v>
                </c:pt>
                <c:pt idx="1932">
                  <c:v>40.950000000000003</c:v>
                </c:pt>
                <c:pt idx="1933">
                  <c:v>40.950000000000003</c:v>
                </c:pt>
                <c:pt idx="1934">
                  <c:v>40.950000000000003</c:v>
                </c:pt>
                <c:pt idx="1935">
                  <c:v>40.950000000000003</c:v>
                </c:pt>
                <c:pt idx="1936">
                  <c:v>40.94</c:v>
                </c:pt>
                <c:pt idx="1937">
                  <c:v>40.94</c:v>
                </c:pt>
                <c:pt idx="1938">
                  <c:v>40.92</c:v>
                </c:pt>
                <c:pt idx="1939">
                  <c:v>40.92</c:v>
                </c:pt>
                <c:pt idx="1940">
                  <c:v>40.909999999999997</c:v>
                </c:pt>
                <c:pt idx="1941">
                  <c:v>40.909999999999997</c:v>
                </c:pt>
                <c:pt idx="1942">
                  <c:v>40.9</c:v>
                </c:pt>
                <c:pt idx="1943">
                  <c:v>40.9</c:v>
                </c:pt>
                <c:pt idx="1944">
                  <c:v>40.9</c:v>
                </c:pt>
                <c:pt idx="1945">
                  <c:v>40.9</c:v>
                </c:pt>
                <c:pt idx="1946">
                  <c:v>40.9</c:v>
                </c:pt>
                <c:pt idx="1947">
                  <c:v>40.89</c:v>
                </c:pt>
                <c:pt idx="1948">
                  <c:v>40.880000000000003</c:v>
                </c:pt>
                <c:pt idx="1949">
                  <c:v>40.869999999999997</c:v>
                </c:pt>
                <c:pt idx="1950">
                  <c:v>40.869999999999997</c:v>
                </c:pt>
                <c:pt idx="1951">
                  <c:v>40.86</c:v>
                </c:pt>
                <c:pt idx="1952">
                  <c:v>40.86</c:v>
                </c:pt>
                <c:pt idx="1953">
                  <c:v>40.86</c:v>
                </c:pt>
                <c:pt idx="1954">
                  <c:v>40.85</c:v>
                </c:pt>
                <c:pt idx="1955">
                  <c:v>40.840000000000003</c:v>
                </c:pt>
                <c:pt idx="1956">
                  <c:v>40.840000000000003</c:v>
                </c:pt>
                <c:pt idx="1957">
                  <c:v>40.83</c:v>
                </c:pt>
                <c:pt idx="1958">
                  <c:v>40.83</c:v>
                </c:pt>
                <c:pt idx="1959">
                  <c:v>40.83</c:v>
                </c:pt>
                <c:pt idx="1960">
                  <c:v>40.82</c:v>
                </c:pt>
                <c:pt idx="1961">
                  <c:v>40.82</c:v>
                </c:pt>
                <c:pt idx="1962">
                  <c:v>40.81</c:v>
                </c:pt>
                <c:pt idx="1963">
                  <c:v>40.799999999999997</c:v>
                </c:pt>
                <c:pt idx="1964">
                  <c:v>40.799999999999997</c:v>
                </c:pt>
                <c:pt idx="1965">
                  <c:v>40.799999999999997</c:v>
                </c:pt>
                <c:pt idx="1966">
                  <c:v>40.79</c:v>
                </c:pt>
                <c:pt idx="1967">
                  <c:v>40.79</c:v>
                </c:pt>
                <c:pt idx="1968">
                  <c:v>40.79</c:v>
                </c:pt>
                <c:pt idx="1969">
                  <c:v>40.76</c:v>
                </c:pt>
                <c:pt idx="1970">
                  <c:v>40.76</c:v>
                </c:pt>
                <c:pt idx="1971">
                  <c:v>40.75</c:v>
                </c:pt>
                <c:pt idx="1972">
                  <c:v>40.729999999999997</c:v>
                </c:pt>
                <c:pt idx="1973">
                  <c:v>40.729999999999997</c:v>
                </c:pt>
                <c:pt idx="1974">
                  <c:v>40.72</c:v>
                </c:pt>
                <c:pt idx="1975">
                  <c:v>40.72</c:v>
                </c:pt>
                <c:pt idx="1976">
                  <c:v>40.72</c:v>
                </c:pt>
                <c:pt idx="1977">
                  <c:v>40.72</c:v>
                </c:pt>
                <c:pt idx="1978">
                  <c:v>40.71</c:v>
                </c:pt>
                <c:pt idx="1979">
                  <c:v>40.700000000000003</c:v>
                </c:pt>
                <c:pt idx="1980">
                  <c:v>40.700000000000003</c:v>
                </c:pt>
                <c:pt idx="1981">
                  <c:v>40.69</c:v>
                </c:pt>
                <c:pt idx="1982">
                  <c:v>40.69</c:v>
                </c:pt>
                <c:pt idx="1983">
                  <c:v>40.68</c:v>
                </c:pt>
                <c:pt idx="1984">
                  <c:v>40.68</c:v>
                </c:pt>
                <c:pt idx="1985">
                  <c:v>40.67</c:v>
                </c:pt>
                <c:pt idx="1986">
                  <c:v>40.659999999999997</c:v>
                </c:pt>
                <c:pt idx="1987">
                  <c:v>40.64</c:v>
                </c:pt>
                <c:pt idx="1988">
                  <c:v>40.630000000000003</c:v>
                </c:pt>
                <c:pt idx="1989">
                  <c:v>40.619999999999997</c:v>
                </c:pt>
                <c:pt idx="1990">
                  <c:v>40.6</c:v>
                </c:pt>
                <c:pt idx="1991">
                  <c:v>40.6</c:v>
                </c:pt>
                <c:pt idx="1992">
                  <c:v>40.590000000000003</c:v>
                </c:pt>
                <c:pt idx="1993">
                  <c:v>40.590000000000003</c:v>
                </c:pt>
                <c:pt idx="1994">
                  <c:v>40.57</c:v>
                </c:pt>
                <c:pt idx="1995">
                  <c:v>40.56</c:v>
                </c:pt>
                <c:pt idx="1996">
                  <c:v>40.56</c:v>
                </c:pt>
                <c:pt idx="1997">
                  <c:v>40.549999999999997</c:v>
                </c:pt>
                <c:pt idx="1998">
                  <c:v>40.54</c:v>
                </c:pt>
                <c:pt idx="1999">
                  <c:v>40.54</c:v>
                </c:pt>
                <c:pt idx="2000">
                  <c:v>40.520000000000003</c:v>
                </c:pt>
                <c:pt idx="2001">
                  <c:v>40.520000000000003</c:v>
                </c:pt>
                <c:pt idx="2002">
                  <c:v>40.51</c:v>
                </c:pt>
                <c:pt idx="2003">
                  <c:v>40.5</c:v>
                </c:pt>
                <c:pt idx="2004">
                  <c:v>40.5</c:v>
                </c:pt>
                <c:pt idx="2005">
                  <c:v>40.5</c:v>
                </c:pt>
                <c:pt idx="2006">
                  <c:v>40.5</c:v>
                </c:pt>
                <c:pt idx="2007">
                  <c:v>40.5</c:v>
                </c:pt>
                <c:pt idx="2008">
                  <c:v>40.49</c:v>
                </c:pt>
                <c:pt idx="2009">
                  <c:v>40.49</c:v>
                </c:pt>
                <c:pt idx="2010">
                  <c:v>40.479999999999997</c:v>
                </c:pt>
                <c:pt idx="2011">
                  <c:v>40.479999999999997</c:v>
                </c:pt>
                <c:pt idx="2012">
                  <c:v>40.46</c:v>
                </c:pt>
                <c:pt idx="2013">
                  <c:v>40.46</c:v>
                </c:pt>
                <c:pt idx="2014">
                  <c:v>40.46</c:v>
                </c:pt>
                <c:pt idx="2015">
                  <c:v>40.450000000000003</c:v>
                </c:pt>
                <c:pt idx="2016">
                  <c:v>40.44</c:v>
                </c:pt>
                <c:pt idx="2017">
                  <c:v>40.42</c:v>
                </c:pt>
                <c:pt idx="2018">
                  <c:v>40.42</c:v>
                </c:pt>
                <c:pt idx="2019">
                  <c:v>40.409999999999997</c:v>
                </c:pt>
                <c:pt idx="2020">
                  <c:v>40.409999999999997</c:v>
                </c:pt>
                <c:pt idx="2021">
                  <c:v>40.409999999999997</c:v>
                </c:pt>
                <c:pt idx="2022">
                  <c:v>40.4</c:v>
                </c:pt>
                <c:pt idx="2023">
                  <c:v>40.4</c:v>
                </c:pt>
                <c:pt idx="2024">
                  <c:v>40.39</c:v>
                </c:pt>
                <c:pt idx="2025">
                  <c:v>40.39</c:v>
                </c:pt>
                <c:pt idx="2026">
                  <c:v>40.39</c:v>
                </c:pt>
                <c:pt idx="2027">
                  <c:v>40.369999999999997</c:v>
                </c:pt>
                <c:pt idx="2028">
                  <c:v>40.340000000000003</c:v>
                </c:pt>
                <c:pt idx="2029">
                  <c:v>40.340000000000003</c:v>
                </c:pt>
                <c:pt idx="2030">
                  <c:v>40.33</c:v>
                </c:pt>
                <c:pt idx="2031">
                  <c:v>40.33</c:v>
                </c:pt>
                <c:pt idx="2032">
                  <c:v>40.32</c:v>
                </c:pt>
                <c:pt idx="2033">
                  <c:v>40.32</c:v>
                </c:pt>
                <c:pt idx="2034">
                  <c:v>40.299999999999997</c:v>
                </c:pt>
                <c:pt idx="2035">
                  <c:v>40.299999999999997</c:v>
                </c:pt>
                <c:pt idx="2036">
                  <c:v>40.29</c:v>
                </c:pt>
                <c:pt idx="2037">
                  <c:v>40.28</c:v>
                </c:pt>
                <c:pt idx="2038">
                  <c:v>40.28</c:v>
                </c:pt>
                <c:pt idx="2039">
                  <c:v>40.28</c:v>
                </c:pt>
                <c:pt idx="2040">
                  <c:v>40.270000000000003</c:v>
                </c:pt>
                <c:pt idx="2041">
                  <c:v>40.25</c:v>
                </c:pt>
                <c:pt idx="2042">
                  <c:v>40.229999999999997</c:v>
                </c:pt>
                <c:pt idx="2043">
                  <c:v>40.229999999999997</c:v>
                </c:pt>
                <c:pt idx="2044">
                  <c:v>40.22</c:v>
                </c:pt>
                <c:pt idx="2045">
                  <c:v>40.21</c:v>
                </c:pt>
                <c:pt idx="2046">
                  <c:v>40.200000000000003</c:v>
                </c:pt>
                <c:pt idx="2047">
                  <c:v>40.200000000000003</c:v>
                </c:pt>
                <c:pt idx="2048">
                  <c:v>40.18</c:v>
                </c:pt>
                <c:pt idx="2049">
                  <c:v>40.17</c:v>
                </c:pt>
                <c:pt idx="2050">
                  <c:v>40.130000000000003</c:v>
                </c:pt>
                <c:pt idx="2051">
                  <c:v>40.130000000000003</c:v>
                </c:pt>
                <c:pt idx="2052">
                  <c:v>40.11</c:v>
                </c:pt>
                <c:pt idx="2053">
                  <c:v>40.1</c:v>
                </c:pt>
                <c:pt idx="2054">
                  <c:v>40.090000000000003</c:v>
                </c:pt>
                <c:pt idx="2055">
                  <c:v>40.090000000000003</c:v>
                </c:pt>
                <c:pt idx="2056">
                  <c:v>40.090000000000003</c:v>
                </c:pt>
                <c:pt idx="2057">
                  <c:v>40.08</c:v>
                </c:pt>
                <c:pt idx="2058">
                  <c:v>40.08</c:v>
                </c:pt>
                <c:pt idx="2059">
                  <c:v>40.08</c:v>
                </c:pt>
                <c:pt idx="2060">
                  <c:v>40.08</c:v>
                </c:pt>
                <c:pt idx="2061">
                  <c:v>40.07</c:v>
                </c:pt>
                <c:pt idx="2062">
                  <c:v>40.07</c:v>
                </c:pt>
                <c:pt idx="2063">
                  <c:v>40.07</c:v>
                </c:pt>
                <c:pt idx="2064">
                  <c:v>40.07</c:v>
                </c:pt>
                <c:pt idx="2065">
                  <c:v>40.06</c:v>
                </c:pt>
                <c:pt idx="2066">
                  <c:v>40.06</c:v>
                </c:pt>
                <c:pt idx="2067">
                  <c:v>40.06</c:v>
                </c:pt>
                <c:pt idx="2068">
                  <c:v>40.049999999999997</c:v>
                </c:pt>
                <c:pt idx="2069">
                  <c:v>40.049999999999997</c:v>
                </c:pt>
                <c:pt idx="2070">
                  <c:v>40.049999999999997</c:v>
                </c:pt>
                <c:pt idx="2071">
                  <c:v>40.049999999999997</c:v>
                </c:pt>
                <c:pt idx="2072">
                  <c:v>40.049999999999997</c:v>
                </c:pt>
                <c:pt idx="2073">
                  <c:v>40.049999999999997</c:v>
                </c:pt>
                <c:pt idx="2074">
                  <c:v>40.049999999999997</c:v>
                </c:pt>
                <c:pt idx="2075">
                  <c:v>40.049999999999997</c:v>
                </c:pt>
                <c:pt idx="2076">
                  <c:v>40.04</c:v>
                </c:pt>
                <c:pt idx="2077">
                  <c:v>40.04</c:v>
                </c:pt>
                <c:pt idx="2078">
                  <c:v>40.04</c:v>
                </c:pt>
                <c:pt idx="2079">
                  <c:v>40.04</c:v>
                </c:pt>
                <c:pt idx="2080">
                  <c:v>40.04</c:v>
                </c:pt>
                <c:pt idx="2081">
                  <c:v>40.03</c:v>
                </c:pt>
                <c:pt idx="2082">
                  <c:v>40.03</c:v>
                </c:pt>
                <c:pt idx="2083">
                  <c:v>40.03</c:v>
                </c:pt>
                <c:pt idx="2084">
                  <c:v>40.03</c:v>
                </c:pt>
                <c:pt idx="2085">
                  <c:v>40.03</c:v>
                </c:pt>
                <c:pt idx="2086">
                  <c:v>40.020000000000003</c:v>
                </c:pt>
                <c:pt idx="2087">
                  <c:v>40.020000000000003</c:v>
                </c:pt>
                <c:pt idx="2088">
                  <c:v>40.020000000000003</c:v>
                </c:pt>
                <c:pt idx="2089">
                  <c:v>40.020000000000003</c:v>
                </c:pt>
                <c:pt idx="2090">
                  <c:v>40.020000000000003</c:v>
                </c:pt>
                <c:pt idx="2091">
                  <c:v>40.020000000000003</c:v>
                </c:pt>
                <c:pt idx="2092">
                  <c:v>40.020000000000003</c:v>
                </c:pt>
                <c:pt idx="2093">
                  <c:v>40.020000000000003</c:v>
                </c:pt>
                <c:pt idx="2094">
                  <c:v>40.020000000000003</c:v>
                </c:pt>
                <c:pt idx="2095">
                  <c:v>40.020000000000003</c:v>
                </c:pt>
                <c:pt idx="2096">
                  <c:v>40.020000000000003</c:v>
                </c:pt>
                <c:pt idx="2097">
                  <c:v>40.01</c:v>
                </c:pt>
                <c:pt idx="2098">
                  <c:v>40.01</c:v>
                </c:pt>
                <c:pt idx="2099">
                  <c:v>40.01</c:v>
                </c:pt>
                <c:pt idx="2100">
                  <c:v>40.01</c:v>
                </c:pt>
                <c:pt idx="2101">
                  <c:v>40.01</c:v>
                </c:pt>
                <c:pt idx="2102">
                  <c:v>40.01</c:v>
                </c:pt>
                <c:pt idx="2103">
                  <c:v>40.01</c:v>
                </c:pt>
                <c:pt idx="2104">
                  <c:v>40</c:v>
                </c:pt>
                <c:pt idx="2105">
                  <c:v>40</c:v>
                </c:pt>
                <c:pt idx="2106">
                  <c:v>40</c:v>
                </c:pt>
                <c:pt idx="2107">
                  <c:v>40</c:v>
                </c:pt>
                <c:pt idx="2108">
                  <c:v>40</c:v>
                </c:pt>
                <c:pt idx="2109">
                  <c:v>40</c:v>
                </c:pt>
                <c:pt idx="2110">
                  <c:v>40</c:v>
                </c:pt>
                <c:pt idx="2111">
                  <c:v>40</c:v>
                </c:pt>
                <c:pt idx="2112">
                  <c:v>40</c:v>
                </c:pt>
                <c:pt idx="2113">
                  <c:v>40</c:v>
                </c:pt>
                <c:pt idx="2114">
                  <c:v>40</c:v>
                </c:pt>
                <c:pt idx="2115">
                  <c:v>40</c:v>
                </c:pt>
                <c:pt idx="2116">
                  <c:v>40</c:v>
                </c:pt>
                <c:pt idx="2117">
                  <c:v>40</c:v>
                </c:pt>
                <c:pt idx="2118">
                  <c:v>39.99</c:v>
                </c:pt>
                <c:pt idx="2119">
                  <c:v>39.99</c:v>
                </c:pt>
                <c:pt idx="2120">
                  <c:v>39.99</c:v>
                </c:pt>
                <c:pt idx="2121">
                  <c:v>39.99</c:v>
                </c:pt>
                <c:pt idx="2122">
                  <c:v>39.99</c:v>
                </c:pt>
                <c:pt idx="2123">
                  <c:v>39.99</c:v>
                </c:pt>
                <c:pt idx="2124">
                  <c:v>39.979999999999997</c:v>
                </c:pt>
                <c:pt idx="2125">
                  <c:v>39.979999999999997</c:v>
                </c:pt>
                <c:pt idx="2126">
                  <c:v>39.979999999999997</c:v>
                </c:pt>
                <c:pt idx="2127">
                  <c:v>39.979999999999997</c:v>
                </c:pt>
                <c:pt idx="2128">
                  <c:v>39.979999999999997</c:v>
                </c:pt>
                <c:pt idx="2129">
                  <c:v>39.979999999999997</c:v>
                </c:pt>
                <c:pt idx="2130">
                  <c:v>39.979999999999997</c:v>
                </c:pt>
                <c:pt idx="2131">
                  <c:v>39.979999999999997</c:v>
                </c:pt>
                <c:pt idx="2132">
                  <c:v>39.979999999999997</c:v>
                </c:pt>
                <c:pt idx="2133">
                  <c:v>39.97</c:v>
                </c:pt>
                <c:pt idx="2134">
                  <c:v>39.97</c:v>
                </c:pt>
                <c:pt idx="2135">
                  <c:v>39.97</c:v>
                </c:pt>
                <c:pt idx="2136">
                  <c:v>39.97</c:v>
                </c:pt>
                <c:pt idx="2137">
                  <c:v>39.97</c:v>
                </c:pt>
                <c:pt idx="2138">
                  <c:v>39.97</c:v>
                </c:pt>
                <c:pt idx="2139">
                  <c:v>39.97</c:v>
                </c:pt>
                <c:pt idx="2140">
                  <c:v>39.97</c:v>
                </c:pt>
                <c:pt idx="2141">
                  <c:v>39.96</c:v>
                </c:pt>
                <c:pt idx="2142">
                  <c:v>39.96</c:v>
                </c:pt>
                <c:pt idx="2143">
                  <c:v>39.96</c:v>
                </c:pt>
                <c:pt idx="2144">
                  <c:v>39.96</c:v>
                </c:pt>
                <c:pt idx="2145">
                  <c:v>39.96</c:v>
                </c:pt>
                <c:pt idx="2146">
                  <c:v>39.96</c:v>
                </c:pt>
                <c:pt idx="2147">
                  <c:v>39.96</c:v>
                </c:pt>
                <c:pt idx="2148">
                  <c:v>39.950000000000003</c:v>
                </c:pt>
                <c:pt idx="2149">
                  <c:v>39.950000000000003</c:v>
                </c:pt>
                <c:pt idx="2150">
                  <c:v>39.950000000000003</c:v>
                </c:pt>
                <c:pt idx="2151">
                  <c:v>39.950000000000003</c:v>
                </c:pt>
                <c:pt idx="2152">
                  <c:v>39.950000000000003</c:v>
                </c:pt>
                <c:pt idx="2153">
                  <c:v>39.94</c:v>
                </c:pt>
                <c:pt idx="2154">
                  <c:v>39.94</c:v>
                </c:pt>
                <c:pt idx="2155">
                  <c:v>39.94</c:v>
                </c:pt>
                <c:pt idx="2156">
                  <c:v>39.94</c:v>
                </c:pt>
                <c:pt idx="2157">
                  <c:v>39.94</c:v>
                </c:pt>
                <c:pt idx="2158">
                  <c:v>39.94</c:v>
                </c:pt>
                <c:pt idx="2159">
                  <c:v>39.94</c:v>
                </c:pt>
                <c:pt idx="2160">
                  <c:v>39.94</c:v>
                </c:pt>
                <c:pt idx="2161">
                  <c:v>39.94</c:v>
                </c:pt>
                <c:pt idx="2162">
                  <c:v>39.94</c:v>
                </c:pt>
                <c:pt idx="2163">
                  <c:v>39.94</c:v>
                </c:pt>
                <c:pt idx="2164">
                  <c:v>39.93</c:v>
                </c:pt>
                <c:pt idx="2165">
                  <c:v>39.93</c:v>
                </c:pt>
                <c:pt idx="2166">
                  <c:v>39.93</c:v>
                </c:pt>
                <c:pt idx="2167">
                  <c:v>39.93</c:v>
                </c:pt>
                <c:pt idx="2168">
                  <c:v>39.92</c:v>
                </c:pt>
                <c:pt idx="2169">
                  <c:v>39.92</c:v>
                </c:pt>
                <c:pt idx="2170">
                  <c:v>39.92</c:v>
                </c:pt>
                <c:pt idx="2171">
                  <c:v>39.92</c:v>
                </c:pt>
                <c:pt idx="2172">
                  <c:v>39.92</c:v>
                </c:pt>
                <c:pt idx="2173">
                  <c:v>39.92</c:v>
                </c:pt>
                <c:pt idx="2174">
                  <c:v>39.92</c:v>
                </c:pt>
                <c:pt idx="2175">
                  <c:v>39.92</c:v>
                </c:pt>
                <c:pt idx="2176">
                  <c:v>39.92</c:v>
                </c:pt>
                <c:pt idx="2177">
                  <c:v>39.92</c:v>
                </c:pt>
                <c:pt idx="2178">
                  <c:v>39.92</c:v>
                </c:pt>
                <c:pt idx="2179">
                  <c:v>39.92</c:v>
                </c:pt>
                <c:pt idx="2180">
                  <c:v>39.909999999999997</c:v>
                </c:pt>
                <c:pt idx="2181">
                  <c:v>39.909999999999997</c:v>
                </c:pt>
                <c:pt idx="2182">
                  <c:v>39.909999999999997</c:v>
                </c:pt>
                <c:pt idx="2183">
                  <c:v>39.909999999999997</c:v>
                </c:pt>
                <c:pt idx="2184">
                  <c:v>39.909999999999997</c:v>
                </c:pt>
                <c:pt idx="2185">
                  <c:v>39.909999999999997</c:v>
                </c:pt>
                <c:pt idx="2186">
                  <c:v>39.909999999999997</c:v>
                </c:pt>
                <c:pt idx="2187">
                  <c:v>39.909999999999997</c:v>
                </c:pt>
                <c:pt idx="2188">
                  <c:v>39.909999999999997</c:v>
                </c:pt>
                <c:pt idx="2189">
                  <c:v>39.909999999999997</c:v>
                </c:pt>
                <c:pt idx="2190">
                  <c:v>39.9</c:v>
                </c:pt>
                <c:pt idx="2191">
                  <c:v>39.9</c:v>
                </c:pt>
                <c:pt idx="2192">
                  <c:v>39.9</c:v>
                </c:pt>
                <c:pt idx="2193">
                  <c:v>39.9</c:v>
                </c:pt>
                <c:pt idx="2194">
                  <c:v>39.9</c:v>
                </c:pt>
                <c:pt idx="2195">
                  <c:v>39.9</c:v>
                </c:pt>
                <c:pt idx="2196">
                  <c:v>39.9</c:v>
                </c:pt>
                <c:pt idx="2197">
                  <c:v>39.9</c:v>
                </c:pt>
                <c:pt idx="2198">
                  <c:v>39.9</c:v>
                </c:pt>
                <c:pt idx="2199">
                  <c:v>39.89</c:v>
                </c:pt>
                <c:pt idx="2200">
                  <c:v>39.869999999999997</c:v>
                </c:pt>
                <c:pt idx="2201">
                  <c:v>39.86</c:v>
                </c:pt>
                <c:pt idx="2202">
                  <c:v>39.86</c:v>
                </c:pt>
                <c:pt idx="2203">
                  <c:v>39.85</c:v>
                </c:pt>
                <c:pt idx="2204">
                  <c:v>39.83</c:v>
                </c:pt>
                <c:pt idx="2205">
                  <c:v>39.83</c:v>
                </c:pt>
                <c:pt idx="2206">
                  <c:v>39.82</c:v>
                </c:pt>
                <c:pt idx="2207">
                  <c:v>39.82</c:v>
                </c:pt>
                <c:pt idx="2208">
                  <c:v>39.82</c:v>
                </c:pt>
                <c:pt idx="2209">
                  <c:v>39.81</c:v>
                </c:pt>
                <c:pt idx="2210">
                  <c:v>39.799999999999997</c:v>
                </c:pt>
                <c:pt idx="2211">
                  <c:v>39.799999999999997</c:v>
                </c:pt>
                <c:pt idx="2212">
                  <c:v>39.799999999999997</c:v>
                </c:pt>
                <c:pt idx="2213">
                  <c:v>39.79</c:v>
                </c:pt>
                <c:pt idx="2214">
                  <c:v>39.76</c:v>
                </c:pt>
                <c:pt idx="2215">
                  <c:v>39.75</c:v>
                </c:pt>
                <c:pt idx="2216">
                  <c:v>39.729999999999997</c:v>
                </c:pt>
                <c:pt idx="2217">
                  <c:v>39.729999999999997</c:v>
                </c:pt>
                <c:pt idx="2218">
                  <c:v>39.729999999999997</c:v>
                </c:pt>
                <c:pt idx="2219">
                  <c:v>39.729999999999997</c:v>
                </c:pt>
                <c:pt idx="2220">
                  <c:v>39.72</c:v>
                </c:pt>
                <c:pt idx="2221">
                  <c:v>39.72</c:v>
                </c:pt>
                <c:pt idx="2222">
                  <c:v>39.71</c:v>
                </c:pt>
                <c:pt idx="2223">
                  <c:v>39.700000000000003</c:v>
                </c:pt>
                <c:pt idx="2224">
                  <c:v>39.700000000000003</c:v>
                </c:pt>
                <c:pt idx="2225">
                  <c:v>39.68</c:v>
                </c:pt>
                <c:pt idx="2226">
                  <c:v>39.659999999999997</c:v>
                </c:pt>
                <c:pt idx="2227">
                  <c:v>39.65</c:v>
                </c:pt>
                <c:pt idx="2228">
                  <c:v>39.64</c:v>
                </c:pt>
                <c:pt idx="2229">
                  <c:v>39.64</c:v>
                </c:pt>
                <c:pt idx="2230">
                  <c:v>39.6</c:v>
                </c:pt>
                <c:pt idx="2231">
                  <c:v>39.6</c:v>
                </c:pt>
                <c:pt idx="2232">
                  <c:v>39.58</c:v>
                </c:pt>
                <c:pt idx="2233">
                  <c:v>39.57</c:v>
                </c:pt>
                <c:pt idx="2234">
                  <c:v>39.56</c:v>
                </c:pt>
                <c:pt idx="2235">
                  <c:v>39.56</c:v>
                </c:pt>
                <c:pt idx="2236">
                  <c:v>39.549999999999997</c:v>
                </c:pt>
                <c:pt idx="2237">
                  <c:v>39.53</c:v>
                </c:pt>
                <c:pt idx="2238">
                  <c:v>39.51</c:v>
                </c:pt>
                <c:pt idx="2239">
                  <c:v>39.51</c:v>
                </c:pt>
                <c:pt idx="2240">
                  <c:v>39.5</c:v>
                </c:pt>
                <c:pt idx="2241">
                  <c:v>39.49</c:v>
                </c:pt>
                <c:pt idx="2242">
                  <c:v>39.49</c:v>
                </c:pt>
                <c:pt idx="2243">
                  <c:v>39.49</c:v>
                </c:pt>
                <c:pt idx="2244">
                  <c:v>39.479999999999997</c:v>
                </c:pt>
                <c:pt idx="2245">
                  <c:v>39.479999999999997</c:v>
                </c:pt>
                <c:pt idx="2246">
                  <c:v>39.47</c:v>
                </c:pt>
                <c:pt idx="2247">
                  <c:v>39.47</c:v>
                </c:pt>
                <c:pt idx="2248">
                  <c:v>39.46</c:v>
                </c:pt>
                <c:pt idx="2249">
                  <c:v>39.46</c:v>
                </c:pt>
                <c:pt idx="2250">
                  <c:v>39.46</c:v>
                </c:pt>
                <c:pt idx="2251">
                  <c:v>39.450000000000003</c:v>
                </c:pt>
                <c:pt idx="2252">
                  <c:v>39.44</c:v>
                </c:pt>
                <c:pt idx="2253">
                  <c:v>39.44</c:v>
                </c:pt>
                <c:pt idx="2254">
                  <c:v>39.44</c:v>
                </c:pt>
                <c:pt idx="2255">
                  <c:v>39.409999999999997</c:v>
                </c:pt>
                <c:pt idx="2256">
                  <c:v>39.4</c:v>
                </c:pt>
                <c:pt idx="2257">
                  <c:v>39.4</c:v>
                </c:pt>
                <c:pt idx="2258">
                  <c:v>39.39</c:v>
                </c:pt>
                <c:pt idx="2259">
                  <c:v>39.369999999999997</c:v>
                </c:pt>
                <c:pt idx="2260">
                  <c:v>39.369999999999997</c:v>
                </c:pt>
                <c:pt idx="2261">
                  <c:v>39.369999999999997</c:v>
                </c:pt>
                <c:pt idx="2262">
                  <c:v>39.36</c:v>
                </c:pt>
                <c:pt idx="2263">
                  <c:v>39.35</c:v>
                </c:pt>
                <c:pt idx="2264">
                  <c:v>39.340000000000003</c:v>
                </c:pt>
                <c:pt idx="2265">
                  <c:v>39.340000000000003</c:v>
                </c:pt>
                <c:pt idx="2266">
                  <c:v>39.33</c:v>
                </c:pt>
                <c:pt idx="2267">
                  <c:v>39.32</c:v>
                </c:pt>
                <c:pt idx="2268">
                  <c:v>39.32</c:v>
                </c:pt>
                <c:pt idx="2269">
                  <c:v>39.31</c:v>
                </c:pt>
                <c:pt idx="2270">
                  <c:v>39.299999999999997</c:v>
                </c:pt>
                <c:pt idx="2271">
                  <c:v>39.29</c:v>
                </c:pt>
                <c:pt idx="2272">
                  <c:v>39.29</c:v>
                </c:pt>
                <c:pt idx="2273">
                  <c:v>39.28</c:v>
                </c:pt>
                <c:pt idx="2274">
                  <c:v>39.270000000000003</c:v>
                </c:pt>
                <c:pt idx="2275">
                  <c:v>39.270000000000003</c:v>
                </c:pt>
                <c:pt idx="2276">
                  <c:v>39.26</c:v>
                </c:pt>
                <c:pt idx="2277">
                  <c:v>39.26</c:v>
                </c:pt>
                <c:pt idx="2278">
                  <c:v>39.25</c:v>
                </c:pt>
                <c:pt idx="2279">
                  <c:v>39.24</c:v>
                </c:pt>
                <c:pt idx="2280">
                  <c:v>39.22</c:v>
                </c:pt>
                <c:pt idx="2281">
                  <c:v>39.22</c:v>
                </c:pt>
                <c:pt idx="2282">
                  <c:v>39.22</c:v>
                </c:pt>
                <c:pt idx="2283">
                  <c:v>39.21</c:v>
                </c:pt>
                <c:pt idx="2284">
                  <c:v>39.21</c:v>
                </c:pt>
                <c:pt idx="2285">
                  <c:v>39.200000000000003</c:v>
                </c:pt>
                <c:pt idx="2286">
                  <c:v>39.200000000000003</c:v>
                </c:pt>
                <c:pt idx="2287">
                  <c:v>39.200000000000003</c:v>
                </c:pt>
                <c:pt idx="2288">
                  <c:v>39.19</c:v>
                </c:pt>
                <c:pt idx="2289">
                  <c:v>39.18</c:v>
                </c:pt>
                <c:pt idx="2290">
                  <c:v>39.18</c:v>
                </c:pt>
                <c:pt idx="2291">
                  <c:v>39.18</c:v>
                </c:pt>
                <c:pt idx="2292">
                  <c:v>39.18</c:v>
                </c:pt>
                <c:pt idx="2293">
                  <c:v>39.159999999999997</c:v>
                </c:pt>
                <c:pt idx="2294">
                  <c:v>39.14</c:v>
                </c:pt>
                <c:pt idx="2295">
                  <c:v>39.14</c:v>
                </c:pt>
                <c:pt idx="2296">
                  <c:v>39.14</c:v>
                </c:pt>
                <c:pt idx="2297">
                  <c:v>39.14</c:v>
                </c:pt>
                <c:pt idx="2298">
                  <c:v>39.130000000000003</c:v>
                </c:pt>
                <c:pt idx="2299">
                  <c:v>39.130000000000003</c:v>
                </c:pt>
                <c:pt idx="2300">
                  <c:v>39.130000000000003</c:v>
                </c:pt>
                <c:pt idx="2301">
                  <c:v>39.11</c:v>
                </c:pt>
                <c:pt idx="2302">
                  <c:v>39.11</c:v>
                </c:pt>
                <c:pt idx="2303">
                  <c:v>39.11</c:v>
                </c:pt>
                <c:pt idx="2304">
                  <c:v>39.1</c:v>
                </c:pt>
                <c:pt idx="2305">
                  <c:v>39.090000000000003</c:v>
                </c:pt>
                <c:pt idx="2306">
                  <c:v>39.090000000000003</c:v>
                </c:pt>
                <c:pt idx="2307">
                  <c:v>39.07</c:v>
                </c:pt>
                <c:pt idx="2308">
                  <c:v>39.07</c:v>
                </c:pt>
                <c:pt idx="2309">
                  <c:v>39.06</c:v>
                </c:pt>
                <c:pt idx="2310">
                  <c:v>39.06</c:v>
                </c:pt>
                <c:pt idx="2311">
                  <c:v>39.04</c:v>
                </c:pt>
                <c:pt idx="2312">
                  <c:v>39.04</c:v>
                </c:pt>
                <c:pt idx="2313">
                  <c:v>39.03</c:v>
                </c:pt>
                <c:pt idx="2314">
                  <c:v>39.03</c:v>
                </c:pt>
                <c:pt idx="2315">
                  <c:v>39.03</c:v>
                </c:pt>
                <c:pt idx="2316">
                  <c:v>39.03</c:v>
                </c:pt>
                <c:pt idx="2317">
                  <c:v>39.03</c:v>
                </c:pt>
                <c:pt idx="2318">
                  <c:v>39.03</c:v>
                </c:pt>
                <c:pt idx="2319">
                  <c:v>39.01</c:v>
                </c:pt>
                <c:pt idx="2320">
                  <c:v>39</c:v>
                </c:pt>
                <c:pt idx="2321">
                  <c:v>39</c:v>
                </c:pt>
                <c:pt idx="2322">
                  <c:v>39</c:v>
                </c:pt>
                <c:pt idx="2323">
                  <c:v>39</c:v>
                </c:pt>
                <c:pt idx="2324">
                  <c:v>39</c:v>
                </c:pt>
                <c:pt idx="2325">
                  <c:v>38.99</c:v>
                </c:pt>
                <c:pt idx="2326">
                  <c:v>38.99</c:v>
                </c:pt>
                <c:pt idx="2327">
                  <c:v>38.99</c:v>
                </c:pt>
                <c:pt idx="2328">
                  <c:v>38.99</c:v>
                </c:pt>
                <c:pt idx="2329">
                  <c:v>38.99</c:v>
                </c:pt>
                <c:pt idx="2330">
                  <c:v>38.99</c:v>
                </c:pt>
                <c:pt idx="2331">
                  <c:v>38.99</c:v>
                </c:pt>
                <c:pt idx="2332">
                  <c:v>38.979999999999997</c:v>
                </c:pt>
                <c:pt idx="2333">
                  <c:v>38.979999999999997</c:v>
                </c:pt>
                <c:pt idx="2334">
                  <c:v>38.979999999999997</c:v>
                </c:pt>
                <c:pt idx="2335">
                  <c:v>38.979999999999997</c:v>
                </c:pt>
                <c:pt idx="2336">
                  <c:v>38.97</c:v>
                </c:pt>
                <c:pt idx="2337">
                  <c:v>38.97</c:v>
                </c:pt>
                <c:pt idx="2338">
                  <c:v>38.97</c:v>
                </c:pt>
                <c:pt idx="2339">
                  <c:v>38.97</c:v>
                </c:pt>
                <c:pt idx="2340">
                  <c:v>38.96</c:v>
                </c:pt>
                <c:pt idx="2341">
                  <c:v>38.96</c:v>
                </c:pt>
                <c:pt idx="2342">
                  <c:v>38.96</c:v>
                </c:pt>
                <c:pt idx="2343">
                  <c:v>38.96</c:v>
                </c:pt>
                <c:pt idx="2344">
                  <c:v>38.96</c:v>
                </c:pt>
                <c:pt idx="2345">
                  <c:v>38.96</c:v>
                </c:pt>
                <c:pt idx="2346">
                  <c:v>38.96</c:v>
                </c:pt>
                <c:pt idx="2347">
                  <c:v>38.950000000000003</c:v>
                </c:pt>
                <c:pt idx="2348">
                  <c:v>38.950000000000003</c:v>
                </c:pt>
                <c:pt idx="2349">
                  <c:v>38.950000000000003</c:v>
                </c:pt>
                <c:pt idx="2350">
                  <c:v>38.950000000000003</c:v>
                </c:pt>
                <c:pt idx="2351">
                  <c:v>38.950000000000003</c:v>
                </c:pt>
                <c:pt idx="2352">
                  <c:v>38.950000000000003</c:v>
                </c:pt>
                <c:pt idx="2353">
                  <c:v>38.950000000000003</c:v>
                </c:pt>
                <c:pt idx="2354">
                  <c:v>38.950000000000003</c:v>
                </c:pt>
                <c:pt idx="2355">
                  <c:v>38.94</c:v>
                </c:pt>
                <c:pt idx="2356">
                  <c:v>38.94</c:v>
                </c:pt>
                <c:pt idx="2357">
                  <c:v>38.94</c:v>
                </c:pt>
                <c:pt idx="2358">
                  <c:v>38.94</c:v>
                </c:pt>
                <c:pt idx="2359">
                  <c:v>38.94</c:v>
                </c:pt>
                <c:pt idx="2360">
                  <c:v>38.94</c:v>
                </c:pt>
                <c:pt idx="2361">
                  <c:v>38.93</c:v>
                </c:pt>
                <c:pt idx="2362">
                  <c:v>38.93</c:v>
                </c:pt>
                <c:pt idx="2363">
                  <c:v>38.93</c:v>
                </c:pt>
                <c:pt idx="2364">
                  <c:v>38.93</c:v>
                </c:pt>
                <c:pt idx="2365">
                  <c:v>38.93</c:v>
                </c:pt>
                <c:pt idx="2366">
                  <c:v>38.93</c:v>
                </c:pt>
                <c:pt idx="2367">
                  <c:v>38.93</c:v>
                </c:pt>
                <c:pt idx="2368">
                  <c:v>38.93</c:v>
                </c:pt>
                <c:pt idx="2369">
                  <c:v>38.92</c:v>
                </c:pt>
                <c:pt idx="2370">
                  <c:v>38.92</c:v>
                </c:pt>
                <c:pt idx="2371">
                  <c:v>38.92</c:v>
                </c:pt>
                <c:pt idx="2372">
                  <c:v>38.92</c:v>
                </c:pt>
                <c:pt idx="2373">
                  <c:v>38.909999999999997</c:v>
                </c:pt>
                <c:pt idx="2374">
                  <c:v>38.909999999999997</c:v>
                </c:pt>
                <c:pt idx="2375">
                  <c:v>38.909999999999997</c:v>
                </c:pt>
                <c:pt idx="2376">
                  <c:v>38.909999999999997</c:v>
                </c:pt>
                <c:pt idx="2377">
                  <c:v>38.909999999999997</c:v>
                </c:pt>
                <c:pt idx="2378">
                  <c:v>38.909999999999997</c:v>
                </c:pt>
                <c:pt idx="2379">
                  <c:v>38.9</c:v>
                </c:pt>
                <c:pt idx="2380">
                  <c:v>38.9</c:v>
                </c:pt>
                <c:pt idx="2381">
                  <c:v>38.9</c:v>
                </c:pt>
                <c:pt idx="2382">
                  <c:v>38.9</c:v>
                </c:pt>
                <c:pt idx="2383">
                  <c:v>38.9</c:v>
                </c:pt>
                <c:pt idx="2384">
                  <c:v>38.89</c:v>
                </c:pt>
                <c:pt idx="2385">
                  <c:v>38.89</c:v>
                </c:pt>
                <c:pt idx="2386">
                  <c:v>38.880000000000003</c:v>
                </c:pt>
                <c:pt idx="2387">
                  <c:v>38.880000000000003</c:v>
                </c:pt>
                <c:pt idx="2388">
                  <c:v>38.85</c:v>
                </c:pt>
                <c:pt idx="2389">
                  <c:v>38.840000000000003</c:v>
                </c:pt>
                <c:pt idx="2390">
                  <c:v>38.840000000000003</c:v>
                </c:pt>
                <c:pt idx="2391">
                  <c:v>38.82</c:v>
                </c:pt>
                <c:pt idx="2392">
                  <c:v>38.82</c:v>
                </c:pt>
                <c:pt idx="2393">
                  <c:v>38.81</c:v>
                </c:pt>
                <c:pt idx="2394">
                  <c:v>38.81</c:v>
                </c:pt>
                <c:pt idx="2395">
                  <c:v>38.799999999999997</c:v>
                </c:pt>
                <c:pt idx="2396">
                  <c:v>38.79</c:v>
                </c:pt>
                <c:pt idx="2397">
                  <c:v>38.76</c:v>
                </c:pt>
                <c:pt idx="2398">
                  <c:v>38.76</c:v>
                </c:pt>
                <c:pt idx="2399">
                  <c:v>38.75</c:v>
                </c:pt>
                <c:pt idx="2400">
                  <c:v>38.74</c:v>
                </c:pt>
                <c:pt idx="2401">
                  <c:v>38.74</c:v>
                </c:pt>
                <c:pt idx="2402">
                  <c:v>38.74</c:v>
                </c:pt>
                <c:pt idx="2403">
                  <c:v>38.729999999999997</c:v>
                </c:pt>
                <c:pt idx="2404">
                  <c:v>38.71</c:v>
                </c:pt>
                <c:pt idx="2405">
                  <c:v>38.700000000000003</c:v>
                </c:pt>
                <c:pt idx="2406">
                  <c:v>38.700000000000003</c:v>
                </c:pt>
                <c:pt idx="2407">
                  <c:v>38.69</c:v>
                </c:pt>
                <c:pt idx="2408">
                  <c:v>38.68</c:v>
                </c:pt>
                <c:pt idx="2409">
                  <c:v>38.68</c:v>
                </c:pt>
                <c:pt idx="2410">
                  <c:v>38.65</c:v>
                </c:pt>
                <c:pt idx="2411">
                  <c:v>38.65</c:v>
                </c:pt>
                <c:pt idx="2412">
                  <c:v>38.64</c:v>
                </c:pt>
                <c:pt idx="2413">
                  <c:v>38.619999999999997</c:v>
                </c:pt>
                <c:pt idx="2414">
                  <c:v>38.619999999999997</c:v>
                </c:pt>
                <c:pt idx="2415">
                  <c:v>38.619999999999997</c:v>
                </c:pt>
                <c:pt idx="2416">
                  <c:v>38.61</c:v>
                </c:pt>
                <c:pt idx="2417">
                  <c:v>38.58</c:v>
                </c:pt>
                <c:pt idx="2418">
                  <c:v>38.57</c:v>
                </c:pt>
                <c:pt idx="2419">
                  <c:v>38.57</c:v>
                </c:pt>
                <c:pt idx="2420">
                  <c:v>38.56</c:v>
                </c:pt>
                <c:pt idx="2421">
                  <c:v>38.56</c:v>
                </c:pt>
                <c:pt idx="2422">
                  <c:v>38.549999999999997</c:v>
                </c:pt>
                <c:pt idx="2423">
                  <c:v>38.549999999999997</c:v>
                </c:pt>
                <c:pt idx="2424">
                  <c:v>38.54</c:v>
                </c:pt>
                <c:pt idx="2425">
                  <c:v>38.520000000000003</c:v>
                </c:pt>
                <c:pt idx="2426">
                  <c:v>38.51</c:v>
                </c:pt>
                <c:pt idx="2427">
                  <c:v>38.5</c:v>
                </c:pt>
                <c:pt idx="2428">
                  <c:v>38.5</c:v>
                </c:pt>
                <c:pt idx="2429">
                  <c:v>38.5</c:v>
                </c:pt>
                <c:pt idx="2430">
                  <c:v>38.49</c:v>
                </c:pt>
                <c:pt idx="2431">
                  <c:v>38.479999999999997</c:v>
                </c:pt>
                <c:pt idx="2432">
                  <c:v>38.479999999999997</c:v>
                </c:pt>
                <c:pt idx="2433">
                  <c:v>38.479999999999997</c:v>
                </c:pt>
                <c:pt idx="2434">
                  <c:v>38.47</c:v>
                </c:pt>
                <c:pt idx="2435">
                  <c:v>38.46</c:v>
                </c:pt>
                <c:pt idx="2436">
                  <c:v>38.46</c:v>
                </c:pt>
                <c:pt idx="2437">
                  <c:v>38.46</c:v>
                </c:pt>
                <c:pt idx="2438">
                  <c:v>38.450000000000003</c:v>
                </c:pt>
                <c:pt idx="2439">
                  <c:v>38.450000000000003</c:v>
                </c:pt>
                <c:pt idx="2440">
                  <c:v>38.450000000000003</c:v>
                </c:pt>
                <c:pt idx="2441">
                  <c:v>38.44</c:v>
                </c:pt>
                <c:pt idx="2442">
                  <c:v>38.44</c:v>
                </c:pt>
                <c:pt idx="2443">
                  <c:v>38.43</c:v>
                </c:pt>
                <c:pt idx="2444">
                  <c:v>38.42</c:v>
                </c:pt>
                <c:pt idx="2445">
                  <c:v>38.42</c:v>
                </c:pt>
                <c:pt idx="2446">
                  <c:v>38.42</c:v>
                </c:pt>
                <c:pt idx="2447">
                  <c:v>38.409999999999997</c:v>
                </c:pt>
                <c:pt idx="2448">
                  <c:v>38.4</c:v>
                </c:pt>
                <c:pt idx="2449">
                  <c:v>38.4</c:v>
                </c:pt>
                <c:pt idx="2450">
                  <c:v>38.39</c:v>
                </c:pt>
                <c:pt idx="2451">
                  <c:v>38.39</c:v>
                </c:pt>
                <c:pt idx="2452">
                  <c:v>38.39</c:v>
                </c:pt>
                <c:pt idx="2453">
                  <c:v>38.380000000000003</c:v>
                </c:pt>
                <c:pt idx="2454">
                  <c:v>38.380000000000003</c:v>
                </c:pt>
                <c:pt idx="2455">
                  <c:v>38.369999999999997</c:v>
                </c:pt>
                <c:pt idx="2456">
                  <c:v>38.35</c:v>
                </c:pt>
                <c:pt idx="2457">
                  <c:v>38.35</c:v>
                </c:pt>
                <c:pt idx="2458">
                  <c:v>38.35</c:v>
                </c:pt>
                <c:pt idx="2459">
                  <c:v>38.340000000000003</c:v>
                </c:pt>
                <c:pt idx="2460">
                  <c:v>38.340000000000003</c:v>
                </c:pt>
                <c:pt idx="2461">
                  <c:v>38.33</c:v>
                </c:pt>
                <c:pt idx="2462">
                  <c:v>38.33</c:v>
                </c:pt>
                <c:pt idx="2463">
                  <c:v>38.32</c:v>
                </c:pt>
                <c:pt idx="2464">
                  <c:v>38.31</c:v>
                </c:pt>
                <c:pt idx="2465">
                  <c:v>38.31</c:v>
                </c:pt>
                <c:pt idx="2466">
                  <c:v>38.28</c:v>
                </c:pt>
                <c:pt idx="2467">
                  <c:v>38.28</c:v>
                </c:pt>
                <c:pt idx="2468">
                  <c:v>38.270000000000003</c:v>
                </c:pt>
                <c:pt idx="2469">
                  <c:v>38.25</c:v>
                </c:pt>
                <c:pt idx="2470">
                  <c:v>38.25</c:v>
                </c:pt>
                <c:pt idx="2471">
                  <c:v>38.24</c:v>
                </c:pt>
                <c:pt idx="2472">
                  <c:v>38.229999999999997</c:v>
                </c:pt>
                <c:pt idx="2473">
                  <c:v>38.22</c:v>
                </c:pt>
                <c:pt idx="2474">
                  <c:v>38.22</c:v>
                </c:pt>
                <c:pt idx="2475">
                  <c:v>38.22</c:v>
                </c:pt>
                <c:pt idx="2476">
                  <c:v>38.22</c:v>
                </c:pt>
                <c:pt idx="2477">
                  <c:v>38.22</c:v>
                </c:pt>
                <c:pt idx="2478">
                  <c:v>38.200000000000003</c:v>
                </c:pt>
                <c:pt idx="2479">
                  <c:v>38.200000000000003</c:v>
                </c:pt>
                <c:pt idx="2480">
                  <c:v>38.19</c:v>
                </c:pt>
                <c:pt idx="2481">
                  <c:v>38.19</c:v>
                </c:pt>
                <c:pt idx="2482">
                  <c:v>38.19</c:v>
                </c:pt>
                <c:pt idx="2483">
                  <c:v>38.18</c:v>
                </c:pt>
                <c:pt idx="2484">
                  <c:v>38.18</c:v>
                </c:pt>
                <c:pt idx="2485">
                  <c:v>38.18</c:v>
                </c:pt>
                <c:pt idx="2486">
                  <c:v>38.17</c:v>
                </c:pt>
                <c:pt idx="2487">
                  <c:v>38.17</c:v>
                </c:pt>
                <c:pt idx="2488">
                  <c:v>38.159999999999997</c:v>
                </c:pt>
                <c:pt idx="2489">
                  <c:v>38.159999999999997</c:v>
                </c:pt>
                <c:pt idx="2490">
                  <c:v>38.15</c:v>
                </c:pt>
                <c:pt idx="2491">
                  <c:v>38.15</c:v>
                </c:pt>
                <c:pt idx="2492">
                  <c:v>38.130000000000003</c:v>
                </c:pt>
                <c:pt idx="2493">
                  <c:v>38.130000000000003</c:v>
                </c:pt>
                <c:pt idx="2494">
                  <c:v>38.119999999999997</c:v>
                </c:pt>
                <c:pt idx="2495">
                  <c:v>38.11</c:v>
                </c:pt>
                <c:pt idx="2496">
                  <c:v>38.1</c:v>
                </c:pt>
                <c:pt idx="2497">
                  <c:v>38.1</c:v>
                </c:pt>
                <c:pt idx="2498">
                  <c:v>38.1</c:v>
                </c:pt>
                <c:pt idx="2499">
                  <c:v>38.090000000000003</c:v>
                </c:pt>
                <c:pt idx="2500">
                  <c:v>38.06</c:v>
                </c:pt>
                <c:pt idx="2501">
                  <c:v>38.06</c:v>
                </c:pt>
                <c:pt idx="2502">
                  <c:v>38.049999999999997</c:v>
                </c:pt>
                <c:pt idx="2503">
                  <c:v>38.049999999999997</c:v>
                </c:pt>
                <c:pt idx="2504">
                  <c:v>38.049999999999997</c:v>
                </c:pt>
                <c:pt idx="2505">
                  <c:v>38.04</c:v>
                </c:pt>
                <c:pt idx="2506">
                  <c:v>38.04</c:v>
                </c:pt>
                <c:pt idx="2507">
                  <c:v>38.04</c:v>
                </c:pt>
                <c:pt idx="2508">
                  <c:v>38.03</c:v>
                </c:pt>
                <c:pt idx="2509">
                  <c:v>38.03</c:v>
                </c:pt>
                <c:pt idx="2510">
                  <c:v>38.03</c:v>
                </c:pt>
                <c:pt idx="2511">
                  <c:v>38.03</c:v>
                </c:pt>
                <c:pt idx="2512">
                  <c:v>38.020000000000003</c:v>
                </c:pt>
                <c:pt idx="2513">
                  <c:v>38.020000000000003</c:v>
                </c:pt>
                <c:pt idx="2514">
                  <c:v>38.020000000000003</c:v>
                </c:pt>
                <c:pt idx="2515">
                  <c:v>38.01</c:v>
                </c:pt>
                <c:pt idx="2516">
                  <c:v>38.01</c:v>
                </c:pt>
                <c:pt idx="2517">
                  <c:v>38</c:v>
                </c:pt>
                <c:pt idx="2518">
                  <c:v>38</c:v>
                </c:pt>
                <c:pt idx="2519">
                  <c:v>38</c:v>
                </c:pt>
                <c:pt idx="2520">
                  <c:v>38</c:v>
                </c:pt>
                <c:pt idx="2521">
                  <c:v>38</c:v>
                </c:pt>
                <c:pt idx="2522">
                  <c:v>38</c:v>
                </c:pt>
                <c:pt idx="2523">
                  <c:v>37.99</c:v>
                </c:pt>
                <c:pt idx="2524">
                  <c:v>37.99</c:v>
                </c:pt>
                <c:pt idx="2525">
                  <c:v>37.99</c:v>
                </c:pt>
                <c:pt idx="2526">
                  <c:v>37.99</c:v>
                </c:pt>
                <c:pt idx="2527">
                  <c:v>37.99</c:v>
                </c:pt>
                <c:pt idx="2528">
                  <c:v>37.99</c:v>
                </c:pt>
                <c:pt idx="2529">
                  <c:v>37.979999999999997</c:v>
                </c:pt>
                <c:pt idx="2530">
                  <c:v>37.979999999999997</c:v>
                </c:pt>
                <c:pt idx="2531">
                  <c:v>37.979999999999997</c:v>
                </c:pt>
                <c:pt idx="2532">
                  <c:v>37.979999999999997</c:v>
                </c:pt>
                <c:pt idx="2533">
                  <c:v>37.979999999999997</c:v>
                </c:pt>
                <c:pt idx="2534">
                  <c:v>37.979999999999997</c:v>
                </c:pt>
                <c:pt idx="2535">
                  <c:v>37.97</c:v>
                </c:pt>
                <c:pt idx="2536">
                  <c:v>37.97</c:v>
                </c:pt>
                <c:pt idx="2537">
                  <c:v>37.97</c:v>
                </c:pt>
                <c:pt idx="2538">
                  <c:v>37.97</c:v>
                </c:pt>
                <c:pt idx="2539">
                  <c:v>37.96</c:v>
                </c:pt>
                <c:pt idx="2540">
                  <c:v>37.96</c:v>
                </c:pt>
                <c:pt idx="2541">
                  <c:v>37.96</c:v>
                </c:pt>
                <c:pt idx="2542">
                  <c:v>37.96</c:v>
                </c:pt>
                <c:pt idx="2543">
                  <c:v>37.96</c:v>
                </c:pt>
                <c:pt idx="2544">
                  <c:v>37.96</c:v>
                </c:pt>
                <c:pt idx="2545">
                  <c:v>37.950000000000003</c:v>
                </c:pt>
                <c:pt idx="2546">
                  <c:v>37.950000000000003</c:v>
                </c:pt>
                <c:pt idx="2547">
                  <c:v>37.950000000000003</c:v>
                </c:pt>
                <c:pt idx="2548">
                  <c:v>37.950000000000003</c:v>
                </c:pt>
                <c:pt idx="2549">
                  <c:v>37.950000000000003</c:v>
                </c:pt>
                <c:pt idx="2550">
                  <c:v>37.94</c:v>
                </c:pt>
                <c:pt idx="2551">
                  <c:v>37.94</c:v>
                </c:pt>
                <c:pt idx="2552">
                  <c:v>37.94</c:v>
                </c:pt>
                <c:pt idx="2553">
                  <c:v>37.94</c:v>
                </c:pt>
                <c:pt idx="2554">
                  <c:v>37.94</c:v>
                </c:pt>
                <c:pt idx="2555">
                  <c:v>37.94</c:v>
                </c:pt>
                <c:pt idx="2556">
                  <c:v>37.93</c:v>
                </c:pt>
                <c:pt idx="2557">
                  <c:v>37.93</c:v>
                </c:pt>
                <c:pt idx="2558">
                  <c:v>37.93</c:v>
                </c:pt>
                <c:pt idx="2559">
                  <c:v>37.93</c:v>
                </c:pt>
                <c:pt idx="2560">
                  <c:v>37.93</c:v>
                </c:pt>
                <c:pt idx="2561">
                  <c:v>37.92</c:v>
                </c:pt>
                <c:pt idx="2562">
                  <c:v>37.92</c:v>
                </c:pt>
                <c:pt idx="2563">
                  <c:v>37.92</c:v>
                </c:pt>
                <c:pt idx="2564">
                  <c:v>37.92</c:v>
                </c:pt>
                <c:pt idx="2565">
                  <c:v>37.92</c:v>
                </c:pt>
                <c:pt idx="2566">
                  <c:v>37.92</c:v>
                </c:pt>
                <c:pt idx="2567">
                  <c:v>37.92</c:v>
                </c:pt>
                <c:pt idx="2568">
                  <c:v>37.92</c:v>
                </c:pt>
                <c:pt idx="2569">
                  <c:v>37.909999999999997</c:v>
                </c:pt>
                <c:pt idx="2570">
                  <c:v>37.909999999999997</c:v>
                </c:pt>
                <c:pt idx="2571">
                  <c:v>37.909999999999997</c:v>
                </c:pt>
                <c:pt idx="2572">
                  <c:v>37.909999999999997</c:v>
                </c:pt>
                <c:pt idx="2573">
                  <c:v>37.909999999999997</c:v>
                </c:pt>
                <c:pt idx="2574">
                  <c:v>37.909999999999997</c:v>
                </c:pt>
                <c:pt idx="2575">
                  <c:v>37.909999999999997</c:v>
                </c:pt>
                <c:pt idx="2576">
                  <c:v>37.9</c:v>
                </c:pt>
                <c:pt idx="2577">
                  <c:v>37.9</c:v>
                </c:pt>
                <c:pt idx="2578">
                  <c:v>37.9</c:v>
                </c:pt>
                <c:pt idx="2579">
                  <c:v>37.9</c:v>
                </c:pt>
                <c:pt idx="2580">
                  <c:v>37.89</c:v>
                </c:pt>
                <c:pt idx="2581">
                  <c:v>37.89</c:v>
                </c:pt>
                <c:pt idx="2582">
                  <c:v>37.880000000000003</c:v>
                </c:pt>
                <c:pt idx="2583">
                  <c:v>37.880000000000003</c:v>
                </c:pt>
                <c:pt idx="2584">
                  <c:v>37.880000000000003</c:v>
                </c:pt>
                <c:pt idx="2585">
                  <c:v>37.880000000000003</c:v>
                </c:pt>
                <c:pt idx="2586">
                  <c:v>37.880000000000003</c:v>
                </c:pt>
                <c:pt idx="2587">
                  <c:v>37.880000000000003</c:v>
                </c:pt>
                <c:pt idx="2588">
                  <c:v>37.869999999999997</c:v>
                </c:pt>
                <c:pt idx="2589">
                  <c:v>37.86</c:v>
                </c:pt>
                <c:pt idx="2590">
                  <c:v>37.86</c:v>
                </c:pt>
                <c:pt idx="2591">
                  <c:v>37.86</c:v>
                </c:pt>
                <c:pt idx="2592">
                  <c:v>37.85</c:v>
                </c:pt>
                <c:pt idx="2593">
                  <c:v>37.85</c:v>
                </c:pt>
                <c:pt idx="2594">
                  <c:v>37.840000000000003</c:v>
                </c:pt>
                <c:pt idx="2595">
                  <c:v>37.83</c:v>
                </c:pt>
                <c:pt idx="2596">
                  <c:v>37.83</c:v>
                </c:pt>
                <c:pt idx="2597">
                  <c:v>37.82</c:v>
                </c:pt>
                <c:pt idx="2598">
                  <c:v>37.81</c:v>
                </c:pt>
                <c:pt idx="2599">
                  <c:v>37.81</c:v>
                </c:pt>
                <c:pt idx="2600">
                  <c:v>37.81</c:v>
                </c:pt>
                <c:pt idx="2601">
                  <c:v>37.81</c:v>
                </c:pt>
                <c:pt idx="2602">
                  <c:v>37.81</c:v>
                </c:pt>
                <c:pt idx="2603">
                  <c:v>37.799999999999997</c:v>
                </c:pt>
                <c:pt idx="2604">
                  <c:v>37.79</c:v>
                </c:pt>
                <c:pt idx="2605">
                  <c:v>37.79</c:v>
                </c:pt>
                <c:pt idx="2606">
                  <c:v>37.79</c:v>
                </c:pt>
                <c:pt idx="2607">
                  <c:v>37.79</c:v>
                </c:pt>
                <c:pt idx="2608">
                  <c:v>37.78</c:v>
                </c:pt>
                <c:pt idx="2609">
                  <c:v>37.770000000000003</c:v>
                </c:pt>
                <c:pt idx="2610">
                  <c:v>37.76</c:v>
                </c:pt>
                <c:pt idx="2611">
                  <c:v>37.75</c:v>
                </c:pt>
                <c:pt idx="2612">
                  <c:v>37.75</c:v>
                </c:pt>
                <c:pt idx="2613">
                  <c:v>37.74</c:v>
                </c:pt>
                <c:pt idx="2614">
                  <c:v>37.729999999999997</c:v>
                </c:pt>
                <c:pt idx="2615">
                  <c:v>37.729999999999997</c:v>
                </c:pt>
                <c:pt idx="2616">
                  <c:v>37.72</c:v>
                </c:pt>
                <c:pt idx="2617">
                  <c:v>37.71</c:v>
                </c:pt>
                <c:pt idx="2618">
                  <c:v>37.71</c:v>
                </c:pt>
                <c:pt idx="2619">
                  <c:v>37.700000000000003</c:v>
                </c:pt>
                <c:pt idx="2620">
                  <c:v>37.700000000000003</c:v>
                </c:pt>
                <c:pt idx="2621">
                  <c:v>37.69</c:v>
                </c:pt>
                <c:pt idx="2622">
                  <c:v>37.68</c:v>
                </c:pt>
                <c:pt idx="2623">
                  <c:v>37.67</c:v>
                </c:pt>
                <c:pt idx="2624">
                  <c:v>37.659999999999997</c:v>
                </c:pt>
                <c:pt idx="2625">
                  <c:v>37.65</c:v>
                </c:pt>
                <c:pt idx="2626">
                  <c:v>37.64</c:v>
                </c:pt>
                <c:pt idx="2627">
                  <c:v>37.64</c:v>
                </c:pt>
                <c:pt idx="2628">
                  <c:v>37.64</c:v>
                </c:pt>
                <c:pt idx="2629">
                  <c:v>37.64</c:v>
                </c:pt>
                <c:pt idx="2630">
                  <c:v>37.630000000000003</c:v>
                </c:pt>
                <c:pt idx="2631">
                  <c:v>37.630000000000003</c:v>
                </c:pt>
                <c:pt idx="2632">
                  <c:v>37.619999999999997</c:v>
                </c:pt>
                <c:pt idx="2633">
                  <c:v>37.61</c:v>
                </c:pt>
                <c:pt idx="2634">
                  <c:v>37.61</c:v>
                </c:pt>
                <c:pt idx="2635">
                  <c:v>37.6</c:v>
                </c:pt>
                <c:pt idx="2636">
                  <c:v>37.6</c:v>
                </c:pt>
                <c:pt idx="2637">
                  <c:v>37.590000000000003</c:v>
                </c:pt>
                <c:pt idx="2638">
                  <c:v>37.590000000000003</c:v>
                </c:pt>
                <c:pt idx="2639">
                  <c:v>37.58</c:v>
                </c:pt>
                <c:pt idx="2640">
                  <c:v>37.57</c:v>
                </c:pt>
                <c:pt idx="2641">
                  <c:v>37.549999999999997</c:v>
                </c:pt>
                <c:pt idx="2642">
                  <c:v>37.54</c:v>
                </c:pt>
                <c:pt idx="2643">
                  <c:v>37.53</c:v>
                </c:pt>
                <c:pt idx="2644">
                  <c:v>37.520000000000003</c:v>
                </c:pt>
                <c:pt idx="2645">
                  <c:v>37.520000000000003</c:v>
                </c:pt>
                <c:pt idx="2646">
                  <c:v>37.49</c:v>
                </c:pt>
                <c:pt idx="2647">
                  <c:v>37.49</c:v>
                </c:pt>
                <c:pt idx="2648">
                  <c:v>37.479999999999997</c:v>
                </c:pt>
                <c:pt idx="2649">
                  <c:v>37.479999999999997</c:v>
                </c:pt>
                <c:pt idx="2650">
                  <c:v>37.47</c:v>
                </c:pt>
                <c:pt idx="2651">
                  <c:v>37.47</c:v>
                </c:pt>
                <c:pt idx="2652">
                  <c:v>37.47</c:v>
                </c:pt>
                <c:pt idx="2653">
                  <c:v>37.47</c:v>
                </c:pt>
                <c:pt idx="2654">
                  <c:v>37.47</c:v>
                </c:pt>
                <c:pt idx="2655">
                  <c:v>37.46</c:v>
                </c:pt>
                <c:pt idx="2656">
                  <c:v>37.450000000000003</c:v>
                </c:pt>
                <c:pt idx="2657">
                  <c:v>37.450000000000003</c:v>
                </c:pt>
                <c:pt idx="2658">
                  <c:v>37.44</c:v>
                </c:pt>
                <c:pt idx="2659">
                  <c:v>37.44</c:v>
                </c:pt>
                <c:pt idx="2660">
                  <c:v>37.44</c:v>
                </c:pt>
                <c:pt idx="2661">
                  <c:v>37.44</c:v>
                </c:pt>
                <c:pt idx="2662">
                  <c:v>37.44</c:v>
                </c:pt>
                <c:pt idx="2663">
                  <c:v>37.42</c:v>
                </c:pt>
                <c:pt idx="2664">
                  <c:v>37.42</c:v>
                </c:pt>
                <c:pt idx="2665">
                  <c:v>37.42</c:v>
                </c:pt>
                <c:pt idx="2666">
                  <c:v>37.409999999999997</c:v>
                </c:pt>
                <c:pt idx="2667">
                  <c:v>37.4</c:v>
                </c:pt>
                <c:pt idx="2668">
                  <c:v>37.4</c:v>
                </c:pt>
                <c:pt idx="2669">
                  <c:v>37.39</c:v>
                </c:pt>
                <c:pt idx="2670">
                  <c:v>37.39</c:v>
                </c:pt>
                <c:pt idx="2671">
                  <c:v>37.380000000000003</c:v>
                </c:pt>
                <c:pt idx="2672">
                  <c:v>37.369999999999997</c:v>
                </c:pt>
                <c:pt idx="2673">
                  <c:v>37.35</c:v>
                </c:pt>
                <c:pt idx="2674">
                  <c:v>37.35</c:v>
                </c:pt>
                <c:pt idx="2675">
                  <c:v>37.340000000000003</c:v>
                </c:pt>
                <c:pt idx="2676">
                  <c:v>37.340000000000003</c:v>
                </c:pt>
                <c:pt idx="2677">
                  <c:v>37.33</c:v>
                </c:pt>
                <c:pt idx="2678">
                  <c:v>37.32</c:v>
                </c:pt>
                <c:pt idx="2679">
                  <c:v>37.32</c:v>
                </c:pt>
                <c:pt idx="2680">
                  <c:v>37.32</c:v>
                </c:pt>
                <c:pt idx="2681">
                  <c:v>37.299999999999997</c:v>
                </c:pt>
                <c:pt idx="2682">
                  <c:v>37.29</c:v>
                </c:pt>
                <c:pt idx="2683">
                  <c:v>37.28</c:v>
                </c:pt>
                <c:pt idx="2684">
                  <c:v>37.28</c:v>
                </c:pt>
                <c:pt idx="2685">
                  <c:v>37.270000000000003</c:v>
                </c:pt>
                <c:pt idx="2686">
                  <c:v>37.270000000000003</c:v>
                </c:pt>
                <c:pt idx="2687">
                  <c:v>37.26</c:v>
                </c:pt>
                <c:pt idx="2688">
                  <c:v>37.26</c:v>
                </c:pt>
                <c:pt idx="2689">
                  <c:v>37.26</c:v>
                </c:pt>
                <c:pt idx="2690">
                  <c:v>37.25</c:v>
                </c:pt>
                <c:pt idx="2691">
                  <c:v>37.229999999999997</c:v>
                </c:pt>
                <c:pt idx="2692">
                  <c:v>37.229999999999997</c:v>
                </c:pt>
                <c:pt idx="2693">
                  <c:v>37.22</c:v>
                </c:pt>
                <c:pt idx="2694">
                  <c:v>37.22</c:v>
                </c:pt>
                <c:pt idx="2695">
                  <c:v>37.22</c:v>
                </c:pt>
                <c:pt idx="2696">
                  <c:v>37.21</c:v>
                </c:pt>
                <c:pt idx="2697">
                  <c:v>37.200000000000003</c:v>
                </c:pt>
                <c:pt idx="2698">
                  <c:v>37.200000000000003</c:v>
                </c:pt>
                <c:pt idx="2699">
                  <c:v>37.19</c:v>
                </c:pt>
                <c:pt idx="2700">
                  <c:v>37.17</c:v>
                </c:pt>
                <c:pt idx="2701">
                  <c:v>37.17</c:v>
                </c:pt>
                <c:pt idx="2702">
                  <c:v>37.17</c:v>
                </c:pt>
                <c:pt idx="2703">
                  <c:v>37.159999999999997</c:v>
                </c:pt>
                <c:pt idx="2704">
                  <c:v>37.159999999999997</c:v>
                </c:pt>
                <c:pt idx="2705">
                  <c:v>37.130000000000003</c:v>
                </c:pt>
                <c:pt idx="2706">
                  <c:v>37.119999999999997</c:v>
                </c:pt>
                <c:pt idx="2707">
                  <c:v>37.11</c:v>
                </c:pt>
                <c:pt idx="2708">
                  <c:v>37.11</c:v>
                </c:pt>
                <c:pt idx="2709">
                  <c:v>37.1</c:v>
                </c:pt>
                <c:pt idx="2710">
                  <c:v>37.090000000000003</c:v>
                </c:pt>
                <c:pt idx="2711">
                  <c:v>37.090000000000003</c:v>
                </c:pt>
                <c:pt idx="2712">
                  <c:v>37.090000000000003</c:v>
                </c:pt>
                <c:pt idx="2713">
                  <c:v>37.08</c:v>
                </c:pt>
                <c:pt idx="2714">
                  <c:v>37.08</c:v>
                </c:pt>
                <c:pt idx="2715">
                  <c:v>37.08</c:v>
                </c:pt>
                <c:pt idx="2716">
                  <c:v>37.06</c:v>
                </c:pt>
                <c:pt idx="2717">
                  <c:v>37.06</c:v>
                </c:pt>
                <c:pt idx="2718">
                  <c:v>37.06</c:v>
                </c:pt>
                <c:pt idx="2719">
                  <c:v>37.06</c:v>
                </c:pt>
                <c:pt idx="2720">
                  <c:v>37.06</c:v>
                </c:pt>
                <c:pt idx="2721">
                  <c:v>37.049999999999997</c:v>
                </c:pt>
                <c:pt idx="2722">
                  <c:v>37.04</c:v>
                </c:pt>
                <c:pt idx="2723">
                  <c:v>37.03</c:v>
                </c:pt>
                <c:pt idx="2724">
                  <c:v>37.020000000000003</c:v>
                </c:pt>
                <c:pt idx="2725">
                  <c:v>37.020000000000003</c:v>
                </c:pt>
                <c:pt idx="2726">
                  <c:v>37.020000000000003</c:v>
                </c:pt>
                <c:pt idx="2727">
                  <c:v>37.01</c:v>
                </c:pt>
                <c:pt idx="2728">
                  <c:v>37.01</c:v>
                </c:pt>
                <c:pt idx="2729">
                  <c:v>37</c:v>
                </c:pt>
                <c:pt idx="2730">
                  <c:v>37</c:v>
                </c:pt>
                <c:pt idx="2731">
                  <c:v>37</c:v>
                </c:pt>
                <c:pt idx="2732">
                  <c:v>36.99</c:v>
                </c:pt>
                <c:pt idx="2733">
                  <c:v>36.99</c:v>
                </c:pt>
                <c:pt idx="2734">
                  <c:v>36.99</c:v>
                </c:pt>
                <c:pt idx="2735">
                  <c:v>36.99</c:v>
                </c:pt>
                <c:pt idx="2736">
                  <c:v>36.99</c:v>
                </c:pt>
                <c:pt idx="2737">
                  <c:v>36.99</c:v>
                </c:pt>
                <c:pt idx="2738">
                  <c:v>36.979999999999997</c:v>
                </c:pt>
                <c:pt idx="2739">
                  <c:v>36.979999999999997</c:v>
                </c:pt>
                <c:pt idx="2740">
                  <c:v>36.979999999999997</c:v>
                </c:pt>
                <c:pt idx="2741">
                  <c:v>36.979999999999997</c:v>
                </c:pt>
                <c:pt idx="2742">
                  <c:v>36.979999999999997</c:v>
                </c:pt>
                <c:pt idx="2743">
                  <c:v>36.979999999999997</c:v>
                </c:pt>
                <c:pt idx="2744">
                  <c:v>36.979999999999997</c:v>
                </c:pt>
                <c:pt idx="2745">
                  <c:v>36.979999999999997</c:v>
                </c:pt>
                <c:pt idx="2746">
                  <c:v>36.97</c:v>
                </c:pt>
                <c:pt idx="2747">
                  <c:v>36.97</c:v>
                </c:pt>
                <c:pt idx="2748">
                  <c:v>36.97</c:v>
                </c:pt>
                <c:pt idx="2749">
                  <c:v>36.97</c:v>
                </c:pt>
                <c:pt idx="2750">
                  <c:v>36.97</c:v>
                </c:pt>
                <c:pt idx="2751">
                  <c:v>36.97</c:v>
                </c:pt>
                <c:pt idx="2752">
                  <c:v>36.97</c:v>
                </c:pt>
                <c:pt idx="2753">
                  <c:v>36.96</c:v>
                </c:pt>
                <c:pt idx="2754">
                  <c:v>36.96</c:v>
                </c:pt>
                <c:pt idx="2755">
                  <c:v>36.96</c:v>
                </c:pt>
                <c:pt idx="2756">
                  <c:v>36.950000000000003</c:v>
                </c:pt>
                <c:pt idx="2757">
                  <c:v>36.950000000000003</c:v>
                </c:pt>
                <c:pt idx="2758">
                  <c:v>36.94</c:v>
                </c:pt>
                <c:pt idx="2759">
                  <c:v>36.94</c:v>
                </c:pt>
                <c:pt idx="2760">
                  <c:v>36.94</c:v>
                </c:pt>
                <c:pt idx="2761">
                  <c:v>36.94</c:v>
                </c:pt>
                <c:pt idx="2762">
                  <c:v>36.94</c:v>
                </c:pt>
                <c:pt idx="2763">
                  <c:v>36.94</c:v>
                </c:pt>
                <c:pt idx="2764">
                  <c:v>36.93</c:v>
                </c:pt>
                <c:pt idx="2765">
                  <c:v>36.93</c:v>
                </c:pt>
                <c:pt idx="2766">
                  <c:v>36.93</c:v>
                </c:pt>
                <c:pt idx="2767">
                  <c:v>36.93</c:v>
                </c:pt>
                <c:pt idx="2768">
                  <c:v>36.93</c:v>
                </c:pt>
                <c:pt idx="2769">
                  <c:v>36.93</c:v>
                </c:pt>
                <c:pt idx="2770">
                  <c:v>36.93</c:v>
                </c:pt>
                <c:pt idx="2771">
                  <c:v>36.93</c:v>
                </c:pt>
                <c:pt idx="2772">
                  <c:v>36.92</c:v>
                </c:pt>
                <c:pt idx="2773">
                  <c:v>36.92</c:v>
                </c:pt>
                <c:pt idx="2774">
                  <c:v>36.92</c:v>
                </c:pt>
                <c:pt idx="2775">
                  <c:v>36.92</c:v>
                </c:pt>
                <c:pt idx="2776">
                  <c:v>36.92</c:v>
                </c:pt>
                <c:pt idx="2777">
                  <c:v>36.92</c:v>
                </c:pt>
                <c:pt idx="2778">
                  <c:v>36.92</c:v>
                </c:pt>
                <c:pt idx="2779">
                  <c:v>36.92</c:v>
                </c:pt>
                <c:pt idx="2780">
                  <c:v>36.92</c:v>
                </c:pt>
                <c:pt idx="2781">
                  <c:v>36.92</c:v>
                </c:pt>
                <c:pt idx="2782">
                  <c:v>36.92</c:v>
                </c:pt>
                <c:pt idx="2783">
                  <c:v>36.92</c:v>
                </c:pt>
                <c:pt idx="2784">
                  <c:v>36.909999999999997</c:v>
                </c:pt>
                <c:pt idx="2785">
                  <c:v>36.909999999999997</c:v>
                </c:pt>
                <c:pt idx="2786">
                  <c:v>36.909999999999997</c:v>
                </c:pt>
                <c:pt idx="2787">
                  <c:v>36.9</c:v>
                </c:pt>
                <c:pt idx="2788">
                  <c:v>36.9</c:v>
                </c:pt>
                <c:pt idx="2789">
                  <c:v>36.9</c:v>
                </c:pt>
                <c:pt idx="2790">
                  <c:v>36.9</c:v>
                </c:pt>
                <c:pt idx="2791">
                  <c:v>36.89</c:v>
                </c:pt>
                <c:pt idx="2792">
                  <c:v>36.89</c:v>
                </c:pt>
                <c:pt idx="2793">
                  <c:v>36.89</c:v>
                </c:pt>
                <c:pt idx="2794">
                  <c:v>36.86</c:v>
                </c:pt>
                <c:pt idx="2795">
                  <c:v>36.86</c:v>
                </c:pt>
                <c:pt idx="2796">
                  <c:v>36.86</c:v>
                </c:pt>
                <c:pt idx="2797">
                  <c:v>36.85</c:v>
                </c:pt>
                <c:pt idx="2798">
                  <c:v>36.85</c:v>
                </c:pt>
                <c:pt idx="2799">
                  <c:v>36.840000000000003</c:v>
                </c:pt>
                <c:pt idx="2800">
                  <c:v>36.82</c:v>
                </c:pt>
                <c:pt idx="2801">
                  <c:v>36.82</c:v>
                </c:pt>
                <c:pt idx="2802">
                  <c:v>36.81</c:v>
                </c:pt>
                <c:pt idx="2803">
                  <c:v>36.81</c:v>
                </c:pt>
                <c:pt idx="2804">
                  <c:v>36.799999999999997</c:v>
                </c:pt>
                <c:pt idx="2805">
                  <c:v>36.799999999999997</c:v>
                </c:pt>
                <c:pt idx="2806">
                  <c:v>36.799999999999997</c:v>
                </c:pt>
                <c:pt idx="2807">
                  <c:v>36.799999999999997</c:v>
                </c:pt>
                <c:pt idx="2808">
                  <c:v>36.79</c:v>
                </c:pt>
                <c:pt idx="2809">
                  <c:v>36.78</c:v>
                </c:pt>
                <c:pt idx="2810">
                  <c:v>36.78</c:v>
                </c:pt>
                <c:pt idx="2811">
                  <c:v>36.76</c:v>
                </c:pt>
                <c:pt idx="2812">
                  <c:v>36.76</c:v>
                </c:pt>
                <c:pt idx="2813">
                  <c:v>36.76</c:v>
                </c:pt>
                <c:pt idx="2814">
                  <c:v>36.729999999999997</c:v>
                </c:pt>
                <c:pt idx="2815">
                  <c:v>36.729999999999997</c:v>
                </c:pt>
                <c:pt idx="2816">
                  <c:v>36.729999999999997</c:v>
                </c:pt>
                <c:pt idx="2817">
                  <c:v>36.729999999999997</c:v>
                </c:pt>
                <c:pt idx="2818">
                  <c:v>36.72</c:v>
                </c:pt>
                <c:pt idx="2819">
                  <c:v>36.72</c:v>
                </c:pt>
                <c:pt idx="2820">
                  <c:v>36.72</c:v>
                </c:pt>
                <c:pt idx="2821">
                  <c:v>36.71</c:v>
                </c:pt>
                <c:pt idx="2822">
                  <c:v>36.69</c:v>
                </c:pt>
                <c:pt idx="2823">
                  <c:v>36.69</c:v>
                </c:pt>
                <c:pt idx="2824">
                  <c:v>36.69</c:v>
                </c:pt>
                <c:pt idx="2825">
                  <c:v>36.67</c:v>
                </c:pt>
                <c:pt idx="2826">
                  <c:v>36.67</c:v>
                </c:pt>
                <c:pt idx="2827">
                  <c:v>36.67</c:v>
                </c:pt>
                <c:pt idx="2828">
                  <c:v>36.67</c:v>
                </c:pt>
                <c:pt idx="2829">
                  <c:v>36.659999999999997</c:v>
                </c:pt>
                <c:pt idx="2830">
                  <c:v>36.65</c:v>
                </c:pt>
                <c:pt idx="2831">
                  <c:v>36.64</c:v>
                </c:pt>
                <c:pt idx="2832">
                  <c:v>36.64</c:v>
                </c:pt>
                <c:pt idx="2833">
                  <c:v>36.64</c:v>
                </c:pt>
                <c:pt idx="2834">
                  <c:v>36.630000000000003</c:v>
                </c:pt>
                <c:pt idx="2835">
                  <c:v>36.630000000000003</c:v>
                </c:pt>
                <c:pt idx="2836">
                  <c:v>36.619999999999997</c:v>
                </c:pt>
                <c:pt idx="2837">
                  <c:v>36.619999999999997</c:v>
                </c:pt>
                <c:pt idx="2838">
                  <c:v>36.619999999999997</c:v>
                </c:pt>
                <c:pt idx="2839">
                  <c:v>36.61</c:v>
                </c:pt>
                <c:pt idx="2840">
                  <c:v>36.6</c:v>
                </c:pt>
                <c:pt idx="2841">
                  <c:v>36.6</c:v>
                </c:pt>
                <c:pt idx="2842">
                  <c:v>36.6</c:v>
                </c:pt>
                <c:pt idx="2843">
                  <c:v>36.6</c:v>
                </c:pt>
                <c:pt idx="2844">
                  <c:v>36.6</c:v>
                </c:pt>
                <c:pt idx="2845">
                  <c:v>36.590000000000003</c:v>
                </c:pt>
                <c:pt idx="2846">
                  <c:v>36.590000000000003</c:v>
                </c:pt>
                <c:pt idx="2847">
                  <c:v>36.58</c:v>
                </c:pt>
                <c:pt idx="2848">
                  <c:v>36.57</c:v>
                </c:pt>
                <c:pt idx="2849">
                  <c:v>36.57</c:v>
                </c:pt>
                <c:pt idx="2850">
                  <c:v>36.549999999999997</c:v>
                </c:pt>
                <c:pt idx="2851">
                  <c:v>36.549999999999997</c:v>
                </c:pt>
                <c:pt idx="2852">
                  <c:v>36.549999999999997</c:v>
                </c:pt>
                <c:pt idx="2853">
                  <c:v>36.54</c:v>
                </c:pt>
                <c:pt idx="2854">
                  <c:v>36.53</c:v>
                </c:pt>
                <c:pt idx="2855">
                  <c:v>36.520000000000003</c:v>
                </c:pt>
                <c:pt idx="2856">
                  <c:v>36.51</c:v>
                </c:pt>
                <c:pt idx="2857">
                  <c:v>36.5</c:v>
                </c:pt>
                <c:pt idx="2858">
                  <c:v>36.49</c:v>
                </c:pt>
                <c:pt idx="2859">
                  <c:v>36.47</c:v>
                </c:pt>
                <c:pt idx="2860">
                  <c:v>36.47</c:v>
                </c:pt>
                <c:pt idx="2861">
                  <c:v>36.46</c:v>
                </c:pt>
                <c:pt idx="2862">
                  <c:v>36.46</c:v>
                </c:pt>
                <c:pt idx="2863">
                  <c:v>36.46</c:v>
                </c:pt>
                <c:pt idx="2864">
                  <c:v>36.44</c:v>
                </c:pt>
                <c:pt idx="2865">
                  <c:v>36.44</c:v>
                </c:pt>
                <c:pt idx="2866">
                  <c:v>36.43</c:v>
                </c:pt>
                <c:pt idx="2867">
                  <c:v>36.42</c:v>
                </c:pt>
                <c:pt idx="2868">
                  <c:v>36.42</c:v>
                </c:pt>
                <c:pt idx="2869">
                  <c:v>36.409999999999997</c:v>
                </c:pt>
                <c:pt idx="2870">
                  <c:v>36.409999999999997</c:v>
                </c:pt>
                <c:pt idx="2871">
                  <c:v>36.409999999999997</c:v>
                </c:pt>
                <c:pt idx="2872">
                  <c:v>36.4</c:v>
                </c:pt>
                <c:pt idx="2873">
                  <c:v>36.4</c:v>
                </c:pt>
                <c:pt idx="2874">
                  <c:v>36.39</c:v>
                </c:pt>
                <c:pt idx="2875">
                  <c:v>36.39</c:v>
                </c:pt>
                <c:pt idx="2876">
                  <c:v>36.36</c:v>
                </c:pt>
                <c:pt idx="2877">
                  <c:v>36.35</c:v>
                </c:pt>
                <c:pt idx="2878">
                  <c:v>36.35</c:v>
                </c:pt>
                <c:pt idx="2879">
                  <c:v>36.340000000000003</c:v>
                </c:pt>
                <c:pt idx="2880">
                  <c:v>36.340000000000003</c:v>
                </c:pt>
                <c:pt idx="2881">
                  <c:v>36.340000000000003</c:v>
                </c:pt>
                <c:pt idx="2882">
                  <c:v>36.33</c:v>
                </c:pt>
                <c:pt idx="2883">
                  <c:v>36.33</c:v>
                </c:pt>
                <c:pt idx="2884">
                  <c:v>36.33</c:v>
                </c:pt>
                <c:pt idx="2885">
                  <c:v>36.31</c:v>
                </c:pt>
                <c:pt idx="2886">
                  <c:v>36.299999999999997</c:v>
                </c:pt>
                <c:pt idx="2887">
                  <c:v>36.29</c:v>
                </c:pt>
                <c:pt idx="2888">
                  <c:v>36.29</c:v>
                </c:pt>
                <c:pt idx="2889">
                  <c:v>36.29</c:v>
                </c:pt>
                <c:pt idx="2890">
                  <c:v>36.28</c:v>
                </c:pt>
                <c:pt idx="2891">
                  <c:v>36.26</c:v>
                </c:pt>
                <c:pt idx="2892">
                  <c:v>36.25</c:v>
                </c:pt>
                <c:pt idx="2893">
                  <c:v>36.25</c:v>
                </c:pt>
                <c:pt idx="2894">
                  <c:v>36.24</c:v>
                </c:pt>
                <c:pt idx="2895">
                  <c:v>36.229999999999997</c:v>
                </c:pt>
                <c:pt idx="2896">
                  <c:v>36.22</c:v>
                </c:pt>
                <c:pt idx="2897">
                  <c:v>36.21</c:v>
                </c:pt>
                <c:pt idx="2898">
                  <c:v>36.21</c:v>
                </c:pt>
                <c:pt idx="2899">
                  <c:v>36.21</c:v>
                </c:pt>
                <c:pt idx="2900">
                  <c:v>36.200000000000003</c:v>
                </c:pt>
                <c:pt idx="2901">
                  <c:v>36.200000000000003</c:v>
                </c:pt>
                <c:pt idx="2902">
                  <c:v>36.200000000000003</c:v>
                </c:pt>
                <c:pt idx="2903">
                  <c:v>36.200000000000003</c:v>
                </c:pt>
                <c:pt idx="2904">
                  <c:v>36.17</c:v>
                </c:pt>
                <c:pt idx="2905">
                  <c:v>36.17</c:v>
                </c:pt>
                <c:pt idx="2906">
                  <c:v>36.15</c:v>
                </c:pt>
                <c:pt idx="2907">
                  <c:v>36.14</c:v>
                </c:pt>
                <c:pt idx="2908">
                  <c:v>36.14</c:v>
                </c:pt>
                <c:pt idx="2909">
                  <c:v>36.14</c:v>
                </c:pt>
                <c:pt idx="2910">
                  <c:v>36.130000000000003</c:v>
                </c:pt>
                <c:pt idx="2911">
                  <c:v>36.130000000000003</c:v>
                </c:pt>
                <c:pt idx="2912">
                  <c:v>36.130000000000003</c:v>
                </c:pt>
                <c:pt idx="2913">
                  <c:v>36.130000000000003</c:v>
                </c:pt>
                <c:pt idx="2914">
                  <c:v>36.119999999999997</c:v>
                </c:pt>
                <c:pt idx="2915">
                  <c:v>36.119999999999997</c:v>
                </c:pt>
                <c:pt idx="2916">
                  <c:v>36.1</c:v>
                </c:pt>
                <c:pt idx="2917">
                  <c:v>36.1</c:v>
                </c:pt>
                <c:pt idx="2918">
                  <c:v>36.090000000000003</c:v>
                </c:pt>
                <c:pt idx="2919">
                  <c:v>36.090000000000003</c:v>
                </c:pt>
                <c:pt idx="2920">
                  <c:v>36.090000000000003</c:v>
                </c:pt>
                <c:pt idx="2921">
                  <c:v>36.090000000000003</c:v>
                </c:pt>
                <c:pt idx="2922">
                  <c:v>36.090000000000003</c:v>
                </c:pt>
                <c:pt idx="2923">
                  <c:v>36.090000000000003</c:v>
                </c:pt>
                <c:pt idx="2924">
                  <c:v>36.08</c:v>
                </c:pt>
                <c:pt idx="2925">
                  <c:v>36.08</c:v>
                </c:pt>
                <c:pt idx="2926">
                  <c:v>36.08</c:v>
                </c:pt>
                <c:pt idx="2927">
                  <c:v>36.08</c:v>
                </c:pt>
                <c:pt idx="2928">
                  <c:v>36.07</c:v>
                </c:pt>
                <c:pt idx="2929">
                  <c:v>36.07</c:v>
                </c:pt>
                <c:pt idx="2930">
                  <c:v>36.07</c:v>
                </c:pt>
                <c:pt idx="2931">
                  <c:v>36.07</c:v>
                </c:pt>
                <c:pt idx="2932">
                  <c:v>36.07</c:v>
                </c:pt>
                <c:pt idx="2933">
                  <c:v>36.06</c:v>
                </c:pt>
                <c:pt idx="2934">
                  <c:v>36.049999999999997</c:v>
                </c:pt>
                <c:pt idx="2935">
                  <c:v>36.049999999999997</c:v>
                </c:pt>
                <c:pt idx="2936">
                  <c:v>36.04</c:v>
                </c:pt>
                <c:pt idx="2937">
                  <c:v>36.04</c:v>
                </c:pt>
                <c:pt idx="2938">
                  <c:v>36.03</c:v>
                </c:pt>
                <c:pt idx="2939">
                  <c:v>36.03</c:v>
                </c:pt>
                <c:pt idx="2940">
                  <c:v>36.03</c:v>
                </c:pt>
                <c:pt idx="2941">
                  <c:v>36.03</c:v>
                </c:pt>
                <c:pt idx="2942">
                  <c:v>36.03</c:v>
                </c:pt>
                <c:pt idx="2943">
                  <c:v>36.020000000000003</c:v>
                </c:pt>
                <c:pt idx="2944">
                  <c:v>36.020000000000003</c:v>
                </c:pt>
                <c:pt idx="2945">
                  <c:v>36.020000000000003</c:v>
                </c:pt>
                <c:pt idx="2946">
                  <c:v>36.020000000000003</c:v>
                </c:pt>
                <c:pt idx="2947">
                  <c:v>36.01</c:v>
                </c:pt>
                <c:pt idx="2948">
                  <c:v>36</c:v>
                </c:pt>
                <c:pt idx="2949">
                  <c:v>36</c:v>
                </c:pt>
                <c:pt idx="2950">
                  <c:v>36</c:v>
                </c:pt>
                <c:pt idx="2951">
                  <c:v>36</c:v>
                </c:pt>
                <c:pt idx="2952">
                  <c:v>36</c:v>
                </c:pt>
                <c:pt idx="2953">
                  <c:v>36</c:v>
                </c:pt>
                <c:pt idx="2954">
                  <c:v>35.99</c:v>
                </c:pt>
                <c:pt idx="2955">
                  <c:v>35.99</c:v>
                </c:pt>
                <c:pt idx="2956">
                  <c:v>35.979999999999997</c:v>
                </c:pt>
                <c:pt idx="2957">
                  <c:v>35.979999999999997</c:v>
                </c:pt>
                <c:pt idx="2958">
                  <c:v>35.979999999999997</c:v>
                </c:pt>
                <c:pt idx="2959">
                  <c:v>35.97</c:v>
                </c:pt>
                <c:pt idx="2960">
                  <c:v>35.97</c:v>
                </c:pt>
                <c:pt idx="2961">
                  <c:v>35.96</c:v>
                </c:pt>
                <c:pt idx="2962">
                  <c:v>35.96</c:v>
                </c:pt>
                <c:pt idx="2963">
                  <c:v>35.96</c:v>
                </c:pt>
                <c:pt idx="2964">
                  <c:v>35.96</c:v>
                </c:pt>
                <c:pt idx="2965">
                  <c:v>35.950000000000003</c:v>
                </c:pt>
                <c:pt idx="2966">
                  <c:v>35.950000000000003</c:v>
                </c:pt>
                <c:pt idx="2967">
                  <c:v>35.950000000000003</c:v>
                </c:pt>
                <c:pt idx="2968">
                  <c:v>35.94</c:v>
                </c:pt>
                <c:pt idx="2969">
                  <c:v>35.94</c:v>
                </c:pt>
                <c:pt idx="2970">
                  <c:v>35.94</c:v>
                </c:pt>
                <c:pt idx="2971">
                  <c:v>35.94</c:v>
                </c:pt>
                <c:pt idx="2972">
                  <c:v>35.94</c:v>
                </c:pt>
                <c:pt idx="2973">
                  <c:v>35.94</c:v>
                </c:pt>
                <c:pt idx="2974">
                  <c:v>35.93</c:v>
                </c:pt>
                <c:pt idx="2975">
                  <c:v>35.93</c:v>
                </c:pt>
                <c:pt idx="2976">
                  <c:v>35.93</c:v>
                </c:pt>
                <c:pt idx="2977">
                  <c:v>35.93</c:v>
                </c:pt>
                <c:pt idx="2978">
                  <c:v>35.93</c:v>
                </c:pt>
                <c:pt idx="2979">
                  <c:v>35.93</c:v>
                </c:pt>
                <c:pt idx="2980">
                  <c:v>35.92</c:v>
                </c:pt>
                <c:pt idx="2981">
                  <c:v>35.92</c:v>
                </c:pt>
                <c:pt idx="2982">
                  <c:v>35.92</c:v>
                </c:pt>
                <c:pt idx="2983">
                  <c:v>35.92</c:v>
                </c:pt>
                <c:pt idx="2984">
                  <c:v>35.92</c:v>
                </c:pt>
                <c:pt idx="2985">
                  <c:v>35.92</c:v>
                </c:pt>
                <c:pt idx="2986">
                  <c:v>35.92</c:v>
                </c:pt>
                <c:pt idx="2987">
                  <c:v>35.92</c:v>
                </c:pt>
                <c:pt idx="2988">
                  <c:v>35.92</c:v>
                </c:pt>
                <c:pt idx="2989">
                  <c:v>35.909999999999997</c:v>
                </c:pt>
                <c:pt idx="2990">
                  <c:v>35.909999999999997</c:v>
                </c:pt>
                <c:pt idx="2991">
                  <c:v>35.9</c:v>
                </c:pt>
                <c:pt idx="2992">
                  <c:v>35.9</c:v>
                </c:pt>
                <c:pt idx="2993">
                  <c:v>35.9</c:v>
                </c:pt>
                <c:pt idx="2994">
                  <c:v>35.9</c:v>
                </c:pt>
                <c:pt idx="2995">
                  <c:v>35.9</c:v>
                </c:pt>
                <c:pt idx="2996">
                  <c:v>35.89</c:v>
                </c:pt>
                <c:pt idx="2997">
                  <c:v>35.869999999999997</c:v>
                </c:pt>
                <c:pt idx="2998">
                  <c:v>35.869999999999997</c:v>
                </c:pt>
                <c:pt idx="2999">
                  <c:v>35.85</c:v>
                </c:pt>
                <c:pt idx="3000">
                  <c:v>35.85</c:v>
                </c:pt>
                <c:pt idx="3001">
                  <c:v>35.840000000000003</c:v>
                </c:pt>
                <c:pt idx="3002">
                  <c:v>35.840000000000003</c:v>
                </c:pt>
                <c:pt idx="3003">
                  <c:v>35.83</c:v>
                </c:pt>
                <c:pt idx="3004">
                  <c:v>35.83</c:v>
                </c:pt>
                <c:pt idx="3005">
                  <c:v>35.82</c:v>
                </c:pt>
                <c:pt idx="3006">
                  <c:v>35.82</c:v>
                </c:pt>
                <c:pt idx="3007">
                  <c:v>35.81</c:v>
                </c:pt>
                <c:pt idx="3008">
                  <c:v>35.79</c:v>
                </c:pt>
                <c:pt idx="3009">
                  <c:v>35.79</c:v>
                </c:pt>
                <c:pt idx="3010">
                  <c:v>35.79</c:v>
                </c:pt>
                <c:pt idx="3011">
                  <c:v>35.79</c:v>
                </c:pt>
                <c:pt idx="3012">
                  <c:v>35.78</c:v>
                </c:pt>
                <c:pt idx="3013">
                  <c:v>35.78</c:v>
                </c:pt>
                <c:pt idx="3014">
                  <c:v>35.770000000000003</c:v>
                </c:pt>
                <c:pt idx="3015">
                  <c:v>35.76</c:v>
                </c:pt>
                <c:pt idx="3016">
                  <c:v>35.75</c:v>
                </c:pt>
                <c:pt idx="3017">
                  <c:v>35.75</c:v>
                </c:pt>
                <c:pt idx="3018">
                  <c:v>35.74</c:v>
                </c:pt>
                <c:pt idx="3019">
                  <c:v>35.74</c:v>
                </c:pt>
                <c:pt idx="3020">
                  <c:v>35.729999999999997</c:v>
                </c:pt>
                <c:pt idx="3021">
                  <c:v>35.72</c:v>
                </c:pt>
                <c:pt idx="3022">
                  <c:v>35.72</c:v>
                </c:pt>
                <c:pt idx="3023">
                  <c:v>35.72</c:v>
                </c:pt>
                <c:pt idx="3024">
                  <c:v>35.72</c:v>
                </c:pt>
                <c:pt idx="3025">
                  <c:v>35.72</c:v>
                </c:pt>
                <c:pt idx="3026">
                  <c:v>35.71</c:v>
                </c:pt>
                <c:pt idx="3027">
                  <c:v>35.71</c:v>
                </c:pt>
                <c:pt idx="3028">
                  <c:v>35.71</c:v>
                </c:pt>
                <c:pt idx="3029">
                  <c:v>35.71</c:v>
                </c:pt>
                <c:pt idx="3030">
                  <c:v>35.700000000000003</c:v>
                </c:pt>
                <c:pt idx="3031">
                  <c:v>35.700000000000003</c:v>
                </c:pt>
                <c:pt idx="3032">
                  <c:v>35.68</c:v>
                </c:pt>
                <c:pt idx="3033">
                  <c:v>35.68</c:v>
                </c:pt>
                <c:pt idx="3034">
                  <c:v>35.68</c:v>
                </c:pt>
                <c:pt idx="3035">
                  <c:v>35.68</c:v>
                </c:pt>
                <c:pt idx="3036">
                  <c:v>35.659999999999997</c:v>
                </c:pt>
                <c:pt idx="3037">
                  <c:v>35.65</c:v>
                </c:pt>
                <c:pt idx="3038">
                  <c:v>35.64</c:v>
                </c:pt>
                <c:pt idx="3039">
                  <c:v>35.64</c:v>
                </c:pt>
                <c:pt idx="3040">
                  <c:v>35.64</c:v>
                </c:pt>
                <c:pt idx="3041">
                  <c:v>35.64</c:v>
                </c:pt>
                <c:pt idx="3042">
                  <c:v>35.630000000000003</c:v>
                </c:pt>
                <c:pt idx="3043">
                  <c:v>35.61</c:v>
                </c:pt>
                <c:pt idx="3044">
                  <c:v>35.6</c:v>
                </c:pt>
                <c:pt idx="3045">
                  <c:v>35.590000000000003</c:v>
                </c:pt>
                <c:pt idx="3046">
                  <c:v>35.590000000000003</c:v>
                </c:pt>
                <c:pt idx="3047">
                  <c:v>35.590000000000003</c:v>
                </c:pt>
                <c:pt idx="3048">
                  <c:v>35.57</c:v>
                </c:pt>
                <c:pt idx="3049">
                  <c:v>35.56</c:v>
                </c:pt>
                <c:pt idx="3050">
                  <c:v>35.549999999999997</c:v>
                </c:pt>
                <c:pt idx="3051">
                  <c:v>35.549999999999997</c:v>
                </c:pt>
                <c:pt idx="3052">
                  <c:v>35.54</c:v>
                </c:pt>
                <c:pt idx="3053">
                  <c:v>35.53</c:v>
                </c:pt>
                <c:pt idx="3054">
                  <c:v>35.520000000000003</c:v>
                </c:pt>
                <c:pt idx="3055">
                  <c:v>35.51</c:v>
                </c:pt>
                <c:pt idx="3056">
                  <c:v>35.5</c:v>
                </c:pt>
                <c:pt idx="3057">
                  <c:v>35.5</c:v>
                </c:pt>
                <c:pt idx="3058">
                  <c:v>35.5</c:v>
                </c:pt>
                <c:pt idx="3059">
                  <c:v>35.479999999999997</c:v>
                </c:pt>
                <c:pt idx="3060">
                  <c:v>35.47</c:v>
                </c:pt>
                <c:pt idx="3061">
                  <c:v>35.46</c:v>
                </c:pt>
                <c:pt idx="3062">
                  <c:v>35.46</c:v>
                </c:pt>
                <c:pt idx="3063">
                  <c:v>35.44</c:v>
                </c:pt>
                <c:pt idx="3064">
                  <c:v>35.44</c:v>
                </c:pt>
                <c:pt idx="3065">
                  <c:v>35.44</c:v>
                </c:pt>
                <c:pt idx="3066">
                  <c:v>35.44</c:v>
                </c:pt>
                <c:pt idx="3067">
                  <c:v>35.4</c:v>
                </c:pt>
                <c:pt idx="3068">
                  <c:v>35.39</c:v>
                </c:pt>
                <c:pt idx="3069">
                  <c:v>35.380000000000003</c:v>
                </c:pt>
                <c:pt idx="3070">
                  <c:v>35.380000000000003</c:v>
                </c:pt>
                <c:pt idx="3071">
                  <c:v>35.340000000000003</c:v>
                </c:pt>
                <c:pt idx="3072">
                  <c:v>35.340000000000003</c:v>
                </c:pt>
                <c:pt idx="3073">
                  <c:v>35.340000000000003</c:v>
                </c:pt>
                <c:pt idx="3074">
                  <c:v>35.33</c:v>
                </c:pt>
                <c:pt idx="3075">
                  <c:v>35.32</c:v>
                </c:pt>
                <c:pt idx="3076">
                  <c:v>35.32</c:v>
                </c:pt>
                <c:pt idx="3077">
                  <c:v>35.32</c:v>
                </c:pt>
                <c:pt idx="3078">
                  <c:v>35.32</c:v>
                </c:pt>
                <c:pt idx="3079">
                  <c:v>35.31</c:v>
                </c:pt>
                <c:pt idx="3080">
                  <c:v>35.31</c:v>
                </c:pt>
                <c:pt idx="3081">
                  <c:v>35.299999999999997</c:v>
                </c:pt>
                <c:pt idx="3082">
                  <c:v>35.29</c:v>
                </c:pt>
                <c:pt idx="3083">
                  <c:v>35.29</c:v>
                </c:pt>
                <c:pt idx="3084">
                  <c:v>35.270000000000003</c:v>
                </c:pt>
                <c:pt idx="3085">
                  <c:v>35.270000000000003</c:v>
                </c:pt>
                <c:pt idx="3086">
                  <c:v>35.26</c:v>
                </c:pt>
                <c:pt idx="3087">
                  <c:v>35.25</c:v>
                </c:pt>
                <c:pt idx="3088">
                  <c:v>35.25</c:v>
                </c:pt>
                <c:pt idx="3089">
                  <c:v>35.229999999999997</c:v>
                </c:pt>
                <c:pt idx="3090">
                  <c:v>35.229999999999997</c:v>
                </c:pt>
                <c:pt idx="3091">
                  <c:v>35.229999999999997</c:v>
                </c:pt>
                <c:pt idx="3092">
                  <c:v>35.22</c:v>
                </c:pt>
                <c:pt idx="3093">
                  <c:v>35.22</c:v>
                </c:pt>
                <c:pt idx="3094">
                  <c:v>35.22</c:v>
                </c:pt>
                <c:pt idx="3095">
                  <c:v>35.22</c:v>
                </c:pt>
                <c:pt idx="3096">
                  <c:v>35.21</c:v>
                </c:pt>
                <c:pt idx="3097">
                  <c:v>35.200000000000003</c:v>
                </c:pt>
                <c:pt idx="3098">
                  <c:v>35.200000000000003</c:v>
                </c:pt>
                <c:pt idx="3099">
                  <c:v>35.200000000000003</c:v>
                </c:pt>
                <c:pt idx="3100">
                  <c:v>35.200000000000003</c:v>
                </c:pt>
                <c:pt idx="3101">
                  <c:v>35.18</c:v>
                </c:pt>
                <c:pt idx="3102">
                  <c:v>35.18</c:v>
                </c:pt>
                <c:pt idx="3103">
                  <c:v>35.17</c:v>
                </c:pt>
                <c:pt idx="3104">
                  <c:v>35.159999999999997</c:v>
                </c:pt>
                <c:pt idx="3105">
                  <c:v>35.15</c:v>
                </c:pt>
                <c:pt idx="3106">
                  <c:v>35.15</c:v>
                </c:pt>
                <c:pt idx="3107">
                  <c:v>35.14</c:v>
                </c:pt>
                <c:pt idx="3108">
                  <c:v>35.14</c:v>
                </c:pt>
                <c:pt idx="3109">
                  <c:v>35.14</c:v>
                </c:pt>
                <c:pt idx="3110">
                  <c:v>35.130000000000003</c:v>
                </c:pt>
                <c:pt idx="3111">
                  <c:v>35.130000000000003</c:v>
                </c:pt>
                <c:pt idx="3112">
                  <c:v>35.130000000000003</c:v>
                </c:pt>
                <c:pt idx="3113">
                  <c:v>35.119999999999997</c:v>
                </c:pt>
                <c:pt idx="3114">
                  <c:v>35.119999999999997</c:v>
                </c:pt>
                <c:pt idx="3115">
                  <c:v>35.11</c:v>
                </c:pt>
                <c:pt idx="3116">
                  <c:v>35.1</c:v>
                </c:pt>
                <c:pt idx="3117">
                  <c:v>35.1</c:v>
                </c:pt>
                <c:pt idx="3118">
                  <c:v>35.090000000000003</c:v>
                </c:pt>
                <c:pt idx="3119">
                  <c:v>35.090000000000003</c:v>
                </c:pt>
                <c:pt idx="3120">
                  <c:v>35.090000000000003</c:v>
                </c:pt>
                <c:pt idx="3121">
                  <c:v>35.08</c:v>
                </c:pt>
                <c:pt idx="3122">
                  <c:v>35.08</c:v>
                </c:pt>
                <c:pt idx="3123">
                  <c:v>35.08</c:v>
                </c:pt>
                <c:pt idx="3124">
                  <c:v>35.07</c:v>
                </c:pt>
                <c:pt idx="3125">
                  <c:v>35.07</c:v>
                </c:pt>
                <c:pt idx="3126">
                  <c:v>35.07</c:v>
                </c:pt>
                <c:pt idx="3127">
                  <c:v>35.07</c:v>
                </c:pt>
                <c:pt idx="3128">
                  <c:v>35.07</c:v>
                </c:pt>
                <c:pt idx="3129">
                  <c:v>35.07</c:v>
                </c:pt>
                <c:pt idx="3130">
                  <c:v>35.06</c:v>
                </c:pt>
                <c:pt idx="3131">
                  <c:v>35.06</c:v>
                </c:pt>
                <c:pt idx="3132">
                  <c:v>35.06</c:v>
                </c:pt>
                <c:pt idx="3133">
                  <c:v>35.06</c:v>
                </c:pt>
                <c:pt idx="3134">
                  <c:v>35.06</c:v>
                </c:pt>
                <c:pt idx="3135">
                  <c:v>35.06</c:v>
                </c:pt>
                <c:pt idx="3136">
                  <c:v>35.049999999999997</c:v>
                </c:pt>
                <c:pt idx="3137">
                  <c:v>35.049999999999997</c:v>
                </c:pt>
                <c:pt idx="3138">
                  <c:v>35.049999999999997</c:v>
                </c:pt>
                <c:pt idx="3139">
                  <c:v>35.049999999999997</c:v>
                </c:pt>
                <c:pt idx="3140">
                  <c:v>35.04</c:v>
                </c:pt>
                <c:pt idx="3141">
                  <c:v>35.04</c:v>
                </c:pt>
                <c:pt idx="3142">
                  <c:v>35.04</c:v>
                </c:pt>
                <c:pt idx="3143">
                  <c:v>35.04</c:v>
                </c:pt>
                <c:pt idx="3144">
                  <c:v>35.04</c:v>
                </c:pt>
                <c:pt idx="3145">
                  <c:v>35.04</c:v>
                </c:pt>
                <c:pt idx="3146">
                  <c:v>35.04</c:v>
                </c:pt>
                <c:pt idx="3147">
                  <c:v>35.04</c:v>
                </c:pt>
                <c:pt idx="3148">
                  <c:v>35.04</c:v>
                </c:pt>
                <c:pt idx="3149">
                  <c:v>35.03</c:v>
                </c:pt>
                <c:pt idx="3150">
                  <c:v>35.020000000000003</c:v>
                </c:pt>
                <c:pt idx="3151">
                  <c:v>35.01</c:v>
                </c:pt>
                <c:pt idx="3152">
                  <c:v>35.01</c:v>
                </c:pt>
                <c:pt idx="3153">
                  <c:v>35.01</c:v>
                </c:pt>
                <c:pt idx="3154">
                  <c:v>35.01</c:v>
                </c:pt>
                <c:pt idx="3155">
                  <c:v>35.01</c:v>
                </c:pt>
                <c:pt idx="3156">
                  <c:v>35</c:v>
                </c:pt>
                <c:pt idx="3157">
                  <c:v>35</c:v>
                </c:pt>
                <c:pt idx="3158">
                  <c:v>35</c:v>
                </c:pt>
                <c:pt idx="3159">
                  <c:v>35</c:v>
                </c:pt>
                <c:pt idx="3160">
                  <c:v>35</c:v>
                </c:pt>
                <c:pt idx="3161">
                  <c:v>35</c:v>
                </c:pt>
                <c:pt idx="3162">
                  <c:v>35</c:v>
                </c:pt>
                <c:pt idx="3163">
                  <c:v>34.99</c:v>
                </c:pt>
                <c:pt idx="3164">
                  <c:v>34.99</c:v>
                </c:pt>
                <c:pt idx="3165">
                  <c:v>34.99</c:v>
                </c:pt>
                <c:pt idx="3166">
                  <c:v>34.99</c:v>
                </c:pt>
                <c:pt idx="3167">
                  <c:v>34.99</c:v>
                </c:pt>
                <c:pt idx="3168">
                  <c:v>34.99</c:v>
                </c:pt>
                <c:pt idx="3169">
                  <c:v>34.99</c:v>
                </c:pt>
                <c:pt idx="3170">
                  <c:v>34.979999999999997</c:v>
                </c:pt>
                <c:pt idx="3171">
                  <c:v>34.979999999999997</c:v>
                </c:pt>
                <c:pt idx="3172">
                  <c:v>34.979999999999997</c:v>
                </c:pt>
                <c:pt idx="3173">
                  <c:v>34.979999999999997</c:v>
                </c:pt>
                <c:pt idx="3174">
                  <c:v>34.979999999999997</c:v>
                </c:pt>
                <c:pt idx="3175">
                  <c:v>34.979999999999997</c:v>
                </c:pt>
                <c:pt idx="3176">
                  <c:v>34.979999999999997</c:v>
                </c:pt>
                <c:pt idx="3177">
                  <c:v>34.979999999999997</c:v>
                </c:pt>
                <c:pt idx="3178">
                  <c:v>34.97</c:v>
                </c:pt>
                <c:pt idx="3179">
                  <c:v>34.97</c:v>
                </c:pt>
                <c:pt idx="3180">
                  <c:v>34.97</c:v>
                </c:pt>
                <c:pt idx="3181">
                  <c:v>34.97</c:v>
                </c:pt>
                <c:pt idx="3182">
                  <c:v>34.97</c:v>
                </c:pt>
                <c:pt idx="3183">
                  <c:v>34.97</c:v>
                </c:pt>
                <c:pt idx="3184">
                  <c:v>34.97</c:v>
                </c:pt>
                <c:pt idx="3185">
                  <c:v>34.97</c:v>
                </c:pt>
                <c:pt idx="3186">
                  <c:v>34.96</c:v>
                </c:pt>
                <c:pt idx="3187">
                  <c:v>34.96</c:v>
                </c:pt>
                <c:pt idx="3188">
                  <c:v>34.96</c:v>
                </c:pt>
                <c:pt idx="3189">
                  <c:v>34.96</c:v>
                </c:pt>
                <c:pt idx="3190">
                  <c:v>34.96</c:v>
                </c:pt>
                <c:pt idx="3191">
                  <c:v>34.96</c:v>
                </c:pt>
                <c:pt idx="3192">
                  <c:v>34.96</c:v>
                </c:pt>
                <c:pt idx="3193">
                  <c:v>34.96</c:v>
                </c:pt>
                <c:pt idx="3194">
                  <c:v>34.96</c:v>
                </c:pt>
                <c:pt idx="3195">
                  <c:v>34.96</c:v>
                </c:pt>
                <c:pt idx="3196">
                  <c:v>34.950000000000003</c:v>
                </c:pt>
                <c:pt idx="3197">
                  <c:v>34.950000000000003</c:v>
                </c:pt>
                <c:pt idx="3198">
                  <c:v>34.950000000000003</c:v>
                </c:pt>
                <c:pt idx="3199">
                  <c:v>34.950000000000003</c:v>
                </c:pt>
                <c:pt idx="3200">
                  <c:v>34.950000000000003</c:v>
                </c:pt>
                <c:pt idx="3201">
                  <c:v>34.950000000000003</c:v>
                </c:pt>
                <c:pt idx="3202">
                  <c:v>34.950000000000003</c:v>
                </c:pt>
                <c:pt idx="3203">
                  <c:v>34.94</c:v>
                </c:pt>
                <c:pt idx="3204">
                  <c:v>34.94</c:v>
                </c:pt>
                <c:pt idx="3205">
                  <c:v>34.94</c:v>
                </c:pt>
                <c:pt idx="3206">
                  <c:v>34.94</c:v>
                </c:pt>
                <c:pt idx="3207">
                  <c:v>34.94</c:v>
                </c:pt>
                <c:pt idx="3208">
                  <c:v>34.94</c:v>
                </c:pt>
                <c:pt idx="3209">
                  <c:v>34.93</c:v>
                </c:pt>
                <c:pt idx="3210">
                  <c:v>34.93</c:v>
                </c:pt>
                <c:pt idx="3211">
                  <c:v>34.93</c:v>
                </c:pt>
                <c:pt idx="3212">
                  <c:v>34.93</c:v>
                </c:pt>
                <c:pt idx="3213">
                  <c:v>34.92</c:v>
                </c:pt>
                <c:pt idx="3214">
                  <c:v>34.92</c:v>
                </c:pt>
                <c:pt idx="3215">
                  <c:v>34.92</c:v>
                </c:pt>
                <c:pt idx="3216">
                  <c:v>34.92</c:v>
                </c:pt>
                <c:pt idx="3217">
                  <c:v>34.92</c:v>
                </c:pt>
                <c:pt idx="3218">
                  <c:v>34.92</c:v>
                </c:pt>
                <c:pt idx="3219">
                  <c:v>34.92</c:v>
                </c:pt>
                <c:pt idx="3220">
                  <c:v>34.909999999999997</c:v>
                </c:pt>
                <c:pt idx="3221">
                  <c:v>34.909999999999997</c:v>
                </c:pt>
                <c:pt idx="3222">
                  <c:v>34.909999999999997</c:v>
                </c:pt>
                <c:pt idx="3223">
                  <c:v>34.9</c:v>
                </c:pt>
                <c:pt idx="3224">
                  <c:v>34.9</c:v>
                </c:pt>
                <c:pt idx="3225">
                  <c:v>34.9</c:v>
                </c:pt>
                <c:pt idx="3226">
                  <c:v>34.89</c:v>
                </c:pt>
                <c:pt idx="3227">
                  <c:v>34.880000000000003</c:v>
                </c:pt>
                <c:pt idx="3228">
                  <c:v>34.869999999999997</c:v>
                </c:pt>
                <c:pt idx="3229">
                  <c:v>34.869999999999997</c:v>
                </c:pt>
                <c:pt idx="3230">
                  <c:v>34.86</c:v>
                </c:pt>
                <c:pt idx="3231">
                  <c:v>34.86</c:v>
                </c:pt>
                <c:pt idx="3232">
                  <c:v>34.85</c:v>
                </c:pt>
                <c:pt idx="3233">
                  <c:v>34.840000000000003</c:v>
                </c:pt>
                <c:pt idx="3234">
                  <c:v>34.83</c:v>
                </c:pt>
                <c:pt idx="3235">
                  <c:v>34.81</c:v>
                </c:pt>
                <c:pt idx="3236">
                  <c:v>34.799999999999997</c:v>
                </c:pt>
                <c:pt idx="3237">
                  <c:v>34.799999999999997</c:v>
                </c:pt>
                <c:pt idx="3238">
                  <c:v>34.799999999999997</c:v>
                </c:pt>
                <c:pt idx="3239">
                  <c:v>34.79</c:v>
                </c:pt>
                <c:pt idx="3240">
                  <c:v>34.79</c:v>
                </c:pt>
                <c:pt idx="3241">
                  <c:v>34.79</c:v>
                </c:pt>
                <c:pt idx="3242">
                  <c:v>34.78</c:v>
                </c:pt>
                <c:pt idx="3243">
                  <c:v>34.770000000000003</c:v>
                </c:pt>
                <c:pt idx="3244">
                  <c:v>34.770000000000003</c:v>
                </c:pt>
                <c:pt idx="3245">
                  <c:v>34.76</c:v>
                </c:pt>
                <c:pt idx="3246">
                  <c:v>34.76</c:v>
                </c:pt>
                <c:pt idx="3247">
                  <c:v>34.76</c:v>
                </c:pt>
                <c:pt idx="3248">
                  <c:v>34.76</c:v>
                </c:pt>
                <c:pt idx="3249">
                  <c:v>34.75</c:v>
                </c:pt>
                <c:pt idx="3250">
                  <c:v>34.75</c:v>
                </c:pt>
                <c:pt idx="3251">
                  <c:v>34.75</c:v>
                </c:pt>
                <c:pt idx="3252">
                  <c:v>34.74</c:v>
                </c:pt>
                <c:pt idx="3253">
                  <c:v>34.74</c:v>
                </c:pt>
                <c:pt idx="3254">
                  <c:v>34.74</c:v>
                </c:pt>
                <c:pt idx="3255">
                  <c:v>34.729999999999997</c:v>
                </c:pt>
                <c:pt idx="3256">
                  <c:v>34.729999999999997</c:v>
                </c:pt>
                <c:pt idx="3257">
                  <c:v>34.72</c:v>
                </c:pt>
                <c:pt idx="3258">
                  <c:v>34.71</c:v>
                </c:pt>
                <c:pt idx="3259">
                  <c:v>34.68</c:v>
                </c:pt>
                <c:pt idx="3260">
                  <c:v>34.68</c:v>
                </c:pt>
                <c:pt idx="3261">
                  <c:v>34.67</c:v>
                </c:pt>
                <c:pt idx="3262">
                  <c:v>34.659999999999997</c:v>
                </c:pt>
                <c:pt idx="3263">
                  <c:v>34.659999999999997</c:v>
                </c:pt>
                <c:pt idx="3264">
                  <c:v>34.659999999999997</c:v>
                </c:pt>
                <c:pt idx="3265">
                  <c:v>34.659999999999997</c:v>
                </c:pt>
                <c:pt idx="3266">
                  <c:v>34.64</c:v>
                </c:pt>
                <c:pt idx="3267">
                  <c:v>34.630000000000003</c:v>
                </c:pt>
                <c:pt idx="3268">
                  <c:v>34.630000000000003</c:v>
                </c:pt>
                <c:pt idx="3269">
                  <c:v>34.630000000000003</c:v>
                </c:pt>
                <c:pt idx="3270">
                  <c:v>34.630000000000003</c:v>
                </c:pt>
                <c:pt idx="3271">
                  <c:v>34.619999999999997</c:v>
                </c:pt>
                <c:pt idx="3272">
                  <c:v>34.590000000000003</c:v>
                </c:pt>
                <c:pt idx="3273">
                  <c:v>34.590000000000003</c:v>
                </c:pt>
                <c:pt idx="3274">
                  <c:v>34.58</c:v>
                </c:pt>
                <c:pt idx="3275">
                  <c:v>34.58</c:v>
                </c:pt>
                <c:pt idx="3276">
                  <c:v>34.56</c:v>
                </c:pt>
                <c:pt idx="3277">
                  <c:v>34.56</c:v>
                </c:pt>
                <c:pt idx="3278">
                  <c:v>34.56</c:v>
                </c:pt>
                <c:pt idx="3279">
                  <c:v>34.549999999999997</c:v>
                </c:pt>
                <c:pt idx="3280">
                  <c:v>34.54</c:v>
                </c:pt>
                <c:pt idx="3281">
                  <c:v>34.54</c:v>
                </c:pt>
                <c:pt idx="3282">
                  <c:v>34.53</c:v>
                </c:pt>
                <c:pt idx="3283">
                  <c:v>34.520000000000003</c:v>
                </c:pt>
                <c:pt idx="3284">
                  <c:v>34.520000000000003</c:v>
                </c:pt>
                <c:pt idx="3285">
                  <c:v>34.520000000000003</c:v>
                </c:pt>
                <c:pt idx="3286">
                  <c:v>34.51</c:v>
                </c:pt>
                <c:pt idx="3287">
                  <c:v>34.51</c:v>
                </c:pt>
                <c:pt idx="3288">
                  <c:v>34.51</c:v>
                </c:pt>
                <c:pt idx="3289">
                  <c:v>34.5</c:v>
                </c:pt>
                <c:pt idx="3290">
                  <c:v>34.5</c:v>
                </c:pt>
                <c:pt idx="3291">
                  <c:v>34.49</c:v>
                </c:pt>
                <c:pt idx="3292">
                  <c:v>34.49</c:v>
                </c:pt>
                <c:pt idx="3293">
                  <c:v>34.479999999999997</c:v>
                </c:pt>
                <c:pt idx="3294">
                  <c:v>34.47</c:v>
                </c:pt>
                <c:pt idx="3295">
                  <c:v>34.47</c:v>
                </c:pt>
                <c:pt idx="3296">
                  <c:v>34.47</c:v>
                </c:pt>
                <c:pt idx="3297">
                  <c:v>34.46</c:v>
                </c:pt>
                <c:pt idx="3298">
                  <c:v>34.46</c:v>
                </c:pt>
                <c:pt idx="3299">
                  <c:v>34.450000000000003</c:v>
                </c:pt>
                <c:pt idx="3300">
                  <c:v>34.450000000000003</c:v>
                </c:pt>
                <c:pt idx="3301">
                  <c:v>34.44</c:v>
                </c:pt>
                <c:pt idx="3302">
                  <c:v>34.43</c:v>
                </c:pt>
                <c:pt idx="3303">
                  <c:v>34.43</c:v>
                </c:pt>
                <c:pt idx="3304">
                  <c:v>34.42</c:v>
                </c:pt>
                <c:pt idx="3305">
                  <c:v>34.42</c:v>
                </c:pt>
                <c:pt idx="3306">
                  <c:v>34.409999999999997</c:v>
                </c:pt>
                <c:pt idx="3307">
                  <c:v>34.409999999999997</c:v>
                </c:pt>
                <c:pt idx="3308">
                  <c:v>34.409999999999997</c:v>
                </c:pt>
                <c:pt idx="3309">
                  <c:v>34.409999999999997</c:v>
                </c:pt>
                <c:pt idx="3310">
                  <c:v>34.4</c:v>
                </c:pt>
                <c:pt idx="3311">
                  <c:v>34.380000000000003</c:v>
                </c:pt>
                <c:pt idx="3312">
                  <c:v>34.380000000000003</c:v>
                </c:pt>
                <c:pt idx="3313">
                  <c:v>34.380000000000003</c:v>
                </c:pt>
                <c:pt idx="3314">
                  <c:v>34.369999999999997</c:v>
                </c:pt>
                <c:pt idx="3315">
                  <c:v>34.369999999999997</c:v>
                </c:pt>
                <c:pt idx="3316">
                  <c:v>34.36</c:v>
                </c:pt>
                <c:pt idx="3317">
                  <c:v>34.36</c:v>
                </c:pt>
                <c:pt idx="3318">
                  <c:v>34.36</c:v>
                </c:pt>
                <c:pt idx="3319">
                  <c:v>34.35</c:v>
                </c:pt>
                <c:pt idx="3320">
                  <c:v>34.33</c:v>
                </c:pt>
                <c:pt idx="3321">
                  <c:v>34.33</c:v>
                </c:pt>
                <c:pt idx="3322">
                  <c:v>34.32</c:v>
                </c:pt>
                <c:pt idx="3323">
                  <c:v>34.32</c:v>
                </c:pt>
                <c:pt idx="3324">
                  <c:v>34.31</c:v>
                </c:pt>
                <c:pt idx="3325">
                  <c:v>34.31</c:v>
                </c:pt>
                <c:pt idx="3326">
                  <c:v>34.299999999999997</c:v>
                </c:pt>
                <c:pt idx="3327">
                  <c:v>34.29</c:v>
                </c:pt>
                <c:pt idx="3328">
                  <c:v>34.270000000000003</c:v>
                </c:pt>
                <c:pt idx="3329">
                  <c:v>34.270000000000003</c:v>
                </c:pt>
                <c:pt idx="3330">
                  <c:v>34.270000000000003</c:v>
                </c:pt>
                <c:pt idx="3331">
                  <c:v>34.26</c:v>
                </c:pt>
                <c:pt idx="3332">
                  <c:v>34.26</c:v>
                </c:pt>
                <c:pt idx="3333">
                  <c:v>34.25</c:v>
                </c:pt>
                <c:pt idx="3334">
                  <c:v>34.25</c:v>
                </c:pt>
                <c:pt idx="3335">
                  <c:v>34.25</c:v>
                </c:pt>
                <c:pt idx="3336">
                  <c:v>34.24</c:v>
                </c:pt>
                <c:pt idx="3337">
                  <c:v>34.24</c:v>
                </c:pt>
                <c:pt idx="3338">
                  <c:v>34.24</c:v>
                </c:pt>
                <c:pt idx="3339">
                  <c:v>34.22</c:v>
                </c:pt>
                <c:pt idx="3340">
                  <c:v>34.22</c:v>
                </c:pt>
                <c:pt idx="3341">
                  <c:v>34.22</c:v>
                </c:pt>
                <c:pt idx="3342">
                  <c:v>34.21</c:v>
                </c:pt>
                <c:pt idx="3343">
                  <c:v>34.21</c:v>
                </c:pt>
                <c:pt idx="3344">
                  <c:v>34.200000000000003</c:v>
                </c:pt>
                <c:pt idx="3345">
                  <c:v>34.200000000000003</c:v>
                </c:pt>
                <c:pt idx="3346">
                  <c:v>34.200000000000003</c:v>
                </c:pt>
                <c:pt idx="3347">
                  <c:v>34.200000000000003</c:v>
                </c:pt>
                <c:pt idx="3348">
                  <c:v>34.200000000000003</c:v>
                </c:pt>
                <c:pt idx="3349">
                  <c:v>34.200000000000003</c:v>
                </c:pt>
                <c:pt idx="3350">
                  <c:v>34.19</c:v>
                </c:pt>
                <c:pt idx="3351">
                  <c:v>34.19</c:v>
                </c:pt>
                <c:pt idx="3352">
                  <c:v>34.18</c:v>
                </c:pt>
                <c:pt idx="3353">
                  <c:v>34.17</c:v>
                </c:pt>
                <c:pt idx="3354">
                  <c:v>34.17</c:v>
                </c:pt>
                <c:pt idx="3355">
                  <c:v>34.15</c:v>
                </c:pt>
                <c:pt idx="3356">
                  <c:v>34.15</c:v>
                </c:pt>
                <c:pt idx="3357">
                  <c:v>34.15</c:v>
                </c:pt>
                <c:pt idx="3358">
                  <c:v>34.15</c:v>
                </c:pt>
                <c:pt idx="3359">
                  <c:v>34.15</c:v>
                </c:pt>
                <c:pt idx="3360">
                  <c:v>34.15</c:v>
                </c:pt>
                <c:pt idx="3361">
                  <c:v>34.14</c:v>
                </c:pt>
                <c:pt idx="3362">
                  <c:v>34.130000000000003</c:v>
                </c:pt>
                <c:pt idx="3363">
                  <c:v>34.130000000000003</c:v>
                </c:pt>
                <c:pt idx="3364">
                  <c:v>34.130000000000003</c:v>
                </c:pt>
                <c:pt idx="3365">
                  <c:v>34.130000000000003</c:v>
                </c:pt>
                <c:pt idx="3366">
                  <c:v>34.119999999999997</c:v>
                </c:pt>
                <c:pt idx="3367">
                  <c:v>34.11</c:v>
                </c:pt>
                <c:pt idx="3368">
                  <c:v>34.11</c:v>
                </c:pt>
                <c:pt idx="3369">
                  <c:v>34.1</c:v>
                </c:pt>
                <c:pt idx="3370">
                  <c:v>34.1</c:v>
                </c:pt>
                <c:pt idx="3371">
                  <c:v>34.090000000000003</c:v>
                </c:pt>
                <c:pt idx="3372">
                  <c:v>34.090000000000003</c:v>
                </c:pt>
                <c:pt idx="3373">
                  <c:v>34.08</c:v>
                </c:pt>
                <c:pt idx="3374">
                  <c:v>34.07</c:v>
                </c:pt>
                <c:pt idx="3375">
                  <c:v>34.07</c:v>
                </c:pt>
                <c:pt idx="3376">
                  <c:v>34.06</c:v>
                </c:pt>
                <c:pt idx="3377">
                  <c:v>34.06</c:v>
                </c:pt>
                <c:pt idx="3378">
                  <c:v>34.049999999999997</c:v>
                </c:pt>
                <c:pt idx="3379">
                  <c:v>34.049999999999997</c:v>
                </c:pt>
                <c:pt idx="3380">
                  <c:v>34.049999999999997</c:v>
                </c:pt>
                <c:pt idx="3381">
                  <c:v>34.049999999999997</c:v>
                </c:pt>
                <c:pt idx="3382">
                  <c:v>34.049999999999997</c:v>
                </c:pt>
                <c:pt idx="3383">
                  <c:v>34.049999999999997</c:v>
                </c:pt>
                <c:pt idx="3384">
                  <c:v>34.04</c:v>
                </c:pt>
                <c:pt idx="3385">
                  <c:v>34.04</c:v>
                </c:pt>
                <c:pt idx="3386">
                  <c:v>34.04</c:v>
                </c:pt>
                <c:pt idx="3387">
                  <c:v>34.03</c:v>
                </c:pt>
                <c:pt idx="3388">
                  <c:v>34.03</c:v>
                </c:pt>
                <c:pt idx="3389">
                  <c:v>34.03</c:v>
                </c:pt>
                <c:pt idx="3390">
                  <c:v>34.03</c:v>
                </c:pt>
                <c:pt idx="3391">
                  <c:v>34.03</c:v>
                </c:pt>
                <c:pt idx="3392">
                  <c:v>34.020000000000003</c:v>
                </c:pt>
                <c:pt idx="3393">
                  <c:v>34.020000000000003</c:v>
                </c:pt>
                <c:pt idx="3394">
                  <c:v>34.020000000000003</c:v>
                </c:pt>
                <c:pt idx="3395">
                  <c:v>34.01</c:v>
                </c:pt>
                <c:pt idx="3396">
                  <c:v>34.01</c:v>
                </c:pt>
                <c:pt idx="3397">
                  <c:v>34.01</c:v>
                </c:pt>
                <c:pt idx="3398">
                  <c:v>34</c:v>
                </c:pt>
                <c:pt idx="3399">
                  <c:v>34</c:v>
                </c:pt>
                <c:pt idx="3400">
                  <c:v>34</c:v>
                </c:pt>
                <c:pt idx="3401">
                  <c:v>34</c:v>
                </c:pt>
                <c:pt idx="3402">
                  <c:v>34</c:v>
                </c:pt>
                <c:pt idx="3403">
                  <c:v>34</c:v>
                </c:pt>
                <c:pt idx="3404">
                  <c:v>34</c:v>
                </c:pt>
                <c:pt idx="3405">
                  <c:v>33.99</c:v>
                </c:pt>
                <c:pt idx="3406">
                  <c:v>33.99</c:v>
                </c:pt>
                <c:pt idx="3407">
                  <c:v>33.99</c:v>
                </c:pt>
                <c:pt idx="3408">
                  <c:v>33.99</c:v>
                </c:pt>
                <c:pt idx="3409">
                  <c:v>33.99</c:v>
                </c:pt>
                <c:pt idx="3410">
                  <c:v>33.99</c:v>
                </c:pt>
                <c:pt idx="3411">
                  <c:v>33.99</c:v>
                </c:pt>
                <c:pt idx="3412">
                  <c:v>33.99</c:v>
                </c:pt>
                <c:pt idx="3413">
                  <c:v>33.99</c:v>
                </c:pt>
                <c:pt idx="3414">
                  <c:v>33.979999999999997</c:v>
                </c:pt>
                <c:pt idx="3415">
                  <c:v>33.97</c:v>
                </c:pt>
                <c:pt idx="3416">
                  <c:v>33.97</c:v>
                </c:pt>
                <c:pt idx="3417">
                  <c:v>33.97</c:v>
                </c:pt>
                <c:pt idx="3418">
                  <c:v>33.97</c:v>
                </c:pt>
                <c:pt idx="3419">
                  <c:v>33.97</c:v>
                </c:pt>
                <c:pt idx="3420">
                  <c:v>33.97</c:v>
                </c:pt>
                <c:pt idx="3421">
                  <c:v>33.96</c:v>
                </c:pt>
                <c:pt idx="3422">
                  <c:v>33.96</c:v>
                </c:pt>
                <c:pt idx="3423">
                  <c:v>33.96</c:v>
                </c:pt>
                <c:pt idx="3424">
                  <c:v>33.96</c:v>
                </c:pt>
                <c:pt idx="3425">
                  <c:v>33.950000000000003</c:v>
                </c:pt>
                <c:pt idx="3426">
                  <c:v>33.950000000000003</c:v>
                </c:pt>
                <c:pt idx="3427">
                  <c:v>33.950000000000003</c:v>
                </c:pt>
                <c:pt idx="3428">
                  <c:v>33.950000000000003</c:v>
                </c:pt>
                <c:pt idx="3429">
                  <c:v>33.950000000000003</c:v>
                </c:pt>
                <c:pt idx="3430">
                  <c:v>33.94</c:v>
                </c:pt>
                <c:pt idx="3431">
                  <c:v>33.94</c:v>
                </c:pt>
                <c:pt idx="3432">
                  <c:v>33.94</c:v>
                </c:pt>
                <c:pt idx="3433">
                  <c:v>33.94</c:v>
                </c:pt>
                <c:pt idx="3434">
                  <c:v>33.93</c:v>
                </c:pt>
                <c:pt idx="3435">
                  <c:v>33.93</c:v>
                </c:pt>
                <c:pt idx="3436">
                  <c:v>33.93</c:v>
                </c:pt>
                <c:pt idx="3437">
                  <c:v>33.93</c:v>
                </c:pt>
                <c:pt idx="3438">
                  <c:v>33.93</c:v>
                </c:pt>
                <c:pt idx="3439">
                  <c:v>33.92</c:v>
                </c:pt>
                <c:pt idx="3440">
                  <c:v>33.92</c:v>
                </c:pt>
                <c:pt idx="3441">
                  <c:v>33.92</c:v>
                </c:pt>
                <c:pt idx="3442">
                  <c:v>33.92</c:v>
                </c:pt>
                <c:pt idx="3443">
                  <c:v>33.92</c:v>
                </c:pt>
                <c:pt idx="3444">
                  <c:v>33.92</c:v>
                </c:pt>
                <c:pt idx="3445">
                  <c:v>33.92</c:v>
                </c:pt>
                <c:pt idx="3446">
                  <c:v>33.92</c:v>
                </c:pt>
                <c:pt idx="3447">
                  <c:v>33.909999999999997</c:v>
                </c:pt>
                <c:pt idx="3448">
                  <c:v>33.909999999999997</c:v>
                </c:pt>
                <c:pt idx="3449">
                  <c:v>33.909999999999997</c:v>
                </c:pt>
                <c:pt idx="3450">
                  <c:v>33.909999999999997</c:v>
                </c:pt>
                <c:pt idx="3451">
                  <c:v>33.909999999999997</c:v>
                </c:pt>
                <c:pt idx="3452">
                  <c:v>33.9</c:v>
                </c:pt>
                <c:pt idx="3453">
                  <c:v>33.89</c:v>
                </c:pt>
                <c:pt idx="3454">
                  <c:v>33.869999999999997</c:v>
                </c:pt>
                <c:pt idx="3455">
                  <c:v>33.86</c:v>
                </c:pt>
                <c:pt idx="3456">
                  <c:v>33.86</c:v>
                </c:pt>
                <c:pt idx="3457">
                  <c:v>33.85</c:v>
                </c:pt>
                <c:pt idx="3458">
                  <c:v>33.85</c:v>
                </c:pt>
                <c:pt idx="3459">
                  <c:v>33.840000000000003</c:v>
                </c:pt>
                <c:pt idx="3460">
                  <c:v>33.840000000000003</c:v>
                </c:pt>
                <c:pt idx="3461">
                  <c:v>33.82</c:v>
                </c:pt>
                <c:pt idx="3462">
                  <c:v>33.82</c:v>
                </c:pt>
                <c:pt idx="3463">
                  <c:v>33.82</c:v>
                </c:pt>
                <c:pt idx="3464">
                  <c:v>33.82</c:v>
                </c:pt>
                <c:pt idx="3465">
                  <c:v>33.82</c:v>
                </c:pt>
                <c:pt idx="3466">
                  <c:v>33.82</c:v>
                </c:pt>
                <c:pt idx="3467">
                  <c:v>33.81</c:v>
                </c:pt>
                <c:pt idx="3468">
                  <c:v>33.79</c:v>
                </c:pt>
                <c:pt idx="3469">
                  <c:v>33.79</c:v>
                </c:pt>
                <c:pt idx="3470">
                  <c:v>33.79</c:v>
                </c:pt>
                <c:pt idx="3471">
                  <c:v>33.78</c:v>
                </c:pt>
                <c:pt idx="3472">
                  <c:v>33.78</c:v>
                </c:pt>
                <c:pt idx="3473">
                  <c:v>33.770000000000003</c:v>
                </c:pt>
                <c:pt idx="3474">
                  <c:v>33.770000000000003</c:v>
                </c:pt>
                <c:pt idx="3475">
                  <c:v>33.76</c:v>
                </c:pt>
                <c:pt idx="3476">
                  <c:v>33.75</c:v>
                </c:pt>
                <c:pt idx="3477">
                  <c:v>33.75</c:v>
                </c:pt>
                <c:pt idx="3478">
                  <c:v>33.75</c:v>
                </c:pt>
                <c:pt idx="3479">
                  <c:v>33.74</c:v>
                </c:pt>
                <c:pt idx="3480">
                  <c:v>33.74</c:v>
                </c:pt>
                <c:pt idx="3481">
                  <c:v>33.729999999999997</c:v>
                </c:pt>
                <c:pt idx="3482">
                  <c:v>33.72</c:v>
                </c:pt>
                <c:pt idx="3483">
                  <c:v>33.72</c:v>
                </c:pt>
                <c:pt idx="3484">
                  <c:v>33.71</c:v>
                </c:pt>
                <c:pt idx="3485">
                  <c:v>33.700000000000003</c:v>
                </c:pt>
                <c:pt idx="3486">
                  <c:v>33.700000000000003</c:v>
                </c:pt>
                <c:pt idx="3487">
                  <c:v>33.68</c:v>
                </c:pt>
                <c:pt idx="3488">
                  <c:v>33.67</c:v>
                </c:pt>
                <c:pt idx="3489">
                  <c:v>33.65</c:v>
                </c:pt>
                <c:pt idx="3490">
                  <c:v>33.64</c:v>
                </c:pt>
                <c:pt idx="3491">
                  <c:v>33.64</c:v>
                </c:pt>
                <c:pt idx="3492">
                  <c:v>33.630000000000003</c:v>
                </c:pt>
                <c:pt idx="3493">
                  <c:v>33.619999999999997</c:v>
                </c:pt>
                <c:pt idx="3494">
                  <c:v>33.619999999999997</c:v>
                </c:pt>
                <c:pt idx="3495">
                  <c:v>33.619999999999997</c:v>
                </c:pt>
                <c:pt idx="3496">
                  <c:v>33.619999999999997</c:v>
                </c:pt>
                <c:pt idx="3497">
                  <c:v>33.61</c:v>
                </c:pt>
                <c:pt idx="3498">
                  <c:v>33.590000000000003</c:v>
                </c:pt>
                <c:pt idx="3499">
                  <c:v>33.58</c:v>
                </c:pt>
                <c:pt idx="3500">
                  <c:v>33.57</c:v>
                </c:pt>
                <c:pt idx="3501">
                  <c:v>33.56</c:v>
                </c:pt>
                <c:pt idx="3502">
                  <c:v>33.56</c:v>
                </c:pt>
                <c:pt idx="3503">
                  <c:v>33.549999999999997</c:v>
                </c:pt>
                <c:pt idx="3504">
                  <c:v>33.549999999999997</c:v>
                </c:pt>
                <c:pt idx="3505">
                  <c:v>33.54</c:v>
                </c:pt>
                <c:pt idx="3506">
                  <c:v>33.53</c:v>
                </c:pt>
                <c:pt idx="3507">
                  <c:v>33.53</c:v>
                </c:pt>
                <c:pt idx="3508">
                  <c:v>33.520000000000003</c:v>
                </c:pt>
                <c:pt idx="3509">
                  <c:v>33.51</c:v>
                </c:pt>
                <c:pt idx="3510">
                  <c:v>33.5</c:v>
                </c:pt>
                <c:pt idx="3511">
                  <c:v>33.49</c:v>
                </c:pt>
                <c:pt idx="3512">
                  <c:v>33.47</c:v>
                </c:pt>
                <c:pt idx="3513">
                  <c:v>33.47</c:v>
                </c:pt>
                <c:pt idx="3514">
                  <c:v>33.46</c:v>
                </c:pt>
                <c:pt idx="3515">
                  <c:v>33.46</c:v>
                </c:pt>
                <c:pt idx="3516">
                  <c:v>33.46</c:v>
                </c:pt>
                <c:pt idx="3517">
                  <c:v>33.450000000000003</c:v>
                </c:pt>
                <c:pt idx="3518">
                  <c:v>33.450000000000003</c:v>
                </c:pt>
                <c:pt idx="3519">
                  <c:v>33.44</c:v>
                </c:pt>
                <c:pt idx="3520">
                  <c:v>33.44</c:v>
                </c:pt>
                <c:pt idx="3521">
                  <c:v>33.44</c:v>
                </c:pt>
                <c:pt idx="3522">
                  <c:v>33.43</c:v>
                </c:pt>
                <c:pt idx="3523">
                  <c:v>33.42</c:v>
                </c:pt>
                <c:pt idx="3524">
                  <c:v>33.42</c:v>
                </c:pt>
                <c:pt idx="3525">
                  <c:v>33.42</c:v>
                </c:pt>
                <c:pt idx="3526">
                  <c:v>33.42</c:v>
                </c:pt>
                <c:pt idx="3527">
                  <c:v>33.42</c:v>
                </c:pt>
                <c:pt idx="3528">
                  <c:v>33.409999999999997</c:v>
                </c:pt>
                <c:pt idx="3529">
                  <c:v>33.409999999999997</c:v>
                </c:pt>
                <c:pt idx="3530">
                  <c:v>33.409999999999997</c:v>
                </c:pt>
                <c:pt idx="3531">
                  <c:v>33.4</c:v>
                </c:pt>
                <c:pt idx="3532">
                  <c:v>33.4</c:v>
                </c:pt>
                <c:pt idx="3533">
                  <c:v>33.4</c:v>
                </c:pt>
                <c:pt idx="3534">
                  <c:v>33.39</c:v>
                </c:pt>
                <c:pt idx="3535">
                  <c:v>33.380000000000003</c:v>
                </c:pt>
                <c:pt idx="3536">
                  <c:v>33.36</c:v>
                </c:pt>
                <c:pt idx="3537">
                  <c:v>33.36</c:v>
                </c:pt>
                <c:pt idx="3538">
                  <c:v>33.36</c:v>
                </c:pt>
                <c:pt idx="3539">
                  <c:v>33.36</c:v>
                </c:pt>
                <c:pt idx="3540">
                  <c:v>33.33</c:v>
                </c:pt>
                <c:pt idx="3541">
                  <c:v>33.31</c:v>
                </c:pt>
                <c:pt idx="3542">
                  <c:v>33.31</c:v>
                </c:pt>
                <c:pt idx="3543">
                  <c:v>33.299999999999997</c:v>
                </c:pt>
                <c:pt idx="3544">
                  <c:v>33.299999999999997</c:v>
                </c:pt>
                <c:pt idx="3545">
                  <c:v>33.29</c:v>
                </c:pt>
                <c:pt idx="3546">
                  <c:v>33.29</c:v>
                </c:pt>
                <c:pt idx="3547">
                  <c:v>33.28</c:v>
                </c:pt>
                <c:pt idx="3548">
                  <c:v>33.28</c:v>
                </c:pt>
                <c:pt idx="3549">
                  <c:v>33.28</c:v>
                </c:pt>
                <c:pt idx="3550">
                  <c:v>33.28</c:v>
                </c:pt>
                <c:pt idx="3551">
                  <c:v>33.270000000000003</c:v>
                </c:pt>
                <c:pt idx="3552">
                  <c:v>33.270000000000003</c:v>
                </c:pt>
                <c:pt idx="3553">
                  <c:v>33.270000000000003</c:v>
                </c:pt>
                <c:pt idx="3554">
                  <c:v>33.270000000000003</c:v>
                </c:pt>
                <c:pt idx="3555">
                  <c:v>33.26</c:v>
                </c:pt>
                <c:pt idx="3556">
                  <c:v>33.24</c:v>
                </c:pt>
                <c:pt idx="3557">
                  <c:v>33.229999999999997</c:v>
                </c:pt>
                <c:pt idx="3558">
                  <c:v>33.229999999999997</c:v>
                </c:pt>
                <c:pt idx="3559">
                  <c:v>33.229999999999997</c:v>
                </c:pt>
                <c:pt idx="3560">
                  <c:v>33.229999999999997</c:v>
                </c:pt>
                <c:pt idx="3561">
                  <c:v>33.229999999999997</c:v>
                </c:pt>
                <c:pt idx="3562">
                  <c:v>33.22</c:v>
                </c:pt>
                <c:pt idx="3563">
                  <c:v>33.22</c:v>
                </c:pt>
                <c:pt idx="3564">
                  <c:v>33.21</c:v>
                </c:pt>
                <c:pt idx="3565">
                  <c:v>33.21</c:v>
                </c:pt>
                <c:pt idx="3566">
                  <c:v>33.21</c:v>
                </c:pt>
                <c:pt idx="3567">
                  <c:v>33.21</c:v>
                </c:pt>
                <c:pt idx="3568">
                  <c:v>33.200000000000003</c:v>
                </c:pt>
                <c:pt idx="3569">
                  <c:v>33.200000000000003</c:v>
                </c:pt>
                <c:pt idx="3570">
                  <c:v>33.18</c:v>
                </c:pt>
                <c:pt idx="3571">
                  <c:v>33.17</c:v>
                </c:pt>
                <c:pt idx="3572">
                  <c:v>33.159999999999997</c:v>
                </c:pt>
                <c:pt idx="3573">
                  <c:v>33.159999999999997</c:v>
                </c:pt>
                <c:pt idx="3574">
                  <c:v>33.159999999999997</c:v>
                </c:pt>
                <c:pt idx="3575">
                  <c:v>33.15</c:v>
                </c:pt>
                <c:pt idx="3576">
                  <c:v>33.15</c:v>
                </c:pt>
                <c:pt idx="3577">
                  <c:v>33.15</c:v>
                </c:pt>
                <c:pt idx="3578">
                  <c:v>33.14</c:v>
                </c:pt>
                <c:pt idx="3579">
                  <c:v>33.119999999999997</c:v>
                </c:pt>
                <c:pt idx="3580">
                  <c:v>33.119999999999997</c:v>
                </c:pt>
                <c:pt idx="3581">
                  <c:v>33.119999999999997</c:v>
                </c:pt>
                <c:pt idx="3582">
                  <c:v>33.119999999999997</c:v>
                </c:pt>
                <c:pt idx="3583">
                  <c:v>33.11</c:v>
                </c:pt>
                <c:pt idx="3584">
                  <c:v>33.1</c:v>
                </c:pt>
                <c:pt idx="3585">
                  <c:v>33.1</c:v>
                </c:pt>
                <c:pt idx="3586">
                  <c:v>33.1</c:v>
                </c:pt>
                <c:pt idx="3587">
                  <c:v>33.1</c:v>
                </c:pt>
                <c:pt idx="3588">
                  <c:v>33.1</c:v>
                </c:pt>
                <c:pt idx="3589">
                  <c:v>33.1</c:v>
                </c:pt>
                <c:pt idx="3590">
                  <c:v>33.1</c:v>
                </c:pt>
                <c:pt idx="3591">
                  <c:v>33.090000000000003</c:v>
                </c:pt>
                <c:pt idx="3592">
                  <c:v>33.08</c:v>
                </c:pt>
                <c:pt idx="3593">
                  <c:v>33.08</c:v>
                </c:pt>
                <c:pt idx="3594">
                  <c:v>33.08</c:v>
                </c:pt>
                <c:pt idx="3595">
                  <c:v>33.07</c:v>
                </c:pt>
                <c:pt idx="3596">
                  <c:v>33.049999999999997</c:v>
                </c:pt>
                <c:pt idx="3597">
                  <c:v>33.049999999999997</c:v>
                </c:pt>
                <c:pt idx="3598">
                  <c:v>33.04</c:v>
                </c:pt>
                <c:pt idx="3599">
                  <c:v>33.04</c:v>
                </c:pt>
                <c:pt idx="3600">
                  <c:v>33.04</c:v>
                </c:pt>
                <c:pt idx="3601">
                  <c:v>33.03</c:v>
                </c:pt>
                <c:pt idx="3602">
                  <c:v>33.03</c:v>
                </c:pt>
                <c:pt idx="3603">
                  <c:v>33.03</c:v>
                </c:pt>
                <c:pt idx="3604">
                  <c:v>33.020000000000003</c:v>
                </c:pt>
                <c:pt idx="3605">
                  <c:v>33.020000000000003</c:v>
                </c:pt>
                <c:pt idx="3606">
                  <c:v>33.020000000000003</c:v>
                </c:pt>
                <c:pt idx="3607">
                  <c:v>33.020000000000003</c:v>
                </c:pt>
                <c:pt idx="3608">
                  <c:v>33.01</c:v>
                </c:pt>
                <c:pt idx="3609">
                  <c:v>33.01</c:v>
                </c:pt>
                <c:pt idx="3610">
                  <c:v>33.01</c:v>
                </c:pt>
                <c:pt idx="3611">
                  <c:v>33.01</c:v>
                </c:pt>
                <c:pt idx="3612">
                  <c:v>33</c:v>
                </c:pt>
                <c:pt idx="3613">
                  <c:v>33</c:v>
                </c:pt>
                <c:pt idx="3614">
                  <c:v>33</c:v>
                </c:pt>
                <c:pt idx="3615">
                  <c:v>33</c:v>
                </c:pt>
                <c:pt idx="3616">
                  <c:v>32.99</c:v>
                </c:pt>
                <c:pt idx="3617">
                  <c:v>32.99</c:v>
                </c:pt>
                <c:pt idx="3618">
                  <c:v>32.99</c:v>
                </c:pt>
                <c:pt idx="3619">
                  <c:v>32.99</c:v>
                </c:pt>
                <c:pt idx="3620">
                  <c:v>32.99</c:v>
                </c:pt>
                <c:pt idx="3621">
                  <c:v>32.979999999999997</c:v>
                </c:pt>
                <c:pt idx="3622">
                  <c:v>32.979999999999997</c:v>
                </c:pt>
                <c:pt idx="3623">
                  <c:v>32.979999999999997</c:v>
                </c:pt>
                <c:pt idx="3624">
                  <c:v>32.979999999999997</c:v>
                </c:pt>
                <c:pt idx="3625">
                  <c:v>32.97</c:v>
                </c:pt>
                <c:pt idx="3626">
                  <c:v>32.97</c:v>
                </c:pt>
                <c:pt idx="3627">
                  <c:v>32.96</c:v>
                </c:pt>
                <c:pt idx="3628">
                  <c:v>32.96</c:v>
                </c:pt>
                <c:pt idx="3629">
                  <c:v>32.96</c:v>
                </c:pt>
                <c:pt idx="3630">
                  <c:v>32.96</c:v>
                </c:pt>
                <c:pt idx="3631">
                  <c:v>32.96</c:v>
                </c:pt>
                <c:pt idx="3632">
                  <c:v>32.96</c:v>
                </c:pt>
                <c:pt idx="3633">
                  <c:v>32.96</c:v>
                </c:pt>
                <c:pt idx="3634">
                  <c:v>32.950000000000003</c:v>
                </c:pt>
                <c:pt idx="3635">
                  <c:v>32.950000000000003</c:v>
                </c:pt>
                <c:pt idx="3636">
                  <c:v>32.950000000000003</c:v>
                </c:pt>
                <c:pt idx="3637">
                  <c:v>32.94</c:v>
                </c:pt>
                <c:pt idx="3638">
                  <c:v>32.94</c:v>
                </c:pt>
                <c:pt idx="3639">
                  <c:v>32.94</c:v>
                </c:pt>
                <c:pt idx="3640">
                  <c:v>32.94</c:v>
                </c:pt>
                <c:pt idx="3641">
                  <c:v>32.94</c:v>
                </c:pt>
                <c:pt idx="3642">
                  <c:v>32.94</c:v>
                </c:pt>
                <c:pt idx="3643">
                  <c:v>32.94</c:v>
                </c:pt>
                <c:pt idx="3644">
                  <c:v>32.93</c:v>
                </c:pt>
                <c:pt idx="3645">
                  <c:v>32.93</c:v>
                </c:pt>
                <c:pt idx="3646">
                  <c:v>32.93</c:v>
                </c:pt>
                <c:pt idx="3647">
                  <c:v>32.93</c:v>
                </c:pt>
                <c:pt idx="3648">
                  <c:v>32.92</c:v>
                </c:pt>
                <c:pt idx="3649">
                  <c:v>32.92</c:v>
                </c:pt>
                <c:pt idx="3650">
                  <c:v>32.92</c:v>
                </c:pt>
                <c:pt idx="3651">
                  <c:v>32.92</c:v>
                </c:pt>
                <c:pt idx="3652">
                  <c:v>32.92</c:v>
                </c:pt>
                <c:pt idx="3653">
                  <c:v>32.92</c:v>
                </c:pt>
                <c:pt idx="3654">
                  <c:v>32.909999999999997</c:v>
                </c:pt>
                <c:pt idx="3655">
                  <c:v>32.909999999999997</c:v>
                </c:pt>
                <c:pt idx="3656">
                  <c:v>32.909999999999997</c:v>
                </c:pt>
                <c:pt idx="3657">
                  <c:v>32.909999999999997</c:v>
                </c:pt>
                <c:pt idx="3658">
                  <c:v>32.909999999999997</c:v>
                </c:pt>
                <c:pt idx="3659">
                  <c:v>32.909999999999997</c:v>
                </c:pt>
                <c:pt idx="3660">
                  <c:v>32.9</c:v>
                </c:pt>
                <c:pt idx="3661">
                  <c:v>32.9</c:v>
                </c:pt>
                <c:pt idx="3662">
                  <c:v>32.89</c:v>
                </c:pt>
                <c:pt idx="3663">
                  <c:v>32.89</c:v>
                </c:pt>
                <c:pt idx="3664">
                  <c:v>32.880000000000003</c:v>
                </c:pt>
                <c:pt idx="3665">
                  <c:v>32.880000000000003</c:v>
                </c:pt>
                <c:pt idx="3666">
                  <c:v>32.869999999999997</c:v>
                </c:pt>
                <c:pt idx="3667">
                  <c:v>32.869999999999997</c:v>
                </c:pt>
                <c:pt idx="3668">
                  <c:v>32.86</c:v>
                </c:pt>
                <c:pt idx="3669">
                  <c:v>32.85</c:v>
                </c:pt>
                <c:pt idx="3670">
                  <c:v>32.840000000000003</c:v>
                </c:pt>
                <c:pt idx="3671">
                  <c:v>32.840000000000003</c:v>
                </c:pt>
                <c:pt idx="3672">
                  <c:v>32.840000000000003</c:v>
                </c:pt>
                <c:pt idx="3673">
                  <c:v>32.83</c:v>
                </c:pt>
                <c:pt idx="3674">
                  <c:v>32.83</c:v>
                </c:pt>
                <c:pt idx="3675">
                  <c:v>32.83</c:v>
                </c:pt>
                <c:pt idx="3676">
                  <c:v>32.83</c:v>
                </c:pt>
                <c:pt idx="3677">
                  <c:v>32.83</c:v>
                </c:pt>
                <c:pt idx="3678">
                  <c:v>32.83</c:v>
                </c:pt>
                <c:pt idx="3679">
                  <c:v>32.83</c:v>
                </c:pt>
                <c:pt idx="3680">
                  <c:v>32.81</c:v>
                </c:pt>
                <c:pt idx="3681">
                  <c:v>32.81</c:v>
                </c:pt>
                <c:pt idx="3682">
                  <c:v>32.799999999999997</c:v>
                </c:pt>
                <c:pt idx="3683">
                  <c:v>32.799999999999997</c:v>
                </c:pt>
                <c:pt idx="3684">
                  <c:v>32.799999999999997</c:v>
                </c:pt>
                <c:pt idx="3685">
                  <c:v>32.79</c:v>
                </c:pt>
                <c:pt idx="3686">
                  <c:v>32.78</c:v>
                </c:pt>
                <c:pt idx="3687">
                  <c:v>32.770000000000003</c:v>
                </c:pt>
                <c:pt idx="3688">
                  <c:v>32.770000000000003</c:v>
                </c:pt>
                <c:pt idx="3689">
                  <c:v>32.76</c:v>
                </c:pt>
                <c:pt idx="3690">
                  <c:v>32.76</c:v>
                </c:pt>
                <c:pt idx="3691">
                  <c:v>32.76</c:v>
                </c:pt>
                <c:pt idx="3692">
                  <c:v>32.76</c:v>
                </c:pt>
                <c:pt idx="3693">
                  <c:v>32.75</c:v>
                </c:pt>
                <c:pt idx="3694">
                  <c:v>32.75</c:v>
                </c:pt>
                <c:pt idx="3695">
                  <c:v>32.75</c:v>
                </c:pt>
                <c:pt idx="3696">
                  <c:v>32.75</c:v>
                </c:pt>
                <c:pt idx="3697">
                  <c:v>32.75</c:v>
                </c:pt>
                <c:pt idx="3698">
                  <c:v>32.729999999999997</c:v>
                </c:pt>
                <c:pt idx="3699">
                  <c:v>32.729999999999997</c:v>
                </c:pt>
                <c:pt idx="3700">
                  <c:v>32.72</c:v>
                </c:pt>
                <c:pt idx="3701">
                  <c:v>32.71</c:v>
                </c:pt>
                <c:pt idx="3702">
                  <c:v>32.700000000000003</c:v>
                </c:pt>
                <c:pt idx="3703">
                  <c:v>32.69</c:v>
                </c:pt>
                <c:pt idx="3704">
                  <c:v>32.68</c:v>
                </c:pt>
                <c:pt idx="3705">
                  <c:v>32.68</c:v>
                </c:pt>
                <c:pt idx="3706">
                  <c:v>32.67</c:v>
                </c:pt>
                <c:pt idx="3707">
                  <c:v>32.67</c:v>
                </c:pt>
                <c:pt idx="3708">
                  <c:v>32.67</c:v>
                </c:pt>
                <c:pt idx="3709">
                  <c:v>32.659999999999997</c:v>
                </c:pt>
                <c:pt idx="3710">
                  <c:v>32.659999999999997</c:v>
                </c:pt>
                <c:pt idx="3711">
                  <c:v>32.65</c:v>
                </c:pt>
                <c:pt idx="3712">
                  <c:v>32.65</c:v>
                </c:pt>
                <c:pt idx="3713">
                  <c:v>32.65</c:v>
                </c:pt>
                <c:pt idx="3714">
                  <c:v>32.64</c:v>
                </c:pt>
                <c:pt idx="3715">
                  <c:v>32.64</c:v>
                </c:pt>
                <c:pt idx="3716">
                  <c:v>32.630000000000003</c:v>
                </c:pt>
                <c:pt idx="3717">
                  <c:v>32.630000000000003</c:v>
                </c:pt>
                <c:pt idx="3718">
                  <c:v>32.630000000000003</c:v>
                </c:pt>
                <c:pt idx="3719">
                  <c:v>32.619999999999997</c:v>
                </c:pt>
                <c:pt idx="3720">
                  <c:v>32.619999999999997</c:v>
                </c:pt>
                <c:pt idx="3721">
                  <c:v>32.61</c:v>
                </c:pt>
                <c:pt idx="3722">
                  <c:v>32.61</c:v>
                </c:pt>
                <c:pt idx="3723">
                  <c:v>32.6</c:v>
                </c:pt>
                <c:pt idx="3724">
                  <c:v>32.590000000000003</c:v>
                </c:pt>
                <c:pt idx="3725">
                  <c:v>32.590000000000003</c:v>
                </c:pt>
                <c:pt idx="3726">
                  <c:v>32.58</c:v>
                </c:pt>
                <c:pt idx="3727">
                  <c:v>32.58</c:v>
                </c:pt>
                <c:pt idx="3728">
                  <c:v>32.57</c:v>
                </c:pt>
                <c:pt idx="3729">
                  <c:v>32.57</c:v>
                </c:pt>
                <c:pt idx="3730">
                  <c:v>32.56</c:v>
                </c:pt>
                <c:pt idx="3731">
                  <c:v>32.56</c:v>
                </c:pt>
                <c:pt idx="3732">
                  <c:v>32.56</c:v>
                </c:pt>
                <c:pt idx="3733">
                  <c:v>32.549999999999997</c:v>
                </c:pt>
                <c:pt idx="3734">
                  <c:v>32.549999999999997</c:v>
                </c:pt>
                <c:pt idx="3735">
                  <c:v>32.54</c:v>
                </c:pt>
                <c:pt idx="3736">
                  <c:v>32.54</c:v>
                </c:pt>
                <c:pt idx="3737">
                  <c:v>32.54</c:v>
                </c:pt>
                <c:pt idx="3738">
                  <c:v>32.53</c:v>
                </c:pt>
                <c:pt idx="3739">
                  <c:v>32.53</c:v>
                </c:pt>
                <c:pt idx="3740">
                  <c:v>32.53</c:v>
                </c:pt>
                <c:pt idx="3741">
                  <c:v>32.520000000000003</c:v>
                </c:pt>
                <c:pt idx="3742">
                  <c:v>32.520000000000003</c:v>
                </c:pt>
                <c:pt idx="3743">
                  <c:v>32.520000000000003</c:v>
                </c:pt>
                <c:pt idx="3744">
                  <c:v>32.520000000000003</c:v>
                </c:pt>
                <c:pt idx="3745">
                  <c:v>32.520000000000003</c:v>
                </c:pt>
                <c:pt idx="3746">
                  <c:v>32.5</c:v>
                </c:pt>
                <c:pt idx="3747">
                  <c:v>32.5</c:v>
                </c:pt>
                <c:pt idx="3748">
                  <c:v>32.5</c:v>
                </c:pt>
                <c:pt idx="3749">
                  <c:v>32.49</c:v>
                </c:pt>
                <c:pt idx="3750">
                  <c:v>32.49</c:v>
                </c:pt>
                <c:pt idx="3751">
                  <c:v>32.479999999999997</c:v>
                </c:pt>
                <c:pt idx="3752">
                  <c:v>32.47</c:v>
                </c:pt>
                <c:pt idx="3753">
                  <c:v>32.47</c:v>
                </c:pt>
                <c:pt idx="3754">
                  <c:v>32.47</c:v>
                </c:pt>
                <c:pt idx="3755">
                  <c:v>32.46</c:v>
                </c:pt>
                <c:pt idx="3756">
                  <c:v>32.450000000000003</c:v>
                </c:pt>
                <c:pt idx="3757">
                  <c:v>32.450000000000003</c:v>
                </c:pt>
                <c:pt idx="3758">
                  <c:v>32.450000000000003</c:v>
                </c:pt>
                <c:pt idx="3759">
                  <c:v>32.44</c:v>
                </c:pt>
                <c:pt idx="3760">
                  <c:v>32.44</c:v>
                </c:pt>
                <c:pt idx="3761">
                  <c:v>32.44</c:v>
                </c:pt>
                <c:pt idx="3762">
                  <c:v>32.43</c:v>
                </c:pt>
                <c:pt idx="3763">
                  <c:v>32.43</c:v>
                </c:pt>
                <c:pt idx="3764">
                  <c:v>32.43</c:v>
                </c:pt>
                <c:pt idx="3765">
                  <c:v>32.43</c:v>
                </c:pt>
                <c:pt idx="3766">
                  <c:v>32.42</c:v>
                </c:pt>
                <c:pt idx="3767">
                  <c:v>32.409999999999997</c:v>
                </c:pt>
                <c:pt idx="3768">
                  <c:v>32.409999999999997</c:v>
                </c:pt>
                <c:pt idx="3769">
                  <c:v>32.409999999999997</c:v>
                </c:pt>
                <c:pt idx="3770">
                  <c:v>32.4</c:v>
                </c:pt>
                <c:pt idx="3771">
                  <c:v>32.39</c:v>
                </c:pt>
                <c:pt idx="3772">
                  <c:v>32.39</c:v>
                </c:pt>
                <c:pt idx="3773">
                  <c:v>32.39</c:v>
                </c:pt>
                <c:pt idx="3774">
                  <c:v>32.39</c:v>
                </c:pt>
                <c:pt idx="3775">
                  <c:v>32.380000000000003</c:v>
                </c:pt>
                <c:pt idx="3776">
                  <c:v>32.369999999999997</c:v>
                </c:pt>
                <c:pt idx="3777">
                  <c:v>32.369999999999997</c:v>
                </c:pt>
                <c:pt idx="3778">
                  <c:v>32.369999999999997</c:v>
                </c:pt>
                <c:pt idx="3779">
                  <c:v>32.369999999999997</c:v>
                </c:pt>
                <c:pt idx="3780">
                  <c:v>32.36</c:v>
                </c:pt>
                <c:pt idx="3781">
                  <c:v>32.36</c:v>
                </c:pt>
                <c:pt idx="3782">
                  <c:v>32.36</c:v>
                </c:pt>
                <c:pt idx="3783">
                  <c:v>32.35</c:v>
                </c:pt>
                <c:pt idx="3784">
                  <c:v>32.340000000000003</c:v>
                </c:pt>
                <c:pt idx="3785">
                  <c:v>32.340000000000003</c:v>
                </c:pt>
                <c:pt idx="3786">
                  <c:v>32.340000000000003</c:v>
                </c:pt>
                <c:pt idx="3787">
                  <c:v>32.340000000000003</c:v>
                </c:pt>
                <c:pt idx="3788">
                  <c:v>32.340000000000003</c:v>
                </c:pt>
                <c:pt idx="3789">
                  <c:v>32.33</c:v>
                </c:pt>
                <c:pt idx="3790">
                  <c:v>32.33</c:v>
                </c:pt>
                <c:pt idx="3791">
                  <c:v>32.32</c:v>
                </c:pt>
                <c:pt idx="3792">
                  <c:v>32.32</c:v>
                </c:pt>
                <c:pt idx="3793">
                  <c:v>32.31</c:v>
                </c:pt>
                <c:pt idx="3794">
                  <c:v>32.31</c:v>
                </c:pt>
                <c:pt idx="3795">
                  <c:v>32.299999999999997</c:v>
                </c:pt>
                <c:pt idx="3796">
                  <c:v>32.299999999999997</c:v>
                </c:pt>
                <c:pt idx="3797">
                  <c:v>32.299999999999997</c:v>
                </c:pt>
                <c:pt idx="3798">
                  <c:v>32.299999999999997</c:v>
                </c:pt>
                <c:pt idx="3799">
                  <c:v>32.299999999999997</c:v>
                </c:pt>
                <c:pt idx="3800">
                  <c:v>32.29</c:v>
                </c:pt>
                <c:pt idx="3801">
                  <c:v>32.29</c:v>
                </c:pt>
                <c:pt idx="3802">
                  <c:v>32.28</c:v>
                </c:pt>
                <c:pt idx="3803">
                  <c:v>32.28</c:v>
                </c:pt>
                <c:pt idx="3804">
                  <c:v>32.28</c:v>
                </c:pt>
                <c:pt idx="3805">
                  <c:v>32.28</c:v>
                </c:pt>
                <c:pt idx="3806">
                  <c:v>32.270000000000003</c:v>
                </c:pt>
                <c:pt idx="3807">
                  <c:v>32.270000000000003</c:v>
                </c:pt>
                <c:pt idx="3808">
                  <c:v>32.26</c:v>
                </c:pt>
                <c:pt idx="3809">
                  <c:v>32.25</c:v>
                </c:pt>
                <c:pt idx="3810">
                  <c:v>32.25</c:v>
                </c:pt>
                <c:pt idx="3811">
                  <c:v>32.24</c:v>
                </c:pt>
                <c:pt idx="3812">
                  <c:v>32.24</c:v>
                </c:pt>
                <c:pt idx="3813">
                  <c:v>32.24</c:v>
                </c:pt>
                <c:pt idx="3814">
                  <c:v>32.24</c:v>
                </c:pt>
                <c:pt idx="3815">
                  <c:v>32.24</c:v>
                </c:pt>
                <c:pt idx="3816">
                  <c:v>32.24</c:v>
                </c:pt>
                <c:pt idx="3817">
                  <c:v>32.229999999999997</c:v>
                </c:pt>
                <c:pt idx="3818">
                  <c:v>32.229999999999997</c:v>
                </c:pt>
                <c:pt idx="3819">
                  <c:v>32.229999999999997</c:v>
                </c:pt>
                <c:pt idx="3820">
                  <c:v>32.229999999999997</c:v>
                </c:pt>
                <c:pt idx="3821">
                  <c:v>32.22</c:v>
                </c:pt>
                <c:pt idx="3822">
                  <c:v>32.22</c:v>
                </c:pt>
                <c:pt idx="3823">
                  <c:v>32.22</c:v>
                </c:pt>
                <c:pt idx="3824">
                  <c:v>32.22</c:v>
                </c:pt>
                <c:pt idx="3825">
                  <c:v>32.22</c:v>
                </c:pt>
                <c:pt idx="3826">
                  <c:v>32.21</c:v>
                </c:pt>
                <c:pt idx="3827">
                  <c:v>32.21</c:v>
                </c:pt>
                <c:pt idx="3828">
                  <c:v>32.21</c:v>
                </c:pt>
                <c:pt idx="3829">
                  <c:v>32.21</c:v>
                </c:pt>
                <c:pt idx="3830">
                  <c:v>32.200000000000003</c:v>
                </c:pt>
                <c:pt idx="3831">
                  <c:v>32.19</c:v>
                </c:pt>
                <c:pt idx="3832">
                  <c:v>32.19</c:v>
                </c:pt>
                <c:pt idx="3833">
                  <c:v>32.19</c:v>
                </c:pt>
                <c:pt idx="3834">
                  <c:v>32.18</c:v>
                </c:pt>
                <c:pt idx="3835">
                  <c:v>32.18</c:v>
                </c:pt>
                <c:pt idx="3836">
                  <c:v>32.18</c:v>
                </c:pt>
                <c:pt idx="3837">
                  <c:v>32.18</c:v>
                </c:pt>
                <c:pt idx="3838">
                  <c:v>32.18</c:v>
                </c:pt>
                <c:pt idx="3839">
                  <c:v>32.18</c:v>
                </c:pt>
                <c:pt idx="3840">
                  <c:v>32.18</c:v>
                </c:pt>
                <c:pt idx="3841">
                  <c:v>32.18</c:v>
                </c:pt>
                <c:pt idx="3842">
                  <c:v>32.17</c:v>
                </c:pt>
                <c:pt idx="3843">
                  <c:v>32.17</c:v>
                </c:pt>
                <c:pt idx="3844">
                  <c:v>32.17</c:v>
                </c:pt>
                <c:pt idx="3845">
                  <c:v>32.159999999999997</c:v>
                </c:pt>
                <c:pt idx="3846">
                  <c:v>32.15</c:v>
                </c:pt>
                <c:pt idx="3847">
                  <c:v>32.15</c:v>
                </c:pt>
                <c:pt idx="3848">
                  <c:v>32.14</c:v>
                </c:pt>
                <c:pt idx="3849">
                  <c:v>32.14</c:v>
                </c:pt>
                <c:pt idx="3850">
                  <c:v>32.14</c:v>
                </c:pt>
                <c:pt idx="3851">
                  <c:v>32.130000000000003</c:v>
                </c:pt>
                <c:pt idx="3852">
                  <c:v>32.130000000000003</c:v>
                </c:pt>
                <c:pt idx="3853">
                  <c:v>32.130000000000003</c:v>
                </c:pt>
                <c:pt idx="3854">
                  <c:v>32.119999999999997</c:v>
                </c:pt>
                <c:pt idx="3855">
                  <c:v>32.119999999999997</c:v>
                </c:pt>
                <c:pt idx="3856">
                  <c:v>32.11</c:v>
                </c:pt>
                <c:pt idx="3857">
                  <c:v>32.090000000000003</c:v>
                </c:pt>
                <c:pt idx="3858">
                  <c:v>32.090000000000003</c:v>
                </c:pt>
                <c:pt idx="3859">
                  <c:v>32.090000000000003</c:v>
                </c:pt>
                <c:pt idx="3860">
                  <c:v>32.090000000000003</c:v>
                </c:pt>
                <c:pt idx="3861">
                  <c:v>32.08</c:v>
                </c:pt>
                <c:pt idx="3862">
                  <c:v>32.08</c:v>
                </c:pt>
                <c:pt idx="3863">
                  <c:v>32.08</c:v>
                </c:pt>
                <c:pt idx="3864">
                  <c:v>32.08</c:v>
                </c:pt>
                <c:pt idx="3865">
                  <c:v>32.08</c:v>
                </c:pt>
                <c:pt idx="3866">
                  <c:v>32.08</c:v>
                </c:pt>
                <c:pt idx="3867">
                  <c:v>32.07</c:v>
                </c:pt>
                <c:pt idx="3868">
                  <c:v>32.07</c:v>
                </c:pt>
                <c:pt idx="3869">
                  <c:v>32.07</c:v>
                </c:pt>
                <c:pt idx="3870">
                  <c:v>32.07</c:v>
                </c:pt>
                <c:pt idx="3871">
                  <c:v>32.07</c:v>
                </c:pt>
                <c:pt idx="3872">
                  <c:v>32.07</c:v>
                </c:pt>
                <c:pt idx="3873">
                  <c:v>32.07</c:v>
                </c:pt>
                <c:pt idx="3874">
                  <c:v>32.07</c:v>
                </c:pt>
                <c:pt idx="3875">
                  <c:v>32.06</c:v>
                </c:pt>
                <c:pt idx="3876">
                  <c:v>32.06</c:v>
                </c:pt>
                <c:pt idx="3877">
                  <c:v>32.06</c:v>
                </c:pt>
                <c:pt idx="3878">
                  <c:v>32.06</c:v>
                </c:pt>
                <c:pt idx="3879">
                  <c:v>32.049999999999997</c:v>
                </c:pt>
                <c:pt idx="3880">
                  <c:v>32.049999999999997</c:v>
                </c:pt>
                <c:pt idx="3881">
                  <c:v>32.049999999999997</c:v>
                </c:pt>
                <c:pt idx="3882">
                  <c:v>32.049999999999997</c:v>
                </c:pt>
                <c:pt idx="3883">
                  <c:v>32.049999999999997</c:v>
                </c:pt>
                <c:pt idx="3884">
                  <c:v>32.04</c:v>
                </c:pt>
                <c:pt idx="3885">
                  <c:v>32.03</c:v>
                </c:pt>
                <c:pt idx="3886">
                  <c:v>32.03</c:v>
                </c:pt>
                <c:pt idx="3887">
                  <c:v>32.03</c:v>
                </c:pt>
                <c:pt idx="3888">
                  <c:v>32.03</c:v>
                </c:pt>
                <c:pt idx="3889">
                  <c:v>32.020000000000003</c:v>
                </c:pt>
                <c:pt idx="3890">
                  <c:v>32.020000000000003</c:v>
                </c:pt>
                <c:pt idx="3891">
                  <c:v>32.020000000000003</c:v>
                </c:pt>
                <c:pt idx="3892">
                  <c:v>32.020000000000003</c:v>
                </c:pt>
                <c:pt idx="3893">
                  <c:v>32.020000000000003</c:v>
                </c:pt>
                <c:pt idx="3894">
                  <c:v>32.020000000000003</c:v>
                </c:pt>
                <c:pt idx="3895">
                  <c:v>32.01</c:v>
                </c:pt>
                <c:pt idx="3896">
                  <c:v>32.01</c:v>
                </c:pt>
                <c:pt idx="3897">
                  <c:v>32.01</c:v>
                </c:pt>
                <c:pt idx="3898">
                  <c:v>32.01</c:v>
                </c:pt>
                <c:pt idx="3899">
                  <c:v>32.01</c:v>
                </c:pt>
                <c:pt idx="3900">
                  <c:v>32.01</c:v>
                </c:pt>
                <c:pt idx="3901">
                  <c:v>32.01</c:v>
                </c:pt>
                <c:pt idx="3902">
                  <c:v>32</c:v>
                </c:pt>
                <c:pt idx="3903">
                  <c:v>32</c:v>
                </c:pt>
                <c:pt idx="3904">
                  <c:v>32</c:v>
                </c:pt>
                <c:pt idx="3905">
                  <c:v>32</c:v>
                </c:pt>
                <c:pt idx="3906">
                  <c:v>32</c:v>
                </c:pt>
                <c:pt idx="3907">
                  <c:v>32</c:v>
                </c:pt>
                <c:pt idx="3908">
                  <c:v>31.99</c:v>
                </c:pt>
                <c:pt idx="3909">
                  <c:v>31.99</c:v>
                </c:pt>
                <c:pt idx="3910">
                  <c:v>31.99</c:v>
                </c:pt>
                <c:pt idx="3911">
                  <c:v>31.99</c:v>
                </c:pt>
                <c:pt idx="3912">
                  <c:v>31.99</c:v>
                </c:pt>
                <c:pt idx="3913">
                  <c:v>31.99</c:v>
                </c:pt>
                <c:pt idx="3914">
                  <c:v>31.98</c:v>
                </c:pt>
                <c:pt idx="3915">
                  <c:v>31.98</c:v>
                </c:pt>
                <c:pt idx="3916">
                  <c:v>31.98</c:v>
                </c:pt>
                <c:pt idx="3917">
                  <c:v>31.97</c:v>
                </c:pt>
                <c:pt idx="3918">
                  <c:v>31.97</c:v>
                </c:pt>
                <c:pt idx="3919">
                  <c:v>31.97</c:v>
                </c:pt>
                <c:pt idx="3920">
                  <c:v>31.97</c:v>
                </c:pt>
                <c:pt idx="3921">
                  <c:v>31.97</c:v>
                </c:pt>
                <c:pt idx="3922">
                  <c:v>31.97</c:v>
                </c:pt>
                <c:pt idx="3923">
                  <c:v>31.97</c:v>
                </c:pt>
                <c:pt idx="3924">
                  <c:v>31.97</c:v>
                </c:pt>
                <c:pt idx="3925">
                  <c:v>31.96</c:v>
                </c:pt>
                <c:pt idx="3926">
                  <c:v>31.96</c:v>
                </c:pt>
                <c:pt idx="3927">
                  <c:v>31.96</c:v>
                </c:pt>
                <c:pt idx="3928">
                  <c:v>31.96</c:v>
                </c:pt>
                <c:pt idx="3929">
                  <c:v>31.96</c:v>
                </c:pt>
                <c:pt idx="3930">
                  <c:v>31.96</c:v>
                </c:pt>
                <c:pt idx="3931">
                  <c:v>31.96</c:v>
                </c:pt>
                <c:pt idx="3932">
                  <c:v>31.95</c:v>
                </c:pt>
                <c:pt idx="3933">
                  <c:v>31.95</c:v>
                </c:pt>
                <c:pt idx="3934">
                  <c:v>31.95</c:v>
                </c:pt>
                <c:pt idx="3935">
                  <c:v>31.95</c:v>
                </c:pt>
                <c:pt idx="3936">
                  <c:v>31.95</c:v>
                </c:pt>
                <c:pt idx="3937">
                  <c:v>31.95</c:v>
                </c:pt>
                <c:pt idx="3938">
                  <c:v>31.95</c:v>
                </c:pt>
                <c:pt idx="3939">
                  <c:v>31.95</c:v>
                </c:pt>
                <c:pt idx="3940">
                  <c:v>31.95</c:v>
                </c:pt>
                <c:pt idx="3941">
                  <c:v>31.95</c:v>
                </c:pt>
                <c:pt idx="3942">
                  <c:v>31.95</c:v>
                </c:pt>
                <c:pt idx="3943">
                  <c:v>31.95</c:v>
                </c:pt>
                <c:pt idx="3944">
                  <c:v>31.94</c:v>
                </c:pt>
                <c:pt idx="3945">
                  <c:v>31.93</c:v>
                </c:pt>
                <c:pt idx="3946">
                  <c:v>31.93</c:v>
                </c:pt>
                <c:pt idx="3947">
                  <c:v>31.93</c:v>
                </c:pt>
                <c:pt idx="3948">
                  <c:v>31.93</c:v>
                </c:pt>
                <c:pt idx="3949">
                  <c:v>31.93</c:v>
                </c:pt>
                <c:pt idx="3950">
                  <c:v>31.93</c:v>
                </c:pt>
                <c:pt idx="3951">
                  <c:v>31.93</c:v>
                </c:pt>
                <c:pt idx="3952">
                  <c:v>31.93</c:v>
                </c:pt>
                <c:pt idx="3953">
                  <c:v>31.92</c:v>
                </c:pt>
                <c:pt idx="3954">
                  <c:v>31.92</c:v>
                </c:pt>
                <c:pt idx="3955">
                  <c:v>31.92</c:v>
                </c:pt>
                <c:pt idx="3956">
                  <c:v>31.92</c:v>
                </c:pt>
                <c:pt idx="3957">
                  <c:v>31.92</c:v>
                </c:pt>
                <c:pt idx="3958">
                  <c:v>31.91</c:v>
                </c:pt>
                <c:pt idx="3959">
                  <c:v>31.91</c:v>
                </c:pt>
                <c:pt idx="3960">
                  <c:v>31.91</c:v>
                </c:pt>
                <c:pt idx="3961">
                  <c:v>31.91</c:v>
                </c:pt>
                <c:pt idx="3962">
                  <c:v>31.91</c:v>
                </c:pt>
                <c:pt idx="3963">
                  <c:v>31.9</c:v>
                </c:pt>
                <c:pt idx="3964">
                  <c:v>31.9</c:v>
                </c:pt>
                <c:pt idx="3965">
                  <c:v>31.89</c:v>
                </c:pt>
                <c:pt idx="3966">
                  <c:v>31.88</c:v>
                </c:pt>
                <c:pt idx="3967">
                  <c:v>31.88</c:v>
                </c:pt>
                <c:pt idx="3968">
                  <c:v>31.88</c:v>
                </c:pt>
                <c:pt idx="3969">
                  <c:v>31.88</c:v>
                </c:pt>
                <c:pt idx="3970">
                  <c:v>31.88</c:v>
                </c:pt>
                <c:pt idx="3971">
                  <c:v>31.88</c:v>
                </c:pt>
                <c:pt idx="3972">
                  <c:v>31.88</c:v>
                </c:pt>
                <c:pt idx="3973">
                  <c:v>31.86</c:v>
                </c:pt>
                <c:pt idx="3974">
                  <c:v>31.85</c:v>
                </c:pt>
                <c:pt idx="3975">
                  <c:v>31.84</c:v>
                </c:pt>
                <c:pt idx="3976">
                  <c:v>31.84</c:v>
                </c:pt>
                <c:pt idx="3977">
                  <c:v>31.83</c:v>
                </c:pt>
                <c:pt idx="3978">
                  <c:v>31.83</c:v>
                </c:pt>
                <c:pt idx="3979">
                  <c:v>31.83</c:v>
                </c:pt>
                <c:pt idx="3980">
                  <c:v>31.82</c:v>
                </c:pt>
                <c:pt idx="3981">
                  <c:v>31.82</c:v>
                </c:pt>
                <c:pt idx="3982">
                  <c:v>31.82</c:v>
                </c:pt>
                <c:pt idx="3983">
                  <c:v>31.82</c:v>
                </c:pt>
                <c:pt idx="3984">
                  <c:v>31.81</c:v>
                </c:pt>
                <c:pt idx="3985">
                  <c:v>31.8</c:v>
                </c:pt>
                <c:pt idx="3986">
                  <c:v>31.79</c:v>
                </c:pt>
                <c:pt idx="3987">
                  <c:v>31.77</c:v>
                </c:pt>
                <c:pt idx="3988">
                  <c:v>31.77</c:v>
                </c:pt>
                <c:pt idx="3989">
                  <c:v>31.77</c:v>
                </c:pt>
                <c:pt idx="3990">
                  <c:v>31.76</c:v>
                </c:pt>
                <c:pt idx="3991">
                  <c:v>31.75</c:v>
                </c:pt>
                <c:pt idx="3992">
                  <c:v>31.75</c:v>
                </c:pt>
                <c:pt idx="3993">
                  <c:v>31.75</c:v>
                </c:pt>
                <c:pt idx="3994">
                  <c:v>31.74</c:v>
                </c:pt>
                <c:pt idx="3995">
                  <c:v>31.73</c:v>
                </c:pt>
                <c:pt idx="3996">
                  <c:v>31.73</c:v>
                </c:pt>
                <c:pt idx="3997">
                  <c:v>31.72</c:v>
                </c:pt>
                <c:pt idx="3998">
                  <c:v>31.72</c:v>
                </c:pt>
                <c:pt idx="3999">
                  <c:v>31.72</c:v>
                </c:pt>
                <c:pt idx="4000">
                  <c:v>31.72</c:v>
                </c:pt>
                <c:pt idx="4001">
                  <c:v>31.72</c:v>
                </c:pt>
                <c:pt idx="4002">
                  <c:v>31.7</c:v>
                </c:pt>
                <c:pt idx="4003">
                  <c:v>31.7</c:v>
                </c:pt>
                <c:pt idx="4004">
                  <c:v>31.7</c:v>
                </c:pt>
                <c:pt idx="4005">
                  <c:v>31.69</c:v>
                </c:pt>
                <c:pt idx="4006">
                  <c:v>31.69</c:v>
                </c:pt>
                <c:pt idx="4007">
                  <c:v>31.69</c:v>
                </c:pt>
                <c:pt idx="4008">
                  <c:v>31.68</c:v>
                </c:pt>
                <c:pt idx="4009">
                  <c:v>31.68</c:v>
                </c:pt>
                <c:pt idx="4010">
                  <c:v>31.68</c:v>
                </c:pt>
                <c:pt idx="4011">
                  <c:v>31.67</c:v>
                </c:pt>
                <c:pt idx="4012">
                  <c:v>31.67</c:v>
                </c:pt>
                <c:pt idx="4013">
                  <c:v>31.67</c:v>
                </c:pt>
                <c:pt idx="4014">
                  <c:v>31.65</c:v>
                </c:pt>
                <c:pt idx="4015">
                  <c:v>31.65</c:v>
                </c:pt>
                <c:pt idx="4016">
                  <c:v>31.64</c:v>
                </c:pt>
                <c:pt idx="4017">
                  <c:v>31.64</c:v>
                </c:pt>
                <c:pt idx="4018">
                  <c:v>31.64</c:v>
                </c:pt>
                <c:pt idx="4019">
                  <c:v>31.63</c:v>
                </c:pt>
                <c:pt idx="4020">
                  <c:v>31.63</c:v>
                </c:pt>
                <c:pt idx="4021">
                  <c:v>31.62</c:v>
                </c:pt>
                <c:pt idx="4022">
                  <c:v>31.62</c:v>
                </c:pt>
                <c:pt idx="4023">
                  <c:v>31.62</c:v>
                </c:pt>
                <c:pt idx="4024">
                  <c:v>31.62</c:v>
                </c:pt>
                <c:pt idx="4025">
                  <c:v>31.61</c:v>
                </c:pt>
                <c:pt idx="4026">
                  <c:v>31.61</c:v>
                </c:pt>
                <c:pt idx="4027">
                  <c:v>31.61</c:v>
                </c:pt>
                <c:pt idx="4028">
                  <c:v>31.6</c:v>
                </c:pt>
                <c:pt idx="4029">
                  <c:v>31.6</c:v>
                </c:pt>
                <c:pt idx="4030">
                  <c:v>31.59</c:v>
                </c:pt>
                <c:pt idx="4031">
                  <c:v>31.59</c:v>
                </c:pt>
                <c:pt idx="4032">
                  <c:v>31.59</c:v>
                </c:pt>
                <c:pt idx="4033">
                  <c:v>31.58</c:v>
                </c:pt>
                <c:pt idx="4034">
                  <c:v>31.57</c:v>
                </c:pt>
                <c:pt idx="4035">
                  <c:v>31.57</c:v>
                </c:pt>
                <c:pt idx="4036">
                  <c:v>31.56</c:v>
                </c:pt>
                <c:pt idx="4037">
                  <c:v>31.56</c:v>
                </c:pt>
                <c:pt idx="4038">
                  <c:v>31.56</c:v>
                </c:pt>
                <c:pt idx="4039">
                  <c:v>31.55</c:v>
                </c:pt>
                <c:pt idx="4040">
                  <c:v>31.54</c:v>
                </c:pt>
                <c:pt idx="4041">
                  <c:v>31.54</c:v>
                </c:pt>
                <c:pt idx="4042">
                  <c:v>31.53</c:v>
                </c:pt>
                <c:pt idx="4043">
                  <c:v>31.52</c:v>
                </c:pt>
                <c:pt idx="4044">
                  <c:v>31.52</c:v>
                </c:pt>
                <c:pt idx="4045">
                  <c:v>31.51</c:v>
                </c:pt>
                <c:pt idx="4046">
                  <c:v>31.51</c:v>
                </c:pt>
                <c:pt idx="4047">
                  <c:v>31.5</c:v>
                </c:pt>
                <c:pt idx="4048">
                  <c:v>31.49</c:v>
                </c:pt>
                <c:pt idx="4049">
                  <c:v>31.49</c:v>
                </c:pt>
                <c:pt idx="4050">
                  <c:v>31.49</c:v>
                </c:pt>
                <c:pt idx="4051">
                  <c:v>31.48</c:v>
                </c:pt>
                <c:pt idx="4052">
                  <c:v>31.48</c:v>
                </c:pt>
                <c:pt idx="4053">
                  <c:v>31.48</c:v>
                </c:pt>
                <c:pt idx="4054">
                  <c:v>31.48</c:v>
                </c:pt>
                <c:pt idx="4055">
                  <c:v>31.48</c:v>
                </c:pt>
                <c:pt idx="4056">
                  <c:v>31.47</c:v>
                </c:pt>
                <c:pt idx="4057">
                  <c:v>31.47</c:v>
                </c:pt>
                <c:pt idx="4058">
                  <c:v>31.47</c:v>
                </c:pt>
                <c:pt idx="4059">
                  <c:v>31.46</c:v>
                </c:pt>
                <c:pt idx="4060">
                  <c:v>31.45</c:v>
                </c:pt>
                <c:pt idx="4061">
                  <c:v>31.45</c:v>
                </c:pt>
                <c:pt idx="4062">
                  <c:v>31.44</c:v>
                </c:pt>
                <c:pt idx="4063">
                  <c:v>31.44</c:v>
                </c:pt>
                <c:pt idx="4064">
                  <c:v>31.44</c:v>
                </c:pt>
                <c:pt idx="4065">
                  <c:v>31.43</c:v>
                </c:pt>
                <c:pt idx="4066">
                  <c:v>31.43</c:v>
                </c:pt>
                <c:pt idx="4067">
                  <c:v>31.43</c:v>
                </c:pt>
                <c:pt idx="4068">
                  <c:v>31.42</c:v>
                </c:pt>
                <c:pt idx="4069">
                  <c:v>31.42</c:v>
                </c:pt>
                <c:pt idx="4070">
                  <c:v>31.42</c:v>
                </c:pt>
                <c:pt idx="4071">
                  <c:v>31.42</c:v>
                </c:pt>
                <c:pt idx="4072">
                  <c:v>31.41</c:v>
                </c:pt>
                <c:pt idx="4073">
                  <c:v>31.41</c:v>
                </c:pt>
                <c:pt idx="4074">
                  <c:v>31.4</c:v>
                </c:pt>
                <c:pt idx="4075">
                  <c:v>31.4</c:v>
                </c:pt>
                <c:pt idx="4076">
                  <c:v>31.4</c:v>
                </c:pt>
                <c:pt idx="4077">
                  <c:v>31.39</c:v>
                </c:pt>
                <c:pt idx="4078">
                  <c:v>31.39</c:v>
                </c:pt>
                <c:pt idx="4079">
                  <c:v>31.39</c:v>
                </c:pt>
                <c:pt idx="4080">
                  <c:v>31.38</c:v>
                </c:pt>
                <c:pt idx="4081">
                  <c:v>31.38</c:v>
                </c:pt>
                <c:pt idx="4082">
                  <c:v>31.38</c:v>
                </c:pt>
                <c:pt idx="4083">
                  <c:v>31.37</c:v>
                </c:pt>
                <c:pt idx="4084">
                  <c:v>31.37</c:v>
                </c:pt>
                <c:pt idx="4085">
                  <c:v>31.37</c:v>
                </c:pt>
                <c:pt idx="4086">
                  <c:v>31.36</c:v>
                </c:pt>
                <c:pt idx="4087">
                  <c:v>31.35</c:v>
                </c:pt>
                <c:pt idx="4088">
                  <c:v>31.35</c:v>
                </c:pt>
                <c:pt idx="4089">
                  <c:v>31.34</c:v>
                </c:pt>
                <c:pt idx="4090">
                  <c:v>31.34</c:v>
                </c:pt>
                <c:pt idx="4091">
                  <c:v>31.34</c:v>
                </c:pt>
                <c:pt idx="4092">
                  <c:v>31.34</c:v>
                </c:pt>
                <c:pt idx="4093">
                  <c:v>31.34</c:v>
                </c:pt>
                <c:pt idx="4094">
                  <c:v>31.34</c:v>
                </c:pt>
                <c:pt idx="4095">
                  <c:v>31.33</c:v>
                </c:pt>
                <c:pt idx="4096">
                  <c:v>31.32</c:v>
                </c:pt>
                <c:pt idx="4097">
                  <c:v>31.32</c:v>
                </c:pt>
                <c:pt idx="4098">
                  <c:v>31.32</c:v>
                </c:pt>
                <c:pt idx="4099">
                  <c:v>31.32</c:v>
                </c:pt>
                <c:pt idx="4100">
                  <c:v>31.31</c:v>
                </c:pt>
                <c:pt idx="4101">
                  <c:v>31.31</c:v>
                </c:pt>
                <c:pt idx="4102">
                  <c:v>31.3</c:v>
                </c:pt>
                <c:pt idx="4103">
                  <c:v>31.29</c:v>
                </c:pt>
                <c:pt idx="4104">
                  <c:v>31.29</c:v>
                </c:pt>
                <c:pt idx="4105">
                  <c:v>31.29</c:v>
                </c:pt>
                <c:pt idx="4106">
                  <c:v>31.29</c:v>
                </c:pt>
                <c:pt idx="4107">
                  <c:v>31.29</c:v>
                </c:pt>
                <c:pt idx="4108">
                  <c:v>31.28</c:v>
                </c:pt>
                <c:pt idx="4109">
                  <c:v>31.27</c:v>
                </c:pt>
                <c:pt idx="4110">
                  <c:v>31.27</c:v>
                </c:pt>
                <c:pt idx="4111">
                  <c:v>31.27</c:v>
                </c:pt>
                <c:pt idx="4112">
                  <c:v>31.26</c:v>
                </c:pt>
                <c:pt idx="4113">
                  <c:v>31.26</c:v>
                </c:pt>
                <c:pt idx="4114">
                  <c:v>31.24</c:v>
                </c:pt>
                <c:pt idx="4115">
                  <c:v>31.24</c:v>
                </c:pt>
                <c:pt idx="4116">
                  <c:v>31.24</c:v>
                </c:pt>
                <c:pt idx="4117">
                  <c:v>31.24</c:v>
                </c:pt>
                <c:pt idx="4118">
                  <c:v>31.24</c:v>
                </c:pt>
                <c:pt idx="4119">
                  <c:v>31.23</c:v>
                </c:pt>
                <c:pt idx="4120">
                  <c:v>31.23</c:v>
                </c:pt>
                <c:pt idx="4121">
                  <c:v>31.23</c:v>
                </c:pt>
                <c:pt idx="4122">
                  <c:v>31.22</c:v>
                </c:pt>
                <c:pt idx="4123">
                  <c:v>31.22</c:v>
                </c:pt>
                <c:pt idx="4124">
                  <c:v>31.21</c:v>
                </c:pt>
                <c:pt idx="4125">
                  <c:v>31.21</c:v>
                </c:pt>
                <c:pt idx="4126">
                  <c:v>31.21</c:v>
                </c:pt>
                <c:pt idx="4127">
                  <c:v>31.21</c:v>
                </c:pt>
                <c:pt idx="4128">
                  <c:v>31.2</c:v>
                </c:pt>
                <c:pt idx="4129">
                  <c:v>31.2</c:v>
                </c:pt>
                <c:pt idx="4130">
                  <c:v>31.2</c:v>
                </c:pt>
                <c:pt idx="4131">
                  <c:v>31.18</c:v>
                </c:pt>
                <c:pt idx="4132">
                  <c:v>31.17</c:v>
                </c:pt>
                <c:pt idx="4133">
                  <c:v>31.17</c:v>
                </c:pt>
                <c:pt idx="4134">
                  <c:v>31.17</c:v>
                </c:pt>
                <c:pt idx="4135">
                  <c:v>31.17</c:v>
                </c:pt>
                <c:pt idx="4136">
                  <c:v>31.17</c:v>
                </c:pt>
                <c:pt idx="4137">
                  <c:v>31.17</c:v>
                </c:pt>
                <c:pt idx="4138">
                  <c:v>31.16</c:v>
                </c:pt>
                <c:pt idx="4139">
                  <c:v>31.16</c:v>
                </c:pt>
                <c:pt idx="4140">
                  <c:v>31.15</c:v>
                </c:pt>
                <c:pt idx="4141">
                  <c:v>31.14</c:v>
                </c:pt>
                <c:pt idx="4142">
                  <c:v>31.14</c:v>
                </c:pt>
                <c:pt idx="4143">
                  <c:v>31.14</c:v>
                </c:pt>
                <c:pt idx="4144">
                  <c:v>31.13</c:v>
                </c:pt>
                <c:pt idx="4145">
                  <c:v>31.12</c:v>
                </c:pt>
                <c:pt idx="4146">
                  <c:v>31.12</c:v>
                </c:pt>
                <c:pt idx="4147">
                  <c:v>31.12</c:v>
                </c:pt>
                <c:pt idx="4148">
                  <c:v>31.12</c:v>
                </c:pt>
                <c:pt idx="4149">
                  <c:v>31.11</c:v>
                </c:pt>
                <c:pt idx="4150">
                  <c:v>31.11</c:v>
                </c:pt>
                <c:pt idx="4151">
                  <c:v>31.1</c:v>
                </c:pt>
                <c:pt idx="4152">
                  <c:v>31.1</c:v>
                </c:pt>
                <c:pt idx="4153">
                  <c:v>31.1</c:v>
                </c:pt>
                <c:pt idx="4154">
                  <c:v>31.1</c:v>
                </c:pt>
                <c:pt idx="4155">
                  <c:v>31.1</c:v>
                </c:pt>
                <c:pt idx="4156">
                  <c:v>31.09</c:v>
                </c:pt>
                <c:pt idx="4157">
                  <c:v>31.09</c:v>
                </c:pt>
                <c:pt idx="4158">
                  <c:v>31.09</c:v>
                </c:pt>
                <c:pt idx="4159">
                  <c:v>31.09</c:v>
                </c:pt>
                <c:pt idx="4160">
                  <c:v>31.09</c:v>
                </c:pt>
                <c:pt idx="4161">
                  <c:v>31.09</c:v>
                </c:pt>
                <c:pt idx="4162">
                  <c:v>31.09</c:v>
                </c:pt>
                <c:pt idx="4163">
                  <c:v>31.09</c:v>
                </c:pt>
                <c:pt idx="4164">
                  <c:v>31.08</c:v>
                </c:pt>
                <c:pt idx="4165">
                  <c:v>31.08</c:v>
                </c:pt>
                <c:pt idx="4166">
                  <c:v>31.08</c:v>
                </c:pt>
                <c:pt idx="4167">
                  <c:v>31.08</c:v>
                </c:pt>
                <c:pt idx="4168">
                  <c:v>31.08</c:v>
                </c:pt>
                <c:pt idx="4169">
                  <c:v>31.08</c:v>
                </c:pt>
                <c:pt idx="4170">
                  <c:v>31.08</c:v>
                </c:pt>
                <c:pt idx="4171">
                  <c:v>31.08</c:v>
                </c:pt>
                <c:pt idx="4172">
                  <c:v>31.08</c:v>
                </c:pt>
                <c:pt idx="4173">
                  <c:v>31.08</c:v>
                </c:pt>
                <c:pt idx="4174">
                  <c:v>31.08</c:v>
                </c:pt>
                <c:pt idx="4175">
                  <c:v>31.08</c:v>
                </c:pt>
                <c:pt idx="4176">
                  <c:v>31.08</c:v>
                </c:pt>
                <c:pt idx="4177">
                  <c:v>31.08</c:v>
                </c:pt>
                <c:pt idx="4178">
                  <c:v>31.07</c:v>
                </c:pt>
                <c:pt idx="4179">
                  <c:v>31.07</c:v>
                </c:pt>
                <c:pt idx="4180">
                  <c:v>31.07</c:v>
                </c:pt>
                <c:pt idx="4181">
                  <c:v>31.07</c:v>
                </c:pt>
                <c:pt idx="4182">
                  <c:v>31.07</c:v>
                </c:pt>
                <c:pt idx="4183">
                  <c:v>31.06</c:v>
                </c:pt>
                <c:pt idx="4184">
                  <c:v>31.06</c:v>
                </c:pt>
                <c:pt idx="4185">
                  <c:v>31.06</c:v>
                </c:pt>
                <c:pt idx="4186">
                  <c:v>31.06</c:v>
                </c:pt>
                <c:pt idx="4187">
                  <c:v>31.05</c:v>
                </c:pt>
                <c:pt idx="4188">
                  <c:v>31.05</c:v>
                </c:pt>
                <c:pt idx="4189">
                  <c:v>31.05</c:v>
                </c:pt>
                <c:pt idx="4190">
                  <c:v>31.05</c:v>
                </c:pt>
                <c:pt idx="4191">
                  <c:v>31.04</c:v>
                </c:pt>
                <c:pt idx="4192">
                  <c:v>31.04</c:v>
                </c:pt>
                <c:pt idx="4193">
                  <c:v>31.04</c:v>
                </c:pt>
                <c:pt idx="4194">
                  <c:v>31.04</c:v>
                </c:pt>
                <c:pt idx="4195">
                  <c:v>31.04</c:v>
                </c:pt>
                <c:pt idx="4196">
                  <c:v>31.04</c:v>
                </c:pt>
                <c:pt idx="4197">
                  <c:v>31.04</c:v>
                </c:pt>
                <c:pt idx="4198">
                  <c:v>31.04</c:v>
                </c:pt>
                <c:pt idx="4199">
                  <c:v>31.04</c:v>
                </c:pt>
                <c:pt idx="4200">
                  <c:v>31.04</c:v>
                </c:pt>
                <c:pt idx="4201">
                  <c:v>31.04</c:v>
                </c:pt>
                <c:pt idx="4202">
                  <c:v>31.04</c:v>
                </c:pt>
                <c:pt idx="4203">
                  <c:v>31.03</c:v>
                </c:pt>
                <c:pt idx="4204">
                  <c:v>31.03</c:v>
                </c:pt>
                <c:pt idx="4205">
                  <c:v>31.03</c:v>
                </c:pt>
                <c:pt idx="4206">
                  <c:v>31.03</c:v>
                </c:pt>
                <c:pt idx="4207">
                  <c:v>31.03</c:v>
                </c:pt>
                <c:pt idx="4208">
                  <c:v>31.02</c:v>
                </c:pt>
                <c:pt idx="4209">
                  <c:v>31.02</c:v>
                </c:pt>
                <c:pt idx="4210">
                  <c:v>31.02</c:v>
                </c:pt>
                <c:pt idx="4211">
                  <c:v>31.02</c:v>
                </c:pt>
                <c:pt idx="4212">
                  <c:v>31.02</c:v>
                </c:pt>
                <c:pt idx="4213">
                  <c:v>31.02</c:v>
                </c:pt>
                <c:pt idx="4214">
                  <c:v>31.02</c:v>
                </c:pt>
                <c:pt idx="4215">
                  <c:v>31.01</c:v>
                </c:pt>
                <c:pt idx="4216">
                  <c:v>31.01</c:v>
                </c:pt>
                <c:pt idx="4217">
                  <c:v>31.01</c:v>
                </c:pt>
                <c:pt idx="4218">
                  <c:v>31.01</c:v>
                </c:pt>
                <c:pt idx="4219">
                  <c:v>31.01</c:v>
                </c:pt>
                <c:pt idx="4220">
                  <c:v>31.01</c:v>
                </c:pt>
                <c:pt idx="4221">
                  <c:v>31.01</c:v>
                </c:pt>
                <c:pt idx="4222">
                  <c:v>31.01</c:v>
                </c:pt>
                <c:pt idx="4223">
                  <c:v>31</c:v>
                </c:pt>
                <c:pt idx="4224">
                  <c:v>31</c:v>
                </c:pt>
                <c:pt idx="4225">
                  <c:v>31</c:v>
                </c:pt>
                <c:pt idx="4226">
                  <c:v>31</c:v>
                </c:pt>
                <c:pt idx="4227">
                  <c:v>31</c:v>
                </c:pt>
                <c:pt idx="4228">
                  <c:v>31</c:v>
                </c:pt>
                <c:pt idx="4229">
                  <c:v>31</c:v>
                </c:pt>
                <c:pt idx="4230">
                  <c:v>31</c:v>
                </c:pt>
                <c:pt idx="4231">
                  <c:v>31</c:v>
                </c:pt>
                <c:pt idx="4232">
                  <c:v>31</c:v>
                </c:pt>
                <c:pt idx="4233">
                  <c:v>31</c:v>
                </c:pt>
                <c:pt idx="4234">
                  <c:v>31</c:v>
                </c:pt>
                <c:pt idx="4235">
                  <c:v>31</c:v>
                </c:pt>
                <c:pt idx="4236">
                  <c:v>31</c:v>
                </c:pt>
                <c:pt idx="4237">
                  <c:v>30.99</c:v>
                </c:pt>
                <c:pt idx="4238">
                  <c:v>30.99</c:v>
                </c:pt>
                <c:pt idx="4239">
                  <c:v>30.99</c:v>
                </c:pt>
                <c:pt idx="4240">
                  <c:v>30.99</c:v>
                </c:pt>
                <c:pt idx="4241">
                  <c:v>30.99</c:v>
                </c:pt>
                <c:pt idx="4242">
                  <c:v>30.98</c:v>
                </c:pt>
                <c:pt idx="4243">
                  <c:v>30.98</c:v>
                </c:pt>
                <c:pt idx="4244">
                  <c:v>30.98</c:v>
                </c:pt>
                <c:pt idx="4245">
                  <c:v>30.98</c:v>
                </c:pt>
                <c:pt idx="4246">
                  <c:v>30.98</c:v>
                </c:pt>
                <c:pt idx="4247">
                  <c:v>30.98</c:v>
                </c:pt>
                <c:pt idx="4248">
                  <c:v>30.97</c:v>
                </c:pt>
                <c:pt idx="4249">
                  <c:v>30.97</c:v>
                </c:pt>
                <c:pt idx="4250">
                  <c:v>30.97</c:v>
                </c:pt>
                <c:pt idx="4251">
                  <c:v>30.97</c:v>
                </c:pt>
                <c:pt idx="4252">
                  <c:v>30.97</c:v>
                </c:pt>
                <c:pt idx="4253">
                  <c:v>30.96</c:v>
                </c:pt>
                <c:pt idx="4254">
                  <c:v>30.96</c:v>
                </c:pt>
                <c:pt idx="4255">
                  <c:v>30.96</c:v>
                </c:pt>
                <c:pt idx="4256">
                  <c:v>30.96</c:v>
                </c:pt>
                <c:pt idx="4257">
                  <c:v>30.96</c:v>
                </c:pt>
                <c:pt idx="4258">
                  <c:v>30.96</c:v>
                </c:pt>
                <c:pt idx="4259">
                  <c:v>30.96</c:v>
                </c:pt>
                <c:pt idx="4260">
                  <c:v>30.95</c:v>
                </c:pt>
                <c:pt idx="4261">
                  <c:v>30.95</c:v>
                </c:pt>
                <c:pt idx="4262">
                  <c:v>30.95</c:v>
                </c:pt>
                <c:pt idx="4263">
                  <c:v>30.94</c:v>
                </c:pt>
                <c:pt idx="4264">
                  <c:v>30.94</c:v>
                </c:pt>
                <c:pt idx="4265">
                  <c:v>30.94</c:v>
                </c:pt>
                <c:pt idx="4266">
                  <c:v>30.94</c:v>
                </c:pt>
                <c:pt idx="4267">
                  <c:v>30.94</c:v>
                </c:pt>
                <c:pt idx="4268">
                  <c:v>30.94</c:v>
                </c:pt>
                <c:pt idx="4269">
                  <c:v>30.94</c:v>
                </c:pt>
                <c:pt idx="4270">
                  <c:v>30.94</c:v>
                </c:pt>
                <c:pt idx="4271">
                  <c:v>30.93</c:v>
                </c:pt>
                <c:pt idx="4272">
                  <c:v>30.93</c:v>
                </c:pt>
                <c:pt idx="4273">
                  <c:v>30.93</c:v>
                </c:pt>
                <c:pt idx="4274">
                  <c:v>30.92</c:v>
                </c:pt>
                <c:pt idx="4275">
                  <c:v>30.92</c:v>
                </c:pt>
                <c:pt idx="4276">
                  <c:v>30.91</c:v>
                </c:pt>
                <c:pt idx="4277">
                  <c:v>30.91</c:v>
                </c:pt>
                <c:pt idx="4278">
                  <c:v>30.91</c:v>
                </c:pt>
                <c:pt idx="4279">
                  <c:v>30.91</c:v>
                </c:pt>
                <c:pt idx="4280">
                  <c:v>30.91</c:v>
                </c:pt>
                <c:pt idx="4281">
                  <c:v>30.9</c:v>
                </c:pt>
                <c:pt idx="4282">
                  <c:v>30.9</c:v>
                </c:pt>
                <c:pt idx="4283">
                  <c:v>30.9</c:v>
                </c:pt>
                <c:pt idx="4284">
                  <c:v>30.9</c:v>
                </c:pt>
                <c:pt idx="4285">
                  <c:v>30.9</c:v>
                </c:pt>
                <c:pt idx="4286">
                  <c:v>30.9</c:v>
                </c:pt>
                <c:pt idx="4287">
                  <c:v>30.9</c:v>
                </c:pt>
                <c:pt idx="4288">
                  <c:v>30.9</c:v>
                </c:pt>
                <c:pt idx="4289">
                  <c:v>30.89</c:v>
                </c:pt>
                <c:pt idx="4290">
                  <c:v>30.89</c:v>
                </c:pt>
                <c:pt idx="4291">
                  <c:v>30.88</c:v>
                </c:pt>
                <c:pt idx="4292">
                  <c:v>30.87</c:v>
                </c:pt>
                <c:pt idx="4293">
                  <c:v>30.87</c:v>
                </c:pt>
                <c:pt idx="4294">
                  <c:v>30.87</c:v>
                </c:pt>
                <c:pt idx="4295">
                  <c:v>30.87</c:v>
                </c:pt>
                <c:pt idx="4296">
                  <c:v>30.86</c:v>
                </c:pt>
                <c:pt idx="4297">
                  <c:v>30.86</c:v>
                </c:pt>
                <c:pt idx="4298">
                  <c:v>30.86</c:v>
                </c:pt>
                <c:pt idx="4299">
                  <c:v>30.86</c:v>
                </c:pt>
                <c:pt idx="4300">
                  <c:v>30.86</c:v>
                </c:pt>
                <c:pt idx="4301">
                  <c:v>30.86</c:v>
                </c:pt>
                <c:pt idx="4302">
                  <c:v>30.85</c:v>
                </c:pt>
                <c:pt idx="4303">
                  <c:v>30.85</c:v>
                </c:pt>
                <c:pt idx="4304">
                  <c:v>30.83</c:v>
                </c:pt>
                <c:pt idx="4305">
                  <c:v>30.82</c:v>
                </c:pt>
                <c:pt idx="4306">
                  <c:v>30.82</c:v>
                </c:pt>
                <c:pt idx="4307">
                  <c:v>30.82</c:v>
                </c:pt>
                <c:pt idx="4308">
                  <c:v>30.82</c:v>
                </c:pt>
                <c:pt idx="4309">
                  <c:v>30.81</c:v>
                </c:pt>
                <c:pt idx="4310">
                  <c:v>30.81</c:v>
                </c:pt>
                <c:pt idx="4311">
                  <c:v>30.8</c:v>
                </c:pt>
                <c:pt idx="4312">
                  <c:v>30.8</c:v>
                </c:pt>
                <c:pt idx="4313">
                  <c:v>30.79</c:v>
                </c:pt>
                <c:pt idx="4314">
                  <c:v>30.79</c:v>
                </c:pt>
                <c:pt idx="4315">
                  <c:v>30.78</c:v>
                </c:pt>
                <c:pt idx="4316">
                  <c:v>30.78</c:v>
                </c:pt>
                <c:pt idx="4317">
                  <c:v>30.77</c:v>
                </c:pt>
                <c:pt idx="4318">
                  <c:v>30.77</c:v>
                </c:pt>
                <c:pt idx="4319">
                  <c:v>30.76</c:v>
                </c:pt>
                <c:pt idx="4320">
                  <c:v>30.75</c:v>
                </c:pt>
                <c:pt idx="4321">
                  <c:v>30.75</c:v>
                </c:pt>
                <c:pt idx="4322">
                  <c:v>30.75</c:v>
                </c:pt>
                <c:pt idx="4323">
                  <c:v>30.74</c:v>
                </c:pt>
                <c:pt idx="4324">
                  <c:v>30.74</c:v>
                </c:pt>
                <c:pt idx="4325">
                  <c:v>30.73</c:v>
                </c:pt>
                <c:pt idx="4326">
                  <c:v>30.73</c:v>
                </c:pt>
                <c:pt idx="4327">
                  <c:v>30.72</c:v>
                </c:pt>
                <c:pt idx="4328">
                  <c:v>30.71</c:v>
                </c:pt>
                <c:pt idx="4329">
                  <c:v>30.71</c:v>
                </c:pt>
                <c:pt idx="4330">
                  <c:v>30.71</c:v>
                </c:pt>
                <c:pt idx="4331">
                  <c:v>30.7</c:v>
                </c:pt>
                <c:pt idx="4332">
                  <c:v>30.7</c:v>
                </c:pt>
                <c:pt idx="4333">
                  <c:v>30.69</c:v>
                </c:pt>
                <c:pt idx="4334">
                  <c:v>30.69</c:v>
                </c:pt>
                <c:pt idx="4335">
                  <c:v>30.69</c:v>
                </c:pt>
                <c:pt idx="4336">
                  <c:v>30.68</c:v>
                </c:pt>
                <c:pt idx="4337">
                  <c:v>30.68</c:v>
                </c:pt>
                <c:pt idx="4338">
                  <c:v>30.68</c:v>
                </c:pt>
                <c:pt idx="4339">
                  <c:v>30.67</c:v>
                </c:pt>
                <c:pt idx="4340">
                  <c:v>30.67</c:v>
                </c:pt>
                <c:pt idx="4341">
                  <c:v>30.66</c:v>
                </c:pt>
                <c:pt idx="4342">
                  <c:v>30.66</c:v>
                </c:pt>
                <c:pt idx="4343">
                  <c:v>30.66</c:v>
                </c:pt>
                <c:pt idx="4344">
                  <c:v>30.65</c:v>
                </c:pt>
                <c:pt idx="4345">
                  <c:v>30.65</c:v>
                </c:pt>
                <c:pt idx="4346">
                  <c:v>30.65</c:v>
                </c:pt>
                <c:pt idx="4347">
                  <c:v>30.65</c:v>
                </c:pt>
                <c:pt idx="4348">
                  <c:v>30.63</c:v>
                </c:pt>
                <c:pt idx="4349">
                  <c:v>30.63</c:v>
                </c:pt>
                <c:pt idx="4350">
                  <c:v>30.63</c:v>
                </c:pt>
                <c:pt idx="4351">
                  <c:v>30.62</c:v>
                </c:pt>
                <c:pt idx="4352">
                  <c:v>30.62</c:v>
                </c:pt>
                <c:pt idx="4353">
                  <c:v>30.62</c:v>
                </c:pt>
                <c:pt idx="4354">
                  <c:v>30.62</c:v>
                </c:pt>
                <c:pt idx="4355">
                  <c:v>30.62</c:v>
                </c:pt>
                <c:pt idx="4356">
                  <c:v>30.61</c:v>
                </c:pt>
                <c:pt idx="4357">
                  <c:v>30.61</c:v>
                </c:pt>
                <c:pt idx="4358">
                  <c:v>30.61</c:v>
                </c:pt>
                <c:pt idx="4359">
                  <c:v>30.61</c:v>
                </c:pt>
                <c:pt idx="4360">
                  <c:v>30.6</c:v>
                </c:pt>
                <c:pt idx="4361">
                  <c:v>30.59</c:v>
                </c:pt>
                <c:pt idx="4362">
                  <c:v>30.59</c:v>
                </c:pt>
                <c:pt idx="4363">
                  <c:v>30.59</c:v>
                </c:pt>
                <c:pt idx="4364">
                  <c:v>30.59</c:v>
                </c:pt>
                <c:pt idx="4365">
                  <c:v>30.58</c:v>
                </c:pt>
                <c:pt idx="4366">
                  <c:v>30.58</c:v>
                </c:pt>
                <c:pt idx="4367">
                  <c:v>30.57</c:v>
                </c:pt>
                <c:pt idx="4368">
                  <c:v>30.57</c:v>
                </c:pt>
                <c:pt idx="4369">
                  <c:v>30.57</c:v>
                </c:pt>
                <c:pt idx="4370">
                  <c:v>30.57</c:v>
                </c:pt>
                <c:pt idx="4371">
                  <c:v>30.57</c:v>
                </c:pt>
                <c:pt idx="4372">
                  <c:v>30.56</c:v>
                </c:pt>
                <c:pt idx="4373">
                  <c:v>30.56</c:v>
                </c:pt>
                <c:pt idx="4374">
                  <c:v>30.55</c:v>
                </c:pt>
                <c:pt idx="4375">
                  <c:v>30.55</c:v>
                </c:pt>
                <c:pt idx="4376">
                  <c:v>30.55</c:v>
                </c:pt>
                <c:pt idx="4377">
                  <c:v>30.55</c:v>
                </c:pt>
                <c:pt idx="4378">
                  <c:v>30.54</c:v>
                </c:pt>
                <c:pt idx="4379">
                  <c:v>30.54</c:v>
                </c:pt>
                <c:pt idx="4380">
                  <c:v>30.54</c:v>
                </c:pt>
                <c:pt idx="4381">
                  <c:v>30.54</c:v>
                </c:pt>
                <c:pt idx="4382">
                  <c:v>30.53</c:v>
                </c:pt>
                <c:pt idx="4383">
                  <c:v>30.53</c:v>
                </c:pt>
                <c:pt idx="4384">
                  <c:v>30.52</c:v>
                </c:pt>
                <c:pt idx="4385">
                  <c:v>30.52</c:v>
                </c:pt>
                <c:pt idx="4386">
                  <c:v>30.52</c:v>
                </c:pt>
                <c:pt idx="4387">
                  <c:v>30.52</c:v>
                </c:pt>
                <c:pt idx="4388">
                  <c:v>30.52</c:v>
                </c:pt>
                <c:pt idx="4389">
                  <c:v>30.5</c:v>
                </c:pt>
                <c:pt idx="4390">
                  <c:v>30.5</c:v>
                </c:pt>
                <c:pt idx="4391">
                  <c:v>30.49</c:v>
                </c:pt>
                <c:pt idx="4392">
                  <c:v>30.49</c:v>
                </c:pt>
                <c:pt idx="4393">
                  <c:v>30.49</c:v>
                </c:pt>
                <c:pt idx="4394">
                  <c:v>30.48</c:v>
                </c:pt>
                <c:pt idx="4395">
                  <c:v>30.48</c:v>
                </c:pt>
                <c:pt idx="4396">
                  <c:v>30.48</c:v>
                </c:pt>
                <c:pt idx="4397">
                  <c:v>30.48</c:v>
                </c:pt>
                <c:pt idx="4398">
                  <c:v>30.48</c:v>
                </c:pt>
                <c:pt idx="4399">
                  <c:v>30.47</c:v>
                </c:pt>
                <c:pt idx="4400">
                  <c:v>30.47</c:v>
                </c:pt>
                <c:pt idx="4401">
                  <c:v>30.47</c:v>
                </c:pt>
                <c:pt idx="4402">
                  <c:v>30.47</c:v>
                </c:pt>
                <c:pt idx="4403">
                  <c:v>30.46</c:v>
                </c:pt>
                <c:pt idx="4404">
                  <c:v>30.46</c:v>
                </c:pt>
                <c:pt idx="4405">
                  <c:v>30.45</c:v>
                </c:pt>
                <c:pt idx="4406">
                  <c:v>30.44</c:v>
                </c:pt>
                <c:pt idx="4407">
                  <c:v>30.44</c:v>
                </c:pt>
                <c:pt idx="4408">
                  <c:v>30.44</c:v>
                </c:pt>
                <c:pt idx="4409">
                  <c:v>30.44</c:v>
                </c:pt>
                <c:pt idx="4410">
                  <c:v>30.43</c:v>
                </c:pt>
                <c:pt idx="4411">
                  <c:v>30.43</c:v>
                </c:pt>
                <c:pt idx="4412">
                  <c:v>30.43</c:v>
                </c:pt>
                <c:pt idx="4413">
                  <c:v>30.43</c:v>
                </c:pt>
                <c:pt idx="4414">
                  <c:v>30.42</c:v>
                </c:pt>
                <c:pt idx="4415">
                  <c:v>30.41</c:v>
                </c:pt>
                <c:pt idx="4416">
                  <c:v>30.41</c:v>
                </c:pt>
                <c:pt idx="4417">
                  <c:v>30.41</c:v>
                </c:pt>
                <c:pt idx="4418">
                  <c:v>30.41</c:v>
                </c:pt>
                <c:pt idx="4419">
                  <c:v>30.4</c:v>
                </c:pt>
                <c:pt idx="4420">
                  <c:v>30.4</c:v>
                </c:pt>
                <c:pt idx="4421">
                  <c:v>30.4</c:v>
                </c:pt>
                <c:pt idx="4422">
                  <c:v>30.4</c:v>
                </c:pt>
                <c:pt idx="4423">
                  <c:v>30.39</c:v>
                </c:pt>
                <c:pt idx="4424">
                  <c:v>30.39</c:v>
                </c:pt>
                <c:pt idx="4425">
                  <c:v>30.38</c:v>
                </c:pt>
                <c:pt idx="4426">
                  <c:v>30.38</c:v>
                </c:pt>
                <c:pt idx="4427">
                  <c:v>30.38</c:v>
                </c:pt>
                <c:pt idx="4428">
                  <c:v>30.38</c:v>
                </c:pt>
                <c:pt idx="4429">
                  <c:v>30.38</c:v>
                </c:pt>
                <c:pt idx="4430">
                  <c:v>30.37</c:v>
                </c:pt>
                <c:pt idx="4431">
                  <c:v>30.35</c:v>
                </c:pt>
                <c:pt idx="4432">
                  <c:v>30.35</c:v>
                </c:pt>
                <c:pt idx="4433">
                  <c:v>30.35</c:v>
                </c:pt>
                <c:pt idx="4434">
                  <c:v>30.35</c:v>
                </c:pt>
                <c:pt idx="4435">
                  <c:v>30.35</c:v>
                </c:pt>
                <c:pt idx="4436">
                  <c:v>30.34</c:v>
                </c:pt>
                <c:pt idx="4437">
                  <c:v>30.33</c:v>
                </c:pt>
                <c:pt idx="4438">
                  <c:v>30.32</c:v>
                </c:pt>
                <c:pt idx="4439">
                  <c:v>30.32</c:v>
                </c:pt>
                <c:pt idx="4440">
                  <c:v>30.32</c:v>
                </c:pt>
                <c:pt idx="4441">
                  <c:v>30.32</c:v>
                </c:pt>
                <c:pt idx="4442">
                  <c:v>30.32</c:v>
                </c:pt>
                <c:pt idx="4443">
                  <c:v>30.3</c:v>
                </c:pt>
                <c:pt idx="4444">
                  <c:v>30.29</c:v>
                </c:pt>
                <c:pt idx="4445">
                  <c:v>30.29</c:v>
                </c:pt>
                <c:pt idx="4446">
                  <c:v>30.29</c:v>
                </c:pt>
                <c:pt idx="4447">
                  <c:v>30.29</c:v>
                </c:pt>
                <c:pt idx="4448">
                  <c:v>30.29</c:v>
                </c:pt>
                <c:pt idx="4449">
                  <c:v>30.29</c:v>
                </c:pt>
                <c:pt idx="4450">
                  <c:v>30.29</c:v>
                </c:pt>
                <c:pt idx="4451">
                  <c:v>30.28</c:v>
                </c:pt>
                <c:pt idx="4452">
                  <c:v>30.28</c:v>
                </c:pt>
                <c:pt idx="4453">
                  <c:v>30.28</c:v>
                </c:pt>
                <c:pt idx="4454">
                  <c:v>30.28</c:v>
                </c:pt>
                <c:pt idx="4455">
                  <c:v>30.27</c:v>
                </c:pt>
                <c:pt idx="4456">
                  <c:v>30.27</c:v>
                </c:pt>
                <c:pt idx="4457">
                  <c:v>30.27</c:v>
                </c:pt>
                <c:pt idx="4458">
                  <c:v>30.27</c:v>
                </c:pt>
                <c:pt idx="4459">
                  <c:v>30.26</c:v>
                </c:pt>
                <c:pt idx="4460">
                  <c:v>30.26</c:v>
                </c:pt>
                <c:pt idx="4461">
                  <c:v>30.26</c:v>
                </c:pt>
                <c:pt idx="4462">
                  <c:v>30.26</c:v>
                </c:pt>
                <c:pt idx="4463">
                  <c:v>30.25</c:v>
                </c:pt>
                <c:pt idx="4464">
                  <c:v>30.25</c:v>
                </c:pt>
                <c:pt idx="4465">
                  <c:v>30.25</c:v>
                </c:pt>
                <c:pt idx="4466">
                  <c:v>30.24</c:v>
                </c:pt>
                <c:pt idx="4467">
                  <c:v>30.24</c:v>
                </c:pt>
                <c:pt idx="4468">
                  <c:v>30.24</c:v>
                </c:pt>
                <c:pt idx="4469">
                  <c:v>30.23</c:v>
                </c:pt>
                <c:pt idx="4470">
                  <c:v>30.23</c:v>
                </c:pt>
                <c:pt idx="4471">
                  <c:v>30.23</c:v>
                </c:pt>
                <c:pt idx="4472">
                  <c:v>30.23</c:v>
                </c:pt>
                <c:pt idx="4473">
                  <c:v>30.23</c:v>
                </c:pt>
                <c:pt idx="4474">
                  <c:v>30.21</c:v>
                </c:pt>
                <c:pt idx="4475">
                  <c:v>30.21</c:v>
                </c:pt>
                <c:pt idx="4476">
                  <c:v>30.21</c:v>
                </c:pt>
                <c:pt idx="4477">
                  <c:v>30.21</c:v>
                </c:pt>
                <c:pt idx="4478">
                  <c:v>30.2</c:v>
                </c:pt>
                <c:pt idx="4479">
                  <c:v>30.2</c:v>
                </c:pt>
                <c:pt idx="4480">
                  <c:v>30.17</c:v>
                </c:pt>
                <c:pt idx="4481">
                  <c:v>30.17</c:v>
                </c:pt>
                <c:pt idx="4482">
                  <c:v>30.16</c:v>
                </c:pt>
                <c:pt idx="4483">
                  <c:v>30.16</c:v>
                </c:pt>
                <c:pt idx="4484">
                  <c:v>30.16</c:v>
                </c:pt>
                <c:pt idx="4485">
                  <c:v>30.15</c:v>
                </c:pt>
                <c:pt idx="4486">
                  <c:v>30.14</c:v>
                </c:pt>
                <c:pt idx="4487">
                  <c:v>30.14</c:v>
                </c:pt>
                <c:pt idx="4488">
                  <c:v>30.14</c:v>
                </c:pt>
                <c:pt idx="4489">
                  <c:v>30.13</c:v>
                </c:pt>
                <c:pt idx="4490">
                  <c:v>30.13</c:v>
                </c:pt>
                <c:pt idx="4491">
                  <c:v>30.12</c:v>
                </c:pt>
                <c:pt idx="4492">
                  <c:v>30.11</c:v>
                </c:pt>
                <c:pt idx="4493">
                  <c:v>30.11</c:v>
                </c:pt>
                <c:pt idx="4494">
                  <c:v>30.1</c:v>
                </c:pt>
                <c:pt idx="4495">
                  <c:v>30.1</c:v>
                </c:pt>
                <c:pt idx="4496">
                  <c:v>30.1</c:v>
                </c:pt>
                <c:pt idx="4497">
                  <c:v>30.1</c:v>
                </c:pt>
                <c:pt idx="4498">
                  <c:v>30.1</c:v>
                </c:pt>
                <c:pt idx="4499">
                  <c:v>30.09</c:v>
                </c:pt>
                <c:pt idx="4500">
                  <c:v>30.09</c:v>
                </c:pt>
                <c:pt idx="4501">
                  <c:v>30.09</c:v>
                </c:pt>
                <c:pt idx="4502">
                  <c:v>30.09</c:v>
                </c:pt>
                <c:pt idx="4503">
                  <c:v>30.09</c:v>
                </c:pt>
                <c:pt idx="4504">
                  <c:v>30.09</c:v>
                </c:pt>
                <c:pt idx="4505">
                  <c:v>30.09</c:v>
                </c:pt>
                <c:pt idx="4506">
                  <c:v>30.09</c:v>
                </c:pt>
                <c:pt idx="4507">
                  <c:v>30.09</c:v>
                </c:pt>
                <c:pt idx="4508">
                  <c:v>30.09</c:v>
                </c:pt>
                <c:pt idx="4509">
                  <c:v>30.09</c:v>
                </c:pt>
                <c:pt idx="4510">
                  <c:v>30.09</c:v>
                </c:pt>
                <c:pt idx="4511">
                  <c:v>30.09</c:v>
                </c:pt>
                <c:pt idx="4512">
                  <c:v>30.09</c:v>
                </c:pt>
                <c:pt idx="4513">
                  <c:v>30.08</c:v>
                </c:pt>
                <c:pt idx="4514">
                  <c:v>30.08</c:v>
                </c:pt>
                <c:pt idx="4515">
                  <c:v>30.08</c:v>
                </c:pt>
                <c:pt idx="4516">
                  <c:v>30.08</c:v>
                </c:pt>
                <c:pt idx="4517">
                  <c:v>30.08</c:v>
                </c:pt>
                <c:pt idx="4518">
                  <c:v>30.08</c:v>
                </c:pt>
                <c:pt idx="4519">
                  <c:v>30.08</c:v>
                </c:pt>
                <c:pt idx="4520">
                  <c:v>30.08</c:v>
                </c:pt>
                <c:pt idx="4521">
                  <c:v>30.08</c:v>
                </c:pt>
                <c:pt idx="4522">
                  <c:v>30.08</c:v>
                </c:pt>
                <c:pt idx="4523">
                  <c:v>30.08</c:v>
                </c:pt>
                <c:pt idx="4524">
                  <c:v>30.07</c:v>
                </c:pt>
                <c:pt idx="4525">
                  <c:v>30.07</c:v>
                </c:pt>
                <c:pt idx="4526">
                  <c:v>30.07</c:v>
                </c:pt>
                <c:pt idx="4527">
                  <c:v>30.07</c:v>
                </c:pt>
                <c:pt idx="4528">
                  <c:v>30.07</c:v>
                </c:pt>
                <c:pt idx="4529">
                  <c:v>30.07</c:v>
                </c:pt>
                <c:pt idx="4530">
                  <c:v>30.07</c:v>
                </c:pt>
                <c:pt idx="4531">
                  <c:v>30.07</c:v>
                </c:pt>
                <c:pt idx="4532">
                  <c:v>30.07</c:v>
                </c:pt>
                <c:pt idx="4533">
                  <c:v>30.07</c:v>
                </c:pt>
                <c:pt idx="4534">
                  <c:v>30.07</c:v>
                </c:pt>
                <c:pt idx="4535">
                  <c:v>30.07</c:v>
                </c:pt>
                <c:pt idx="4536">
                  <c:v>30.07</c:v>
                </c:pt>
                <c:pt idx="4537">
                  <c:v>30.07</c:v>
                </c:pt>
                <c:pt idx="4538">
                  <c:v>30.06</c:v>
                </c:pt>
                <c:pt idx="4539">
                  <c:v>30.06</c:v>
                </c:pt>
                <c:pt idx="4540">
                  <c:v>30.06</c:v>
                </c:pt>
                <c:pt idx="4541">
                  <c:v>30.06</c:v>
                </c:pt>
                <c:pt idx="4542">
                  <c:v>30.06</c:v>
                </c:pt>
                <c:pt idx="4543">
                  <c:v>30.06</c:v>
                </c:pt>
                <c:pt idx="4544">
                  <c:v>30.06</c:v>
                </c:pt>
                <c:pt idx="4545">
                  <c:v>30.06</c:v>
                </c:pt>
                <c:pt idx="4546">
                  <c:v>30.06</c:v>
                </c:pt>
                <c:pt idx="4547">
                  <c:v>30.05</c:v>
                </c:pt>
                <c:pt idx="4548">
                  <c:v>30.05</c:v>
                </c:pt>
                <c:pt idx="4549">
                  <c:v>30.05</c:v>
                </c:pt>
                <c:pt idx="4550">
                  <c:v>30.05</c:v>
                </c:pt>
                <c:pt idx="4551">
                  <c:v>30.05</c:v>
                </c:pt>
                <c:pt idx="4552">
                  <c:v>30.05</c:v>
                </c:pt>
                <c:pt idx="4553">
                  <c:v>30.05</c:v>
                </c:pt>
                <c:pt idx="4554">
                  <c:v>30.05</c:v>
                </c:pt>
                <c:pt idx="4555">
                  <c:v>30.04</c:v>
                </c:pt>
                <c:pt idx="4556">
                  <c:v>30.04</c:v>
                </c:pt>
                <c:pt idx="4557">
                  <c:v>30.04</c:v>
                </c:pt>
                <c:pt idx="4558">
                  <c:v>30.04</c:v>
                </c:pt>
                <c:pt idx="4559">
                  <c:v>30.04</c:v>
                </c:pt>
                <c:pt idx="4560">
                  <c:v>30.04</c:v>
                </c:pt>
                <c:pt idx="4561">
                  <c:v>30.04</c:v>
                </c:pt>
                <c:pt idx="4562">
                  <c:v>30.04</c:v>
                </c:pt>
                <c:pt idx="4563">
                  <c:v>30.03</c:v>
                </c:pt>
                <c:pt idx="4564">
                  <c:v>30.03</c:v>
                </c:pt>
                <c:pt idx="4565">
                  <c:v>30.03</c:v>
                </c:pt>
                <c:pt idx="4566">
                  <c:v>30.03</c:v>
                </c:pt>
                <c:pt idx="4567">
                  <c:v>30.03</c:v>
                </c:pt>
                <c:pt idx="4568">
                  <c:v>30.03</c:v>
                </c:pt>
                <c:pt idx="4569">
                  <c:v>30.03</c:v>
                </c:pt>
                <c:pt idx="4570">
                  <c:v>30.03</c:v>
                </c:pt>
                <c:pt idx="4571">
                  <c:v>30.03</c:v>
                </c:pt>
                <c:pt idx="4572">
                  <c:v>30.03</c:v>
                </c:pt>
                <c:pt idx="4573">
                  <c:v>30.03</c:v>
                </c:pt>
                <c:pt idx="4574">
                  <c:v>30.03</c:v>
                </c:pt>
                <c:pt idx="4575">
                  <c:v>30.03</c:v>
                </c:pt>
                <c:pt idx="4576">
                  <c:v>30.03</c:v>
                </c:pt>
                <c:pt idx="4577">
                  <c:v>30.03</c:v>
                </c:pt>
                <c:pt idx="4578">
                  <c:v>30.03</c:v>
                </c:pt>
                <c:pt idx="4579">
                  <c:v>30.03</c:v>
                </c:pt>
                <c:pt idx="4580">
                  <c:v>30.02</c:v>
                </c:pt>
                <c:pt idx="4581">
                  <c:v>30.02</c:v>
                </c:pt>
                <c:pt idx="4582">
                  <c:v>30.02</c:v>
                </c:pt>
                <c:pt idx="4583">
                  <c:v>30.02</c:v>
                </c:pt>
                <c:pt idx="4584">
                  <c:v>30.02</c:v>
                </c:pt>
                <c:pt idx="4585">
                  <c:v>30.02</c:v>
                </c:pt>
                <c:pt idx="4586">
                  <c:v>30.02</c:v>
                </c:pt>
                <c:pt idx="4587">
                  <c:v>30.02</c:v>
                </c:pt>
                <c:pt idx="4588">
                  <c:v>30.02</c:v>
                </c:pt>
                <c:pt idx="4589">
                  <c:v>30.02</c:v>
                </c:pt>
                <c:pt idx="4590">
                  <c:v>30.01</c:v>
                </c:pt>
                <c:pt idx="4591">
                  <c:v>30.01</c:v>
                </c:pt>
                <c:pt idx="4592">
                  <c:v>30.01</c:v>
                </c:pt>
                <c:pt idx="4593">
                  <c:v>30.01</c:v>
                </c:pt>
                <c:pt idx="4594">
                  <c:v>30.01</c:v>
                </c:pt>
                <c:pt idx="4595">
                  <c:v>30.01</c:v>
                </c:pt>
                <c:pt idx="4596">
                  <c:v>30.01</c:v>
                </c:pt>
                <c:pt idx="4597">
                  <c:v>30.01</c:v>
                </c:pt>
                <c:pt idx="4598">
                  <c:v>30.01</c:v>
                </c:pt>
                <c:pt idx="4599">
                  <c:v>30.01</c:v>
                </c:pt>
                <c:pt idx="4600">
                  <c:v>30.01</c:v>
                </c:pt>
                <c:pt idx="4601">
                  <c:v>30.01</c:v>
                </c:pt>
                <c:pt idx="4602">
                  <c:v>30.01</c:v>
                </c:pt>
                <c:pt idx="4603">
                  <c:v>30.01</c:v>
                </c:pt>
                <c:pt idx="4604">
                  <c:v>30.01</c:v>
                </c:pt>
                <c:pt idx="4605">
                  <c:v>30.01</c:v>
                </c:pt>
                <c:pt idx="4606">
                  <c:v>30</c:v>
                </c:pt>
                <c:pt idx="4607">
                  <c:v>30</c:v>
                </c:pt>
                <c:pt idx="4608">
                  <c:v>30</c:v>
                </c:pt>
                <c:pt idx="4609">
                  <c:v>30</c:v>
                </c:pt>
                <c:pt idx="4610">
                  <c:v>30</c:v>
                </c:pt>
                <c:pt idx="4611">
                  <c:v>30</c:v>
                </c:pt>
                <c:pt idx="4612">
                  <c:v>30</c:v>
                </c:pt>
                <c:pt idx="4613">
                  <c:v>30</c:v>
                </c:pt>
                <c:pt idx="4614">
                  <c:v>30</c:v>
                </c:pt>
                <c:pt idx="4615">
                  <c:v>29.99</c:v>
                </c:pt>
                <c:pt idx="4616">
                  <c:v>29.99</c:v>
                </c:pt>
                <c:pt idx="4617">
                  <c:v>29.99</c:v>
                </c:pt>
                <c:pt idx="4618">
                  <c:v>29.99</c:v>
                </c:pt>
                <c:pt idx="4619">
                  <c:v>29.99</c:v>
                </c:pt>
                <c:pt idx="4620">
                  <c:v>29.99</c:v>
                </c:pt>
                <c:pt idx="4621">
                  <c:v>29.99</c:v>
                </c:pt>
                <c:pt idx="4622">
                  <c:v>29.99</c:v>
                </c:pt>
                <c:pt idx="4623">
                  <c:v>29.99</c:v>
                </c:pt>
                <c:pt idx="4624">
                  <c:v>29.99</c:v>
                </c:pt>
                <c:pt idx="4625">
                  <c:v>29.98</c:v>
                </c:pt>
                <c:pt idx="4626">
                  <c:v>29.98</c:v>
                </c:pt>
                <c:pt idx="4627">
                  <c:v>29.98</c:v>
                </c:pt>
                <c:pt idx="4628">
                  <c:v>29.98</c:v>
                </c:pt>
                <c:pt idx="4629">
                  <c:v>29.98</c:v>
                </c:pt>
                <c:pt idx="4630">
                  <c:v>29.98</c:v>
                </c:pt>
                <c:pt idx="4631">
                  <c:v>29.98</c:v>
                </c:pt>
                <c:pt idx="4632">
                  <c:v>29.98</c:v>
                </c:pt>
                <c:pt idx="4633">
                  <c:v>29.98</c:v>
                </c:pt>
                <c:pt idx="4634">
                  <c:v>29.97</c:v>
                </c:pt>
                <c:pt idx="4635">
                  <c:v>29.97</c:v>
                </c:pt>
                <c:pt idx="4636">
                  <c:v>29.97</c:v>
                </c:pt>
                <c:pt idx="4637">
                  <c:v>29.97</c:v>
                </c:pt>
                <c:pt idx="4638">
                  <c:v>29.97</c:v>
                </c:pt>
                <c:pt idx="4639">
                  <c:v>29.97</c:v>
                </c:pt>
                <c:pt idx="4640">
                  <c:v>29.97</c:v>
                </c:pt>
                <c:pt idx="4641">
                  <c:v>29.97</c:v>
                </c:pt>
                <c:pt idx="4642">
                  <c:v>29.97</c:v>
                </c:pt>
                <c:pt idx="4643">
                  <c:v>29.96</c:v>
                </c:pt>
                <c:pt idx="4644">
                  <c:v>29.96</c:v>
                </c:pt>
                <c:pt idx="4645">
                  <c:v>29.96</c:v>
                </c:pt>
                <c:pt idx="4646">
                  <c:v>29.96</c:v>
                </c:pt>
                <c:pt idx="4647">
                  <c:v>29.96</c:v>
                </c:pt>
                <c:pt idx="4648">
                  <c:v>29.95</c:v>
                </c:pt>
                <c:pt idx="4649">
                  <c:v>29.95</c:v>
                </c:pt>
                <c:pt idx="4650">
                  <c:v>29.95</c:v>
                </c:pt>
                <c:pt idx="4651">
                  <c:v>29.95</c:v>
                </c:pt>
                <c:pt idx="4652">
                  <c:v>29.95</c:v>
                </c:pt>
                <c:pt idx="4653">
                  <c:v>29.95</c:v>
                </c:pt>
                <c:pt idx="4654">
                  <c:v>29.95</c:v>
                </c:pt>
                <c:pt idx="4655">
                  <c:v>29.95</c:v>
                </c:pt>
                <c:pt idx="4656">
                  <c:v>29.95</c:v>
                </c:pt>
                <c:pt idx="4657">
                  <c:v>29.95</c:v>
                </c:pt>
                <c:pt idx="4658">
                  <c:v>29.95</c:v>
                </c:pt>
                <c:pt idx="4659">
                  <c:v>29.95</c:v>
                </c:pt>
                <c:pt idx="4660">
                  <c:v>29.95</c:v>
                </c:pt>
                <c:pt idx="4661">
                  <c:v>29.95</c:v>
                </c:pt>
                <c:pt idx="4662">
                  <c:v>29.95</c:v>
                </c:pt>
                <c:pt idx="4663">
                  <c:v>29.94</c:v>
                </c:pt>
                <c:pt idx="4664">
                  <c:v>29.94</c:v>
                </c:pt>
                <c:pt idx="4665">
                  <c:v>29.94</c:v>
                </c:pt>
                <c:pt idx="4666">
                  <c:v>29.94</c:v>
                </c:pt>
                <c:pt idx="4667">
                  <c:v>29.94</c:v>
                </c:pt>
                <c:pt idx="4668">
                  <c:v>29.94</c:v>
                </c:pt>
                <c:pt idx="4669">
                  <c:v>29.94</c:v>
                </c:pt>
                <c:pt idx="4670">
                  <c:v>29.94</c:v>
                </c:pt>
                <c:pt idx="4671">
                  <c:v>29.93</c:v>
                </c:pt>
                <c:pt idx="4672">
                  <c:v>29.93</c:v>
                </c:pt>
                <c:pt idx="4673">
                  <c:v>29.93</c:v>
                </c:pt>
                <c:pt idx="4674">
                  <c:v>29.93</c:v>
                </c:pt>
                <c:pt idx="4675">
                  <c:v>29.93</c:v>
                </c:pt>
                <c:pt idx="4676">
                  <c:v>29.93</c:v>
                </c:pt>
                <c:pt idx="4677">
                  <c:v>29.93</c:v>
                </c:pt>
                <c:pt idx="4678">
                  <c:v>29.93</c:v>
                </c:pt>
                <c:pt idx="4679">
                  <c:v>29.92</c:v>
                </c:pt>
                <c:pt idx="4680">
                  <c:v>29.92</c:v>
                </c:pt>
                <c:pt idx="4681">
                  <c:v>29.92</c:v>
                </c:pt>
                <c:pt idx="4682">
                  <c:v>29.92</c:v>
                </c:pt>
                <c:pt idx="4683">
                  <c:v>29.92</c:v>
                </c:pt>
                <c:pt idx="4684">
                  <c:v>29.92</c:v>
                </c:pt>
                <c:pt idx="4685">
                  <c:v>29.92</c:v>
                </c:pt>
                <c:pt idx="4686">
                  <c:v>29.91</c:v>
                </c:pt>
                <c:pt idx="4687">
                  <c:v>29.91</c:v>
                </c:pt>
                <c:pt idx="4688">
                  <c:v>29.91</c:v>
                </c:pt>
                <c:pt idx="4689">
                  <c:v>29.91</c:v>
                </c:pt>
                <c:pt idx="4690">
                  <c:v>29.91</c:v>
                </c:pt>
                <c:pt idx="4691">
                  <c:v>29.91</c:v>
                </c:pt>
                <c:pt idx="4692">
                  <c:v>29.91</c:v>
                </c:pt>
                <c:pt idx="4693">
                  <c:v>29.91</c:v>
                </c:pt>
                <c:pt idx="4694">
                  <c:v>29.91</c:v>
                </c:pt>
                <c:pt idx="4695">
                  <c:v>29.91</c:v>
                </c:pt>
                <c:pt idx="4696">
                  <c:v>29.91</c:v>
                </c:pt>
                <c:pt idx="4697">
                  <c:v>29.9</c:v>
                </c:pt>
                <c:pt idx="4698">
                  <c:v>29.9</c:v>
                </c:pt>
                <c:pt idx="4699">
                  <c:v>29.9</c:v>
                </c:pt>
                <c:pt idx="4700">
                  <c:v>29.9</c:v>
                </c:pt>
                <c:pt idx="4701">
                  <c:v>29.9</c:v>
                </c:pt>
                <c:pt idx="4702">
                  <c:v>29.9</c:v>
                </c:pt>
                <c:pt idx="4703">
                  <c:v>29.9</c:v>
                </c:pt>
                <c:pt idx="4704">
                  <c:v>29.89</c:v>
                </c:pt>
                <c:pt idx="4705">
                  <c:v>29.89</c:v>
                </c:pt>
                <c:pt idx="4706">
                  <c:v>29.88</c:v>
                </c:pt>
                <c:pt idx="4707">
                  <c:v>29.88</c:v>
                </c:pt>
                <c:pt idx="4708">
                  <c:v>29.88</c:v>
                </c:pt>
                <c:pt idx="4709">
                  <c:v>29.88</c:v>
                </c:pt>
                <c:pt idx="4710">
                  <c:v>29.88</c:v>
                </c:pt>
                <c:pt idx="4711">
                  <c:v>29.86</c:v>
                </c:pt>
                <c:pt idx="4712">
                  <c:v>29.85</c:v>
                </c:pt>
                <c:pt idx="4713">
                  <c:v>29.85</c:v>
                </c:pt>
                <c:pt idx="4714">
                  <c:v>29.84</c:v>
                </c:pt>
                <c:pt idx="4715">
                  <c:v>29.84</c:v>
                </c:pt>
                <c:pt idx="4716">
                  <c:v>29.84</c:v>
                </c:pt>
                <c:pt idx="4717">
                  <c:v>29.83</c:v>
                </c:pt>
                <c:pt idx="4718">
                  <c:v>29.83</c:v>
                </c:pt>
                <c:pt idx="4719">
                  <c:v>29.83</c:v>
                </c:pt>
                <c:pt idx="4720">
                  <c:v>29.83</c:v>
                </c:pt>
                <c:pt idx="4721">
                  <c:v>29.81</c:v>
                </c:pt>
                <c:pt idx="4722">
                  <c:v>29.81</c:v>
                </c:pt>
                <c:pt idx="4723">
                  <c:v>29.81</c:v>
                </c:pt>
                <c:pt idx="4724">
                  <c:v>29.8</c:v>
                </c:pt>
                <c:pt idx="4725">
                  <c:v>29.79</c:v>
                </c:pt>
                <c:pt idx="4726">
                  <c:v>29.79</c:v>
                </c:pt>
                <c:pt idx="4727">
                  <c:v>29.79</c:v>
                </c:pt>
                <c:pt idx="4728">
                  <c:v>29.78</c:v>
                </c:pt>
                <c:pt idx="4729">
                  <c:v>29.78</c:v>
                </c:pt>
                <c:pt idx="4730">
                  <c:v>29.77</c:v>
                </c:pt>
                <c:pt idx="4731">
                  <c:v>29.76</c:v>
                </c:pt>
                <c:pt idx="4732">
                  <c:v>29.76</c:v>
                </c:pt>
                <c:pt idx="4733">
                  <c:v>29.76</c:v>
                </c:pt>
                <c:pt idx="4734">
                  <c:v>29.75</c:v>
                </c:pt>
                <c:pt idx="4735">
                  <c:v>29.75</c:v>
                </c:pt>
                <c:pt idx="4736">
                  <c:v>29.75</c:v>
                </c:pt>
                <c:pt idx="4737">
                  <c:v>29.74</c:v>
                </c:pt>
                <c:pt idx="4738">
                  <c:v>29.74</c:v>
                </c:pt>
                <c:pt idx="4739">
                  <c:v>29.73</c:v>
                </c:pt>
                <c:pt idx="4740">
                  <c:v>29.73</c:v>
                </c:pt>
                <c:pt idx="4741">
                  <c:v>29.73</c:v>
                </c:pt>
                <c:pt idx="4742">
                  <c:v>29.73</c:v>
                </c:pt>
                <c:pt idx="4743">
                  <c:v>29.72</c:v>
                </c:pt>
                <c:pt idx="4744">
                  <c:v>29.72</c:v>
                </c:pt>
                <c:pt idx="4745">
                  <c:v>29.72</c:v>
                </c:pt>
                <c:pt idx="4746">
                  <c:v>29.72</c:v>
                </c:pt>
                <c:pt idx="4747">
                  <c:v>29.72</c:v>
                </c:pt>
                <c:pt idx="4748">
                  <c:v>29.71</c:v>
                </c:pt>
                <c:pt idx="4749">
                  <c:v>29.71</c:v>
                </c:pt>
                <c:pt idx="4750">
                  <c:v>29.7</c:v>
                </c:pt>
                <c:pt idx="4751">
                  <c:v>29.7</c:v>
                </c:pt>
                <c:pt idx="4752">
                  <c:v>29.7</c:v>
                </c:pt>
                <c:pt idx="4753">
                  <c:v>29.7</c:v>
                </c:pt>
                <c:pt idx="4754">
                  <c:v>29.7</c:v>
                </c:pt>
                <c:pt idx="4755">
                  <c:v>29.69</c:v>
                </c:pt>
                <c:pt idx="4756">
                  <c:v>29.69</c:v>
                </c:pt>
                <c:pt idx="4757">
                  <c:v>29.68</c:v>
                </c:pt>
                <c:pt idx="4758">
                  <c:v>29.68</c:v>
                </c:pt>
                <c:pt idx="4759">
                  <c:v>29.68</c:v>
                </c:pt>
                <c:pt idx="4760">
                  <c:v>29.67</c:v>
                </c:pt>
                <c:pt idx="4761">
                  <c:v>29.67</c:v>
                </c:pt>
                <c:pt idx="4762">
                  <c:v>29.67</c:v>
                </c:pt>
                <c:pt idx="4763">
                  <c:v>29.67</c:v>
                </c:pt>
                <c:pt idx="4764">
                  <c:v>29.66</c:v>
                </c:pt>
                <c:pt idx="4765">
                  <c:v>29.66</c:v>
                </c:pt>
                <c:pt idx="4766">
                  <c:v>29.65</c:v>
                </c:pt>
                <c:pt idx="4767">
                  <c:v>29.65</c:v>
                </c:pt>
                <c:pt idx="4768">
                  <c:v>29.65</c:v>
                </c:pt>
                <c:pt idx="4769">
                  <c:v>29.64</c:v>
                </c:pt>
                <c:pt idx="4770">
                  <c:v>29.64</c:v>
                </c:pt>
                <c:pt idx="4771">
                  <c:v>29.64</c:v>
                </c:pt>
                <c:pt idx="4772">
                  <c:v>29.64</c:v>
                </c:pt>
                <c:pt idx="4773">
                  <c:v>29.63</c:v>
                </c:pt>
                <c:pt idx="4774">
                  <c:v>29.63</c:v>
                </c:pt>
                <c:pt idx="4775">
                  <c:v>29.63</c:v>
                </c:pt>
                <c:pt idx="4776">
                  <c:v>29.63</c:v>
                </c:pt>
                <c:pt idx="4777">
                  <c:v>29.62</c:v>
                </c:pt>
                <c:pt idx="4778">
                  <c:v>29.62</c:v>
                </c:pt>
                <c:pt idx="4779">
                  <c:v>29.62</c:v>
                </c:pt>
                <c:pt idx="4780">
                  <c:v>29.62</c:v>
                </c:pt>
                <c:pt idx="4781">
                  <c:v>29.62</c:v>
                </c:pt>
                <c:pt idx="4782">
                  <c:v>29.62</c:v>
                </c:pt>
                <c:pt idx="4783">
                  <c:v>29.61</c:v>
                </c:pt>
                <c:pt idx="4784">
                  <c:v>29.61</c:v>
                </c:pt>
                <c:pt idx="4785">
                  <c:v>29.6</c:v>
                </c:pt>
                <c:pt idx="4786">
                  <c:v>29.6</c:v>
                </c:pt>
                <c:pt idx="4787">
                  <c:v>29.6</c:v>
                </c:pt>
                <c:pt idx="4788">
                  <c:v>29.59</c:v>
                </c:pt>
                <c:pt idx="4789">
                  <c:v>29.59</c:v>
                </c:pt>
                <c:pt idx="4790">
                  <c:v>29.59</c:v>
                </c:pt>
                <c:pt idx="4791">
                  <c:v>29.59</c:v>
                </c:pt>
                <c:pt idx="4792">
                  <c:v>29.59</c:v>
                </c:pt>
                <c:pt idx="4793">
                  <c:v>29.59</c:v>
                </c:pt>
                <c:pt idx="4794">
                  <c:v>29.58</c:v>
                </c:pt>
                <c:pt idx="4795">
                  <c:v>29.58</c:v>
                </c:pt>
                <c:pt idx="4796">
                  <c:v>29.58</c:v>
                </c:pt>
                <c:pt idx="4797">
                  <c:v>29.57</c:v>
                </c:pt>
                <c:pt idx="4798">
                  <c:v>29.57</c:v>
                </c:pt>
                <c:pt idx="4799">
                  <c:v>29.57</c:v>
                </c:pt>
                <c:pt idx="4800">
                  <c:v>29.57</c:v>
                </c:pt>
                <c:pt idx="4801">
                  <c:v>29.57</c:v>
                </c:pt>
                <c:pt idx="4802">
                  <c:v>29.56</c:v>
                </c:pt>
                <c:pt idx="4803">
                  <c:v>29.55</c:v>
                </c:pt>
                <c:pt idx="4804">
                  <c:v>29.55</c:v>
                </c:pt>
                <c:pt idx="4805">
                  <c:v>29.55</c:v>
                </c:pt>
                <c:pt idx="4806">
                  <c:v>29.55</c:v>
                </c:pt>
                <c:pt idx="4807">
                  <c:v>29.54</c:v>
                </c:pt>
                <c:pt idx="4808">
                  <c:v>29.54</c:v>
                </c:pt>
                <c:pt idx="4809">
                  <c:v>29.54</c:v>
                </c:pt>
                <c:pt idx="4810">
                  <c:v>29.54</c:v>
                </c:pt>
                <c:pt idx="4811">
                  <c:v>29.54</c:v>
                </c:pt>
                <c:pt idx="4812">
                  <c:v>29.54</c:v>
                </c:pt>
                <c:pt idx="4813">
                  <c:v>29.53</c:v>
                </c:pt>
                <c:pt idx="4814">
                  <c:v>29.53</c:v>
                </c:pt>
                <c:pt idx="4815">
                  <c:v>29.53</c:v>
                </c:pt>
                <c:pt idx="4816">
                  <c:v>29.53</c:v>
                </c:pt>
                <c:pt idx="4817">
                  <c:v>29.53</c:v>
                </c:pt>
                <c:pt idx="4818">
                  <c:v>29.52</c:v>
                </c:pt>
                <c:pt idx="4819">
                  <c:v>29.52</c:v>
                </c:pt>
                <c:pt idx="4820">
                  <c:v>29.52</c:v>
                </c:pt>
                <c:pt idx="4821">
                  <c:v>29.51</c:v>
                </c:pt>
                <c:pt idx="4822">
                  <c:v>29.51</c:v>
                </c:pt>
                <c:pt idx="4823">
                  <c:v>29.51</c:v>
                </c:pt>
                <c:pt idx="4824">
                  <c:v>29.51</c:v>
                </c:pt>
                <c:pt idx="4825">
                  <c:v>29.5</c:v>
                </c:pt>
                <c:pt idx="4826">
                  <c:v>29.5</c:v>
                </c:pt>
                <c:pt idx="4827">
                  <c:v>29.5</c:v>
                </c:pt>
                <c:pt idx="4828">
                  <c:v>29.5</c:v>
                </c:pt>
                <c:pt idx="4829">
                  <c:v>29.49</c:v>
                </c:pt>
                <c:pt idx="4830">
                  <c:v>29.49</c:v>
                </c:pt>
                <c:pt idx="4831">
                  <c:v>29.49</c:v>
                </c:pt>
                <c:pt idx="4832">
                  <c:v>29.49</c:v>
                </c:pt>
                <c:pt idx="4833">
                  <c:v>29.49</c:v>
                </c:pt>
                <c:pt idx="4834">
                  <c:v>29.49</c:v>
                </c:pt>
                <c:pt idx="4835">
                  <c:v>29.49</c:v>
                </c:pt>
                <c:pt idx="4836">
                  <c:v>29.48</c:v>
                </c:pt>
                <c:pt idx="4837">
                  <c:v>29.48</c:v>
                </c:pt>
                <c:pt idx="4838">
                  <c:v>29.48</c:v>
                </c:pt>
                <c:pt idx="4839">
                  <c:v>29.48</c:v>
                </c:pt>
                <c:pt idx="4840">
                  <c:v>29.47</c:v>
                </c:pt>
                <c:pt idx="4841">
                  <c:v>29.47</c:v>
                </c:pt>
                <c:pt idx="4842">
                  <c:v>29.47</c:v>
                </c:pt>
                <c:pt idx="4843">
                  <c:v>29.47</c:v>
                </c:pt>
                <c:pt idx="4844">
                  <c:v>29.46</c:v>
                </c:pt>
                <c:pt idx="4845">
                  <c:v>29.46</c:v>
                </c:pt>
                <c:pt idx="4846">
                  <c:v>29.46</c:v>
                </c:pt>
                <c:pt idx="4847">
                  <c:v>29.46</c:v>
                </c:pt>
                <c:pt idx="4848">
                  <c:v>29.46</c:v>
                </c:pt>
                <c:pt idx="4849">
                  <c:v>29.46</c:v>
                </c:pt>
                <c:pt idx="4850">
                  <c:v>29.45</c:v>
                </c:pt>
                <c:pt idx="4851">
                  <c:v>29.45</c:v>
                </c:pt>
                <c:pt idx="4852">
                  <c:v>29.45</c:v>
                </c:pt>
                <c:pt idx="4853">
                  <c:v>29.45</c:v>
                </c:pt>
                <c:pt idx="4854">
                  <c:v>29.45</c:v>
                </c:pt>
                <c:pt idx="4855">
                  <c:v>29.44</c:v>
                </c:pt>
                <c:pt idx="4856">
                  <c:v>29.44</c:v>
                </c:pt>
                <c:pt idx="4857">
                  <c:v>29.44</c:v>
                </c:pt>
                <c:pt idx="4858">
                  <c:v>29.44</c:v>
                </c:pt>
                <c:pt idx="4859">
                  <c:v>29.44</c:v>
                </c:pt>
                <c:pt idx="4860">
                  <c:v>29.44</c:v>
                </c:pt>
                <c:pt idx="4861">
                  <c:v>29.44</c:v>
                </c:pt>
                <c:pt idx="4862">
                  <c:v>29.44</c:v>
                </c:pt>
                <c:pt idx="4863">
                  <c:v>29.43</c:v>
                </c:pt>
                <c:pt idx="4864">
                  <c:v>29.43</c:v>
                </c:pt>
                <c:pt idx="4865">
                  <c:v>29.43</c:v>
                </c:pt>
                <c:pt idx="4866">
                  <c:v>29.43</c:v>
                </c:pt>
                <c:pt idx="4867">
                  <c:v>29.43</c:v>
                </c:pt>
                <c:pt idx="4868">
                  <c:v>29.43</c:v>
                </c:pt>
                <c:pt idx="4869">
                  <c:v>29.43</c:v>
                </c:pt>
                <c:pt idx="4870">
                  <c:v>29.42</c:v>
                </c:pt>
                <c:pt idx="4871">
                  <c:v>29.42</c:v>
                </c:pt>
                <c:pt idx="4872">
                  <c:v>29.42</c:v>
                </c:pt>
                <c:pt idx="4873">
                  <c:v>29.41</c:v>
                </c:pt>
                <c:pt idx="4874">
                  <c:v>29.41</c:v>
                </c:pt>
                <c:pt idx="4875">
                  <c:v>29.41</c:v>
                </c:pt>
                <c:pt idx="4876">
                  <c:v>29.4</c:v>
                </c:pt>
                <c:pt idx="4877">
                  <c:v>29.4</c:v>
                </c:pt>
                <c:pt idx="4878">
                  <c:v>29.4</c:v>
                </c:pt>
                <c:pt idx="4879">
                  <c:v>29.39</c:v>
                </c:pt>
                <c:pt idx="4880">
                  <c:v>29.39</c:v>
                </c:pt>
                <c:pt idx="4881">
                  <c:v>29.38</c:v>
                </c:pt>
                <c:pt idx="4882">
                  <c:v>29.38</c:v>
                </c:pt>
                <c:pt idx="4883">
                  <c:v>29.38</c:v>
                </c:pt>
                <c:pt idx="4884">
                  <c:v>29.38</c:v>
                </c:pt>
                <c:pt idx="4885">
                  <c:v>29.38</c:v>
                </c:pt>
                <c:pt idx="4886">
                  <c:v>29.38</c:v>
                </c:pt>
                <c:pt idx="4887">
                  <c:v>29.37</c:v>
                </c:pt>
                <c:pt idx="4888">
                  <c:v>29.37</c:v>
                </c:pt>
                <c:pt idx="4889">
                  <c:v>29.37</c:v>
                </c:pt>
                <c:pt idx="4890">
                  <c:v>29.37</c:v>
                </c:pt>
                <c:pt idx="4891">
                  <c:v>29.36</c:v>
                </c:pt>
                <c:pt idx="4892">
                  <c:v>29.36</c:v>
                </c:pt>
                <c:pt idx="4893">
                  <c:v>29.36</c:v>
                </c:pt>
                <c:pt idx="4894">
                  <c:v>29.35</c:v>
                </c:pt>
                <c:pt idx="4895">
                  <c:v>29.35</c:v>
                </c:pt>
                <c:pt idx="4896">
                  <c:v>29.34</c:v>
                </c:pt>
                <c:pt idx="4897">
                  <c:v>29.34</c:v>
                </c:pt>
                <c:pt idx="4898">
                  <c:v>29.34</c:v>
                </c:pt>
                <c:pt idx="4899">
                  <c:v>29.34</c:v>
                </c:pt>
                <c:pt idx="4900">
                  <c:v>29.33</c:v>
                </c:pt>
                <c:pt idx="4901">
                  <c:v>29.33</c:v>
                </c:pt>
                <c:pt idx="4902">
                  <c:v>29.33</c:v>
                </c:pt>
                <c:pt idx="4903">
                  <c:v>29.33</c:v>
                </c:pt>
                <c:pt idx="4904">
                  <c:v>29.33</c:v>
                </c:pt>
                <c:pt idx="4905">
                  <c:v>29.33</c:v>
                </c:pt>
                <c:pt idx="4906">
                  <c:v>29.32</c:v>
                </c:pt>
                <c:pt idx="4907">
                  <c:v>29.32</c:v>
                </c:pt>
                <c:pt idx="4908">
                  <c:v>29.31</c:v>
                </c:pt>
                <c:pt idx="4909">
                  <c:v>29.31</c:v>
                </c:pt>
                <c:pt idx="4910">
                  <c:v>29.3</c:v>
                </c:pt>
                <c:pt idx="4911">
                  <c:v>29.3</c:v>
                </c:pt>
                <c:pt idx="4912">
                  <c:v>29.3</c:v>
                </c:pt>
                <c:pt idx="4913">
                  <c:v>29.29</c:v>
                </c:pt>
                <c:pt idx="4914">
                  <c:v>29.29</c:v>
                </c:pt>
                <c:pt idx="4915">
                  <c:v>29.28</c:v>
                </c:pt>
                <c:pt idx="4916">
                  <c:v>29.28</c:v>
                </c:pt>
                <c:pt idx="4917">
                  <c:v>29.28</c:v>
                </c:pt>
                <c:pt idx="4918">
                  <c:v>29.28</c:v>
                </c:pt>
                <c:pt idx="4919">
                  <c:v>29.28</c:v>
                </c:pt>
                <c:pt idx="4920">
                  <c:v>29.28</c:v>
                </c:pt>
                <c:pt idx="4921">
                  <c:v>29.27</c:v>
                </c:pt>
                <c:pt idx="4922">
                  <c:v>29.27</c:v>
                </c:pt>
                <c:pt idx="4923">
                  <c:v>29.27</c:v>
                </c:pt>
                <c:pt idx="4924">
                  <c:v>29.27</c:v>
                </c:pt>
                <c:pt idx="4925">
                  <c:v>29.26</c:v>
                </c:pt>
                <c:pt idx="4926">
                  <c:v>29.25</c:v>
                </c:pt>
                <c:pt idx="4927">
                  <c:v>29.25</c:v>
                </c:pt>
                <c:pt idx="4928">
                  <c:v>29.25</c:v>
                </c:pt>
                <c:pt idx="4929">
                  <c:v>29.24</c:v>
                </c:pt>
                <c:pt idx="4930">
                  <c:v>29.24</c:v>
                </c:pt>
                <c:pt idx="4931">
                  <c:v>29.23</c:v>
                </c:pt>
                <c:pt idx="4932">
                  <c:v>29.23</c:v>
                </c:pt>
                <c:pt idx="4933">
                  <c:v>29.23</c:v>
                </c:pt>
                <c:pt idx="4934">
                  <c:v>29.22</c:v>
                </c:pt>
                <c:pt idx="4935">
                  <c:v>29.22</c:v>
                </c:pt>
                <c:pt idx="4936">
                  <c:v>29.22</c:v>
                </c:pt>
                <c:pt idx="4937">
                  <c:v>29.21</c:v>
                </c:pt>
                <c:pt idx="4938">
                  <c:v>29.2</c:v>
                </c:pt>
                <c:pt idx="4939">
                  <c:v>29.19</c:v>
                </c:pt>
                <c:pt idx="4940">
                  <c:v>29.19</c:v>
                </c:pt>
                <c:pt idx="4941">
                  <c:v>29.18</c:v>
                </c:pt>
                <c:pt idx="4942">
                  <c:v>29.18</c:v>
                </c:pt>
                <c:pt idx="4943">
                  <c:v>29.18</c:v>
                </c:pt>
                <c:pt idx="4944">
                  <c:v>29.18</c:v>
                </c:pt>
                <c:pt idx="4945">
                  <c:v>29.18</c:v>
                </c:pt>
                <c:pt idx="4946">
                  <c:v>29.18</c:v>
                </c:pt>
                <c:pt idx="4947">
                  <c:v>29.18</c:v>
                </c:pt>
                <c:pt idx="4948">
                  <c:v>29.18</c:v>
                </c:pt>
                <c:pt idx="4949">
                  <c:v>29.18</c:v>
                </c:pt>
                <c:pt idx="4950">
                  <c:v>29.17</c:v>
                </c:pt>
                <c:pt idx="4951">
                  <c:v>29.17</c:v>
                </c:pt>
                <c:pt idx="4952">
                  <c:v>29.17</c:v>
                </c:pt>
                <c:pt idx="4953">
                  <c:v>29.17</c:v>
                </c:pt>
                <c:pt idx="4954">
                  <c:v>29.16</c:v>
                </c:pt>
                <c:pt idx="4955">
                  <c:v>29.15</c:v>
                </c:pt>
                <c:pt idx="4956">
                  <c:v>29.15</c:v>
                </c:pt>
                <c:pt idx="4957">
                  <c:v>29.15</c:v>
                </c:pt>
                <c:pt idx="4958">
                  <c:v>29.15</c:v>
                </c:pt>
                <c:pt idx="4959">
                  <c:v>29.15</c:v>
                </c:pt>
                <c:pt idx="4960">
                  <c:v>29.15</c:v>
                </c:pt>
                <c:pt idx="4961">
                  <c:v>29.14</c:v>
                </c:pt>
                <c:pt idx="4962">
                  <c:v>29.14</c:v>
                </c:pt>
                <c:pt idx="4963">
                  <c:v>29.14</c:v>
                </c:pt>
                <c:pt idx="4964">
                  <c:v>29.14</c:v>
                </c:pt>
                <c:pt idx="4965">
                  <c:v>29.14</c:v>
                </c:pt>
                <c:pt idx="4966">
                  <c:v>29.14</c:v>
                </c:pt>
                <c:pt idx="4967">
                  <c:v>29.14</c:v>
                </c:pt>
                <c:pt idx="4968">
                  <c:v>29.13</c:v>
                </c:pt>
                <c:pt idx="4969">
                  <c:v>29.13</c:v>
                </c:pt>
                <c:pt idx="4970">
                  <c:v>29.13</c:v>
                </c:pt>
                <c:pt idx="4971">
                  <c:v>29.13</c:v>
                </c:pt>
                <c:pt idx="4972">
                  <c:v>29.13</c:v>
                </c:pt>
                <c:pt idx="4973">
                  <c:v>29.13</c:v>
                </c:pt>
                <c:pt idx="4974">
                  <c:v>29.12</c:v>
                </c:pt>
                <c:pt idx="4975">
                  <c:v>29.12</c:v>
                </c:pt>
                <c:pt idx="4976">
                  <c:v>29.11</c:v>
                </c:pt>
                <c:pt idx="4977">
                  <c:v>29.11</c:v>
                </c:pt>
                <c:pt idx="4978">
                  <c:v>29.11</c:v>
                </c:pt>
                <c:pt idx="4979">
                  <c:v>29.1</c:v>
                </c:pt>
                <c:pt idx="4980">
                  <c:v>29.1</c:v>
                </c:pt>
                <c:pt idx="4981">
                  <c:v>29.1</c:v>
                </c:pt>
                <c:pt idx="4982">
                  <c:v>29.1</c:v>
                </c:pt>
                <c:pt idx="4983">
                  <c:v>29.09</c:v>
                </c:pt>
                <c:pt idx="4984">
                  <c:v>29.09</c:v>
                </c:pt>
                <c:pt idx="4985">
                  <c:v>29.09</c:v>
                </c:pt>
                <c:pt idx="4986">
                  <c:v>29.09</c:v>
                </c:pt>
                <c:pt idx="4987">
                  <c:v>29.09</c:v>
                </c:pt>
                <c:pt idx="4988">
                  <c:v>29.09</c:v>
                </c:pt>
                <c:pt idx="4989">
                  <c:v>29.09</c:v>
                </c:pt>
                <c:pt idx="4990">
                  <c:v>29.09</c:v>
                </c:pt>
                <c:pt idx="4991">
                  <c:v>29.09</c:v>
                </c:pt>
                <c:pt idx="4992">
                  <c:v>29.08</c:v>
                </c:pt>
                <c:pt idx="4993">
                  <c:v>29.08</c:v>
                </c:pt>
                <c:pt idx="4994">
                  <c:v>29.08</c:v>
                </c:pt>
                <c:pt idx="4995">
                  <c:v>29.08</c:v>
                </c:pt>
                <c:pt idx="4996">
                  <c:v>29.08</c:v>
                </c:pt>
                <c:pt idx="4997">
                  <c:v>29.08</c:v>
                </c:pt>
                <c:pt idx="4998">
                  <c:v>29.08</c:v>
                </c:pt>
                <c:pt idx="4999">
                  <c:v>29.08</c:v>
                </c:pt>
                <c:pt idx="5000">
                  <c:v>29.07</c:v>
                </c:pt>
                <c:pt idx="5001">
                  <c:v>29.07</c:v>
                </c:pt>
                <c:pt idx="5002">
                  <c:v>29.07</c:v>
                </c:pt>
                <c:pt idx="5003">
                  <c:v>29.06</c:v>
                </c:pt>
                <c:pt idx="5004">
                  <c:v>29.06</c:v>
                </c:pt>
                <c:pt idx="5005">
                  <c:v>29.06</c:v>
                </c:pt>
                <c:pt idx="5006">
                  <c:v>29.06</c:v>
                </c:pt>
                <c:pt idx="5007">
                  <c:v>29.06</c:v>
                </c:pt>
                <c:pt idx="5008">
                  <c:v>29.06</c:v>
                </c:pt>
                <c:pt idx="5009">
                  <c:v>29.06</c:v>
                </c:pt>
                <c:pt idx="5010">
                  <c:v>29.06</c:v>
                </c:pt>
                <c:pt idx="5011">
                  <c:v>29.06</c:v>
                </c:pt>
                <c:pt idx="5012">
                  <c:v>29.05</c:v>
                </c:pt>
                <c:pt idx="5013">
                  <c:v>29.05</c:v>
                </c:pt>
                <c:pt idx="5014">
                  <c:v>29.05</c:v>
                </c:pt>
                <c:pt idx="5015">
                  <c:v>29.05</c:v>
                </c:pt>
                <c:pt idx="5016">
                  <c:v>29.05</c:v>
                </c:pt>
                <c:pt idx="5017">
                  <c:v>29.04</c:v>
                </c:pt>
                <c:pt idx="5018">
                  <c:v>29.04</c:v>
                </c:pt>
                <c:pt idx="5019">
                  <c:v>29.04</c:v>
                </c:pt>
                <c:pt idx="5020">
                  <c:v>29.04</c:v>
                </c:pt>
                <c:pt idx="5021">
                  <c:v>29.04</c:v>
                </c:pt>
                <c:pt idx="5022">
                  <c:v>29.03</c:v>
                </c:pt>
                <c:pt idx="5023">
                  <c:v>29.03</c:v>
                </c:pt>
                <c:pt idx="5024">
                  <c:v>29.03</c:v>
                </c:pt>
                <c:pt idx="5025">
                  <c:v>29.03</c:v>
                </c:pt>
                <c:pt idx="5026">
                  <c:v>29.03</c:v>
                </c:pt>
                <c:pt idx="5027">
                  <c:v>29.03</c:v>
                </c:pt>
                <c:pt idx="5028">
                  <c:v>29.03</c:v>
                </c:pt>
                <c:pt idx="5029">
                  <c:v>29.03</c:v>
                </c:pt>
                <c:pt idx="5030">
                  <c:v>29.03</c:v>
                </c:pt>
                <c:pt idx="5031">
                  <c:v>29.03</c:v>
                </c:pt>
                <c:pt idx="5032">
                  <c:v>29.02</c:v>
                </c:pt>
                <c:pt idx="5033">
                  <c:v>29.02</c:v>
                </c:pt>
                <c:pt idx="5034">
                  <c:v>29.02</c:v>
                </c:pt>
                <c:pt idx="5035">
                  <c:v>29.02</c:v>
                </c:pt>
                <c:pt idx="5036">
                  <c:v>29.02</c:v>
                </c:pt>
                <c:pt idx="5037">
                  <c:v>29.02</c:v>
                </c:pt>
                <c:pt idx="5038">
                  <c:v>29.02</c:v>
                </c:pt>
                <c:pt idx="5039">
                  <c:v>29.02</c:v>
                </c:pt>
                <c:pt idx="5040">
                  <c:v>29.01</c:v>
                </c:pt>
                <c:pt idx="5041">
                  <c:v>29.01</c:v>
                </c:pt>
                <c:pt idx="5042">
                  <c:v>29.01</c:v>
                </c:pt>
                <c:pt idx="5043">
                  <c:v>29.01</c:v>
                </c:pt>
                <c:pt idx="5044">
                  <c:v>29.01</c:v>
                </c:pt>
                <c:pt idx="5045">
                  <c:v>29.01</c:v>
                </c:pt>
                <c:pt idx="5046">
                  <c:v>29.01</c:v>
                </c:pt>
                <c:pt idx="5047">
                  <c:v>29.01</c:v>
                </c:pt>
                <c:pt idx="5048">
                  <c:v>29.01</c:v>
                </c:pt>
                <c:pt idx="5049">
                  <c:v>29</c:v>
                </c:pt>
                <c:pt idx="5050">
                  <c:v>29</c:v>
                </c:pt>
                <c:pt idx="5051">
                  <c:v>29</c:v>
                </c:pt>
                <c:pt idx="5052">
                  <c:v>29</c:v>
                </c:pt>
                <c:pt idx="5053">
                  <c:v>29</c:v>
                </c:pt>
                <c:pt idx="5054">
                  <c:v>29</c:v>
                </c:pt>
                <c:pt idx="5055">
                  <c:v>29</c:v>
                </c:pt>
                <c:pt idx="5056">
                  <c:v>28.99</c:v>
                </c:pt>
                <c:pt idx="5057">
                  <c:v>28.99</c:v>
                </c:pt>
                <c:pt idx="5058">
                  <c:v>28.99</c:v>
                </c:pt>
                <c:pt idx="5059">
                  <c:v>28.99</c:v>
                </c:pt>
                <c:pt idx="5060">
                  <c:v>28.99</c:v>
                </c:pt>
                <c:pt idx="5061">
                  <c:v>28.99</c:v>
                </c:pt>
                <c:pt idx="5062">
                  <c:v>28.98</c:v>
                </c:pt>
                <c:pt idx="5063">
                  <c:v>28.97</c:v>
                </c:pt>
                <c:pt idx="5064">
                  <c:v>28.96</c:v>
                </c:pt>
                <c:pt idx="5065">
                  <c:v>28.96</c:v>
                </c:pt>
                <c:pt idx="5066">
                  <c:v>28.95</c:v>
                </c:pt>
                <c:pt idx="5067">
                  <c:v>28.95</c:v>
                </c:pt>
                <c:pt idx="5068">
                  <c:v>28.95</c:v>
                </c:pt>
                <c:pt idx="5069">
                  <c:v>28.94</c:v>
                </c:pt>
                <c:pt idx="5070">
                  <c:v>28.94</c:v>
                </c:pt>
                <c:pt idx="5071">
                  <c:v>28.94</c:v>
                </c:pt>
                <c:pt idx="5072">
                  <c:v>28.94</c:v>
                </c:pt>
                <c:pt idx="5073">
                  <c:v>28.94</c:v>
                </c:pt>
                <c:pt idx="5074">
                  <c:v>28.94</c:v>
                </c:pt>
                <c:pt idx="5075">
                  <c:v>28.93</c:v>
                </c:pt>
                <c:pt idx="5076">
                  <c:v>28.93</c:v>
                </c:pt>
                <c:pt idx="5077">
                  <c:v>28.92</c:v>
                </c:pt>
                <c:pt idx="5078">
                  <c:v>28.92</c:v>
                </c:pt>
                <c:pt idx="5079">
                  <c:v>28.92</c:v>
                </c:pt>
                <c:pt idx="5080">
                  <c:v>28.92</c:v>
                </c:pt>
                <c:pt idx="5081">
                  <c:v>28.91</c:v>
                </c:pt>
                <c:pt idx="5082">
                  <c:v>28.91</c:v>
                </c:pt>
                <c:pt idx="5083">
                  <c:v>28.91</c:v>
                </c:pt>
                <c:pt idx="5084">
                  <c:v>28.91</c:v>
                </c:pt>
                <c:pt idx="5085">
                  <c:v>28.91</c:v>
                </c:pt>
                <c:pt idx="5086">
                  <c:v>28.91</c:v>
                </c:pt>
                <c:pt idx="5087">
                  <c:v>28.91</c:v>
                </c:pt>
                <c:pt idx="5088">
                  <c:v>28.91</c:v>
                </c:pt>
                <c:pt idx="5089">
                  <c:v>28.9</c:v>
                </c:pt>
                <c:pt idx="5090">
                  <c:v>28.9</c:v>
                </c:pt>
                <c:pt idx="5091">
                  <c:v>28.89</c:v>
                </c:pt>
                <c:pt idx="5092">
                  <c:v>28.89</c:v>
                </c:pt>
                <c:pt idx="5093">
                  <c:v>28.89</c:v>
                </c:pt>
                <c:pt idx="5094">
                  <c:v>28.88</c:v>
                </c:pt>
                <c:pt idx="5095">
                  <c:v>28.88</c:v>
                </c:pt>
                <c:pt idx="5096">
                  <c:v>28.88</c:v>
                </c:pt>
                <c:pt idx="5097">
                  <c:v>28.88</c:v>
                </c:pt>
                <c:pt idx="5098">
                  <c:v>28.87</c:v>
                </c:pt>
                <c:pt idx="5099">
                  <c:v>28.87</c:v>
                </c:pt>
                <c:pt idx="5100">
                  <c:v>28.87</c:v>
                </c:pt>
                <c:pt idx="5101">
                  <c:v>28.87</c:v>
                </c:pt>
                <c:pt idx="5102">
                  <c:v>28.86</c:v>
                </c:pt>
                <c:pt idx="5103">
                  <c:v>28.86</c:v>
                </c:pt>
                <c:pt idx="5104">
                  <c:v>28.85</c:v>
                </c:pt>
                <c:pt idx="5105">
                  <c:v>28.84</c:v>
                </c:pt>
                <c:pt idx="5106">
                  <c:v>28.84</c:v>
                </c:pt>
                <c:pt idx="5107">
                  <c:v>28.83</c:v>
                </c:pt>
                <c:pt idx="5108">
                  <c:v>28.81</c:v>
                </c:pt>
                <c:pt idx="5109">
                  <c:v>28.81</c:v>
                </c:pt>
                <c:pt idx="5110">
                  <c:v>28.81</c:v>
                </c:pt>
                <c:pt idx="5111">
                  <c:v>28.81</c:v>
                </c:pt>
                <c:pt idx="5112">
                  <c:v>28.81</c:v>
                </c:pt>
                <c:pt idx="5113">
                  <c:v>28.8</c:v>
                </c:pt>
                <c:pt idx="5114">
                  <c:v>28.8</c:v>
                </c:pt>
                <c:pt idx="5115">
                  <c:v>28.8</c:v>
                </c:pt>
                <c:pt idx="5116">
                  <c:v>28.79</c:v>
                </c:pt>
                <c:pt idx="5117">
                  <c:v>28.79</c:v>
                </c:pt>
                <c:pt idx="5118">
                  <c:v>28.79</c:v>
                </c:pt>
                <c:pt idx="5119">
                  <c:v>28.79</c:v>
                </c:pt>
                <c:pt idx="5120">
                  <c:v>28.79</c:v>
                </c:pt>
                <c:pt idx="5121">
                  <c:v>28.78</c:v>
                </c:pt>
                <c:pt idx="5122">
                  <c:v>28.78</c:v>
                </c:pt>
                <c:pt idx="5123">
                  <c:v>28.78</c:v>
                </c:pt>
                <c:pt idx="5124">
                  <c:v>28.78</c:v>
                </c:pt>
                <c:pt idx="5125">
                  <c:v>28.78</c:v>
                </c:pt>
                <c:pt idx="5126">
                  <c:v>28.78</c:v>
                </c:pt>
                <c:pt idx="5127">
                  <c:v>28.77</c:v>
                </c:pt>
                <c:pt idx="5128">
                  <c:v>28.76</c:v>
                </c:pt>
                <c:pt idx="5129">
                  <c:v>28.76</c:v>
                </c:pt>
                <c:pt idx="5130">
                  <c:v>28.75</c:v>
                </c:pt>
                <c:pt idx="5131">
                  <c:v>28.75</c:v>
                </c:pt>
                <c:pt idx="5132">
                  <c:v>28.74</c:v>
                </c:pt>
                <c:pt idx="5133">
                  <c:v>28.74</c:v>
                </c:pt>
                <c:pt idx="5134">
                  <c:v>28.74</c:v>
                </c:pt>
                <c:pt idx="5135">
                  <c:v>28.74</c:v>
                </c:pt>
                <c:pt idx="5136">
                  <c:v>28.74</c:v>
                </c:pt>
                <c:pt idx="5137">
                  <c:v>28.74</c:v>
                </c:pt>
                <c:pt idx="5138">
                  <c:v>28.74</c:v>
                </c:pt>
                <c:pt idx="5139">
                  <c:v>28.73</c:v>
                </c:pt>
                <c:pt idx="5140">
                  <c:v>28.73</c:v>
                </c:pt>
                <c:pt idx="5141">
                  <c:v>28.73</c:v>
                </c:pt>
                <c:pt idx="5142">
                  <c:v>28.73</c:v>
                </c:pt>
                <c:pt idx="5143">
                  <c:v>28.73</c:v>
                </c:pt>
                <c:pt idx="5144">
                  <c:v>28.72</c:v>
                </c:pt>
                <c:pt idx="5145">
                  <c:v>28.72</c:v>
                </c:pt>
                <c:pt idx="5146">
                  <c:v>28.72</c:v>
                </c:pt>
                <c:pt idx="5147">
                  <c:v>28.72</c:v>
                </c:pt>
                <c:pt idx="5148">
                  <c:v>28.72</c:v>
                </c:pt>
                <c:pt idx="5149">
                  <c:v>28.72</c:v>
                </c:pt>
                <c:pt idx="5150">
                  <c:v>28.71</c:v>
                </c:pt>
                <c:pt idx="5151">
                  <c:v>28.71</c:v>
                </c:pt>
                <c:pt idx="5152">
                  <c:v>28.71</c:v>
                </c:pt>
                <c:pt idx="5153">
                  <c:v>28.7</c:v>
                </c:pt>
                <c:pt idx="5154">
                  <c:v>28.7</c:v>
                </c:pt>
                <c:pt idx="5155">
                  <c:v>28.7</c:v>
                </c:pt>
                <c:pt idx="5156">
                  <c:v>28.7</c:v>
                </c:pt>
                <c:pt idx="5157">
                  <c:v>28.69</c:v>
                </c:pt>
                <c:pt idx="5158">
                  <c:v>28.69</c:v>
                </c:pt>
                <c:pt idx="5159">
                  <c:v>28.69</c:v>
                </c:pt>
                <c:pt idx="5160">
                  <c:v>28.69</c:v>
                </c:pt>
                <c:pt idx="5161">
                  <c:v>28.68</c:v>
                </c:pt>
                <c:pt idx="5162">
                  <c:v>28.68</c:v>
                </c:pt>
                <c:pt idx="5163">
                  <c:v>28.68</c:v>
                </c:pt>
                <c:pt idx="5164">
                  <c:v>28.68</c:v>
                </c:pt>
                <c:pt idx="5165">
                  <c:v>28.68</c:v>
                </c:pt>
                <c:pt idx="5166">
                  <c:v>28.68</c:v>
                </c:pt>
                <c:pt idx="5167">
                  <c:v>28.67</c:v>
                </c:pt>
                <c:pt idx="5168">
                  <c:v>28.66</c:v>
                </c:pt>
                <c:pt idx="5169">
                  <c:v>28.66</c:v>
                </c:pt>
                <c:pt idx="5170">
                  <c:v>28.66</c:v>
                </c:pt>
                <c:pt idx="5171">
                  <c:v>28.66</c:v>
                </c:pt>
                <c:pt idx="5172">
                  <c:v>28.66</c:v>
                </c:pt>
                <c:pt idx="5173">
                  <c:v>28.65</c:v>
                </c:pt>
                <c:pt idx="5174">
                  <c:v>28.65</c:v>
                </c:pt>
                <c:pt idx="5175">
                  <c:v>28.65</c:v>
                </c:pt>
                <c:pt idx="5176">
                  <c:v>28.65</c:v>
                </c:pt>
                <c:pt idx="5177">
                  <c:v>28.65</c:v>
                </c:pt>
                <c:pt idx="5178">
                  <c:v>28.64</c:v>
                </c:pt>
                <c:pt idx="5179">
                  <c:v>28.64</c:v>
                </c:pt>
                <c:pt idx="5180">
                  <c:v>28.64</c:v>
                </c:pt>
                <c:pt idx="5181">
                  <c:v>28.64</c:v>
                </c:pt>
                <c:pt idx="5182">
                  <c:v>28.63</c:v>
                </c:pt>
                <c:pt idx="5183">
                  <c:v>28.63</c:v>
                </c:pt>
                <c:pt idx="5184">
                  <c:v>28.63</c:v>
                </c:pt>
                <c:pt idx="5185">
                  <c:v>28.63</c:v>
                </c:pt>
                <c:pt idx="5186">
                  <c:v>28.62</c:v>
                </c:pt>
                <c:pt idx="5187">
                  <c:v>28.62</c:v>
                </c:pt>
                <c:pt idx="5188">
                  <c:v>28.62</c:v>
                </c:pt>
                <c:pt idx="5189">
                  <c:v>28.62</c:v>
                </c:pt>
                <c:pt idx="5190">
                  <c:v>28.6</c:v>
                </c:pt>
                <c:pt idx="5191">
                  <c:v>28.6</c:v>
                </c:pt>
                <c:pt idx="5192">
                  <c:v>28.6</c:v>
                </c:pt>
                <c:pt idx="5193">
                  <c:v>28.6</c:v>
                </c:pt>
                <c:pt idx="5194">
                  <c:v>28.59</c:v>
                </c:pt>
                <c:pt idx="5195">
                  <c:v>28.59</c:v>
                </c:pt>
                <c:pt idx="5196">
                  <c:v>28.59</c:v>
                </c:pt>
                <c:pt idx="5197">
                  <c:v>28.59</c:v>
                </c:pt>
                <c:pt idx="5198">
                  <c:v>28.58</c:v>
                </c:pt>
                <c:pt idx="5199">
                  <c:v>28.58</c:v>
                </c:pt>
                <c:pt idx="5200">
                  <c:v>28.57</c:v>
                </c:pt>
                <c:pt idx="5201">
                  <c:v>28.56</c:v>
                </c:pt>
                <c:pt idx="5202">
                  <c:v>28.56</c:v>
                </c:pt>
                <c:pt idx="5203">
                  <c:v>28.56</c:v>
                </c:pt>
                <c:pt idx="5204">
                  <c:v>28.56</c:v>
                </c:pt>
                <c:pt idx="5205">
                  <c:v>28.56</c:v>
                </c:pt>
                <c:pt idx="5206">
                  <c:v>28.55</c:v>
                </c:pt>
                <c:pt idx="5207">
                  <c:v>28.55</c:v>
                </c:pt>
                <c:pt idx="5208">
                  <c:v>28.55</c:v>
                </c:pt>
                <c:pt idx="5209">
                  <c:v>28.54</c:v>
                </c:pt>
                <c:pt idx="5210">
                  <c:v>28.54</c:v>
                </c:pt>
                <c:pt idx="5211">
                  <c:v>28.53</c:v>
                </c:pt>
                <c:pt idx="5212">
                  <c:v>28.53</c:v>
                </c:pt>
                <c:pt idx="5213">
                  <c:v>28.53</c:v>
                </c:pt>
                <c:pt idx="5214">
                  <c:v>28.53</c:v>
                </c:pt>
                <c:pt idx="5215">
                  <c:v>28.52</c:v>
                </c:pt>
                <c:pt idx="5216">
                  <c:v>28.51</c:v>
                </c:pt>
                <c:pt idx="5217">
                  <c:v>28.51</c:v>
                </c:pt>
                <c:pt idx="5218">
                  <c:v>28.51</c:v>
                </c:pt>
                <c:pt idx="5219">
                  <c:v>28.51</c:v>
                </c:pt>
                <c:pt idx="5220">
                  <c:v>28.51</c:v>
                </c:pt>
                <c:pt idx="5221">
                  <c:v>28.51</c:v>
                </c:pt>
                <c:pt idx="5222">
                  <c:v>28.5</c:v>
                </c:pt>
                <c:pt idx="5223">
                  <c:v>28.5</c:v>
                </c:pt>
                <c:pt idx="5224">
                  <c:v>28.5</c:v>
                </c:pt>
                <c:pt idx="5225">
                  <c:v>28.5</c:v>
                </c:pt>
                <c:pt idx="5226">
                  <c:v>28.5</c:v>
                </c:pt>
                <c:pt idx="5227">
                  <c:v>28.5</c:v>
                </c:pt>
                <c:pt idx="5228">
                  <c:v>28.5</c:v>
                </c:pt>
                <c:pt idx="5229">
                  <c:v>28.49</c:v>
                </c:pt>
                <c:pt idx="5230">
                  <c:v>28.49</c:v>
                </c:pt>
                <c:pt idx="5231">
                  <c:v>28.49</c:v>
                </c:pt>
                <c:pt idx="5232">
                  <c:v>28.49</c:v>
                </c:pt>
                <c:pt idx="5233">
                  <c:v>28.49</c:v>
                </c:pt>
                <c:pt idx="5234">
                  <c:v>28.49</c:v>
                </c:pt>
                <c:pt idx="5235">
                  <c:v>28.49</c:v>
                </c:pt>
                <c:pt idx="5236">
                  <c:v>28.48</c:v>
                </c:pt>
                <c:pt idx="5237">
                  <c:v>28.48</c:v>
                </c:pt>
                <c:pt idx="5238">
                  <c:v>28.48</c:v>
                </c:pt>
                <c:pt idx="5239">
                  <c:v>28.48</c:v>
                </c:pt>
                <c:pt idx="5240">
                  <c:v>28.48</c:v>
                </c:pt>
                <c:pt idx="5241">
                  <c:v>28.47</c:v>
                </c:pt>
                <c:pt idx="5242">
                  <c:v>28.47</c:v>
                </c:pt>
                <c:pt idx="5243">
                  <c:v>28.47</c:v>
                </c:pt>
                <c:pt idx="5244">
                  <c:v>28.47</c:v>
                </c:pt>
                <c:pt idx="5245">
                  <c:v>28.47</c:v>
                </c:pt>
                <c:pt idx="5246">
                  <c:v>28.47</c:v>
                </c:pt>
                <c:pt idx="5247">
                  <c:v>28.47</c:v>
                </c:pt>
                <c:pt idx="5248">
                  <c:v>28.47</c:v>
                </c:pt>
                <c:pt idx="5249">
                  <c:v>28.46</c:v>
                </c:pt>
                <c:pt idx="5250">
                  <c:v>28.46</c:v>
                </c:pt>
                <c:pt idx="5251">
                  <c:v>28.46</c:v>
                </c:pt>
                <c:pt idx="5252">
                  <c:v>28.46</c:v>
                </c:pt>
                <c:pt idx="5253">
                  <c:v>28.46</c:v>
                </c:pt>
                <c:pt idx="5254">
                  <c:v>28.46</c:v>
                </c:pt>
                <c:pt idx="5255">
                  <c:v>28.46</c:v>
                </c:pt>
                <c:pt idx="5256">
                  <c:v>28.45</c:v>
                </c:pt>
                <c:pt idx="5257">
                  <c:v>28.45</c:v>
                </c:pt>
                <c:pt idx="5258">
                  <c:v>28.45</c:v>
                </c:pt>
                <c:pt idx="5259">
                  <c:v>28.44</c:v>
                </c:pt>
                <c:pt idx="5260">
                  <c:v>28.43</c:v>
                </c:pt>
                <c:pt idx="5261">
                  <c:v>28.43</c:v>
                </c:pt>
                <c:pt idx="5262">
                  <c:v>28.42</c:v>
                </c:pt>
                <c:pt idx="5263">
                  <c:v>28.42</c:v>
                </c:pt>
                <c:pt idx="5264">
                  <c:v>28.42</c:v>
                </c:pt>
                <c:pt idx="5265">
                  <c:v>28.42</c:v>
                </c:pt>
                <c:pt idx="5266">
                  <c:v>28.42</c:v>
                </c:pt>
                <c:pt idx="5267">
                  <c:v>28.42</c:v>
                </c:pt>
                <c:pt idx="5268">
                  <c:v>28.42</c:v>
                </c:pt>
                <c:pt idx="5269">
                  <c:v>28.41</c:v>
                </c:pt>
                <c:pt idx="5270">
                  <c:v>28.41</c:v>
                </c:pt>
                <c:pt idx="5271">
                  <c:v>28.41</c:v>
                </c:pt>
                <c:pt idx="5272">
                  <c:v>28.41</c:v>
                </c:pt>
                <c:pt idx="5273">
                  <c:v>28.41</c:v>
                </c:pt>
                <c:pt idx="5274">
                  <c:v>28.4</c:v>
                </c:pt>
                <c:pt idx="5275">
                  <c:v>28.39</c:v>
                </c:pt>
                <c:pt idx="5276">
                  <c:v>28.39</c:v>
                </c:pt>
                <c:pt idx="5277">
                  <c:v>28.39</c:v>
                </c:pt>
                <c:pt idx="5278">
                  <c:v>28.39</c:v>
                </c:pt>
                <c:pt idx="5279">
                  <c:v>28.38</c:v>
                </c:pt>
                <c:pt idx="5280">
                  <c:v>28.37</c:v>
                </c:pt>
                <c:pt idx="5281">
                  <c:v>28.37</c:v>
                </c:pt>
                <c:pt idx="5282">
                  <c:v>28.36</c:v>
                </c:pt>
                <c:pt idx="5283">
                  <c:v>28.36</c:v>
                </c:pt>
                <c:pt idx="5284">
                  <c:v>28.36</c:v>
                </c:pt>
                <c:pt idx="5285">
                  <c:v>28.36</c:v>
                </c:pt>
                <c:pt idx="5286">
                  <c:v>28.36</c:v>
                </c:pt>
                <c:pt idx="5287">
                  <c:v>28.36</c:v>
                </c:pt>
                <c:pt idx="5288">
                  <c:v>28.36</c:v>
                </c:pt>
                <c:pt idx="5289">
                  <c:v>28.35</c:v>
                </c:pt>
                <c:pt idx="5290">
                  <c:v>28.34</c:v>
                </c:pt>
                <c:pt idx="5291">
                  <c:v>28.33</c:v>
                </c:pt>
                <c:pt idx="5292">
                  <c:v>28.33</c:v>
                </c:pt>
                <c:pt idx="5293">
                  <c:v>28.33</c:v>
                </c:pt>
                <c:pt idx="5294">
                  <c:v>28.32</c:v>
                </c:pt>
                <c:pt idx="5295">
                  <c:v>28.32</c:v>
                </c:pt>
                <c:pt idx="5296">
                  <c:v>28.31</c:v>
                </c:pt>
                <c:pt idx="5297">
                  <c:v>28.31</c:v>
                </c:pt>
                <c:pt idx="5298">
                  <c:v>28.31</c:v>
                </c:pt>
                <c:pt idx="5299">
                  <c:v>28.31</c:v>
                </c:pt>
                <c:pt idx="5300">
                  <c:v>28.3</c:v>
                </c:pt>
                <c:pt idx="5301">
                  <c:v>28.3</c:v>
                </c:pt>
                <c:pt idx="5302">
                  <c:v>28.3</c:v>
                </c:pt>
                <c:pt idx="5303">
                  <c:v>28.3</c:v>
                </c:pt>
                <c:pt idx="5304">
                  <c:v>28.29</c:v>
                </c:pt>
                <c:pt idx="5305">
                  <c:v>28.28</c:v>
                </c:pt>
                <c:pt idx="5306">
                  <c:v>28.28</c:v>
                </c:pt>
                <c:pt idx="5307">
                  <c:v>28.28</c:v>
                </c:pt>
                <c:pt idx="5308">
                  <c:v>28.28</c:v>
                </c:pt>
                <c:pt idx="5309">
                  <c:v>28.28</c:v>
                </c:pt>
                <c:pt idx="5310">
                  <c:v>28.27</c:v>
                </c:pt>
                <c:pt idx="5311">
                  <c:v>28.27</c:v>
                </c:pt>
                <c:pt idx="5312">
                  <c:v>28.27</c:v>
                </c:pt>
                <c:pt idx="5313">
                  <c:v>28.27</c:v>
                </c:pt>
                <c:pt idx="5314">
                  <c:v>28.27</c:v>
                </c:pt>
                <c:pt idx="5315">
                  <c:v>28.26</c:v>
                </c:pt>
                <c:pt idx="5316">
                  <c:v>28.26</c:v>
                </c:pt>
                <c:pt idx="5317">
                  <c:v>28.26</c:v>
                </c:pt>
                <c:pt idx="5318">
                  <c:v>28.26</c:v>
                </c:pt>
                <c:pt idx="5319">
                  <c:v>28.26</c:v>
                </c:pt>
                <c:pt idx="5320">
                  <c:v>28.25</c:v>
                </c:pt>
                <c:pt idx="5321">
                  <c:v>28.25</c:v>
                </c:pt>
                <c:pt idx="5322">
                  <c:v>28.25</c:v>
                </c:pt>
                <c:pt idx="5323">
                  <c:v>28.25</c:v>
                </c:pt>
                <c:pt idx="5324">
                  <c:v>28.25</c:v>
                </c:pt>
                <c:pt idx="5325">
                  <c:v>28.25</c:v>
                </c:pt>
                <c:pt idx="5326">
                  <c:v>28.24</c:v>
                </c:pt>
                <c:pt idx="5327">
                  <c:v>28.24</c:v>
                </c:pt>
                <c:pt idx="5328">
                  <c:v>28.24</c:v>
                </c:pt>
                <c:pt idx="5329">
                  <c:v>28.23</c:v>
                </c:pt>
                <c:pt idx="5330">
                  <c:v>28.23</c:v>
                </c:pt>
                <c:pt idx="5331">
                  <c:v>28.23</c:v>
                </c:pt>
                <c:pt idx="5332">
                  <c:v>28.23</c:v>
                </c:pt>
                <c:pt idx="5333">
                  <c:v>28.23</c:v>
                </c:pt>
                <c:pt idx="5334">
                  <c:v>28.23</c:v>
                </c:pt>
                <c:pt idx="5335">
                  <c:v>28.22</c:v>
                </c:pt>
                <c:pt idx="5336">
                  <c:v>28.22</c:v>
                </c:pt>
                <c:pt idx="5337">
                  <c:v>28.22</c:v>
                </c:pt>
                <c:pt idx="5338">
                  <c:v>28.22</c:v>
                </c:pt>
                <c:pt idx="5339">
                  <c:v>28.21</c:v>
                </c:pt>
                <c:pt idx="5340">
                  <c:v>28.21</c:v>
                </c:pt>
                <c:pt idx="5341">
                  <c:v>28.21</c:v>
                </c:pt>
                <c:pt idx="5342">
                  <c:v>28.21</c:v>
                </c:pt>
                <c:pt idx="5343">
                  <c:v>28.21</c:v>
                </c:pt>
                <c:pt idx="5344">
                  <c:v>28.21</c:v>
                </c:pt>
                <c:pt idx="5345">
                  <c:v>28.21</c:v>
                </c:pt>
                <c:pt idx="5346">
                  <c:v>28.21</c:v>
                </c:pt>
                <c:pt idx="5347">
                  <c:v>28.2</c:v>
                </c:pt>
                <c:pt idx="5348">
                  <c:v>28.2</c:v>
                </c:pt>
                <c:pt idx="5349">
                  <c:v>28.2</c:v>
                </c:pt>
                <c:pt idx="5350">
                  <c:v>28.2</c:v>
                </c:pt>
                <c:pt idx="5351">
                  <c:v>28.19</c:v>
                </c:pt>
                <c:pt idx="5352">
                  <c:v>28.19</c:v>
                </c:pt>
                <c:pt idx="5353">
                  <c:v>28.19</c:v>
                </c:pt>
                <c:pt idx="5354">
                  <c:v>28.19</c:v>
                </c:pt>
                <c:pt idx="5355">
                  <c:v>28.19</c:v>
                </c:pt>
                <c:pt idx="5356">
                  <c:v>28.19</c:v>
                </c:pt>
                <c:pt idx="5357">
                  <c:v>28.18</c:v>
                </c:pt>
                <c:pt idx="5358">
                  <c:v>28.18</c:v>
                </c:pt>
                <c:pt idx="5359">
                  <c:v>28.18</c:v>
                </c:pt>
                <c:pt idx="5360">
                  <c:v>28.17</c:v>
                </c:pt>
                <c:pt idx="5361">
                  <c:v>28.17</c:v>
                </c:pt>
                <c:pt idx="5362">
                  <c:v>28.17</c:v>
                </c:pt>
                <c:pt idx="5363">
                  <c:v>28.17</c:v>
                </c:pt>
                <c:pt idx="5364">
                  <c:v>28.16</c:v>
                </c:pt>
                <c:pt idx="5365">
                  <c:v>28.16</c:v>
                </c:pt>
                <c:pt idx="5366">
                  <c:v>28.15</c:v>
                </c:pt>
                <c:pt idx="5367">
                  <c:v>28.15</c:v>
                </c:pt>
                <c:pt idx="5368">
                  <c:v>28.15</c:v>
                </c:pt>
                <c:pt idx="5369">
                  <c:v>28.15</c:v>
                </c:pt>
                <c:pt idx="5370">
                  <c:v>28.15</c:v>
                </c:pt>
                <c:pt idx="5371">
                  <c:v>28.15</c:v>
                </c:pt>
                <c:pt idx="5372">
                  <c:v>28.14</c:v>
                </c:pt>
                <c:pt idx="5373">
                  <c:v>28.14</c:v>
                </c:pt>
                <c:pt idx="5374">
                  <c:v>28.13</c:v>
                </c:pt>
                <c:pt idx="5375">
                  <c:v>28.13</c:v>
                </c:pt>
                <c:pt idx="5376">
                  <c:v>28.13</c:v>
                </c:pt>
                <c:pt idx="5377">
                  <c:v>28.13</c:v>
                </c:pt>
                <c:pt idx="5378">
                  <c:v>28.12</c:v>
                </c:pt>
                <c:pt idx="5379">
                  <c:v>28.12</c:v>
                </c:pt>
                <c:pt idx="5380">
                  <c:v>28.12</c:v>
                </c:pt>
                <c:pt idx="5381">
                  <c:v>28.12</c:v>
                </c:pt>
                <c:pt idx="5382">
                  <c:v>28.12</c:v>
                </c:pt>
                <c:pt idx="5383">
                  <c:v>28.12</c:v>
                </c:pt>
                <c:pt idx="5384">
                  <c:v>28.12</c:v>
                </c:pt>
                <c:pt idx="5385">
                  <c:v>28.11</c:v>
                </c:pt>
                <c:pt idx="5386">
                  <c:v>28.11</c:v>
                </c:pt>
                <c:pt idx="5387">
                  <c:v>28.09</c:v>
                </c:pt>
                <c:pt idx="5388">
                  <c:v>28.09</c:v>
                </c:pt>
                <c:pt idx="5389">
                  <c:v>28.09</c:v>
                </c:pt>
                <c:pt idx="5390">
                  <c:v>28.09</c:v>
                </c:pt>
                <c:pt idx="5391">
                  <c:v>28.09</c:v>
                </c:pt>
                <c:pt idx="5392">
                  <c:v>28.08</c:v>
                </c:pt>
                <c:pt idx="5393">
                  <c:v>28.08</c:v>
                </c:pt>
                <c:pt idx="5394">
                  <c:v>28.08</c:v>
                </c:pt>
                <c:pt idx="5395">
                  <c:v>28.08</c:v>
                </c:pt>
                <c:pt idx="5396">
                  <c:v>28.08</c:v>
                </c:pt>
                <c:pt idx="5397">
                  <c:v>28.08</c:v>
                </c:pt>
                <c:pt idx="5398">
                  <c:v>28.08</c:v>
                </c:pt>
                <c:pt idx="5399">
                  <c:v>28.08</c:v>
                </c:pt>
                <c:pt idx="5400">
                  <c:v>28.08</c:v>
                </c:pt>
                <c:pt idx="5401">
                  <c:v>28.08</c:v>
                </c:pt>
                <c:pt idx="5402">
                  <c:v>28.08</c:v>
                </c:pt>
                <c:pt idx="5403">
                  <c:v>28.08</c:v>
                </c:pt>
                <c:pt idx="5404">
                  <c:v>28.08</c:v>
                </c:pt>
                <c:pt idx="5405">
                  <c:v>28.08</c:v>
                </c:pt>
                <c:pt idx="5406">
                  <c:v>28.07</c:v>
                </c:pt>
                <c:pt idx="5407">
                  <c:v>28.07</c:v>
                </c:pt>
                <c:pt idx="5408">
                  <c:v>28.07</c:v>
                </c:pt>
                <c:pt idx="5409">
                  <c:v>28.07</c:v>
                </c:pt>
                <c:pt idx="5410">
                  <c:v>28.07</c:v>
                </c:pt>
                <c:pt idx="5411">
                  <c:v>28.07</c:v>
                </c:pt>
                <c:pt idx="5412">
                  <c:v>28.07</c:v>
                </c:pt>
                <c:pt idx="5413">
                  <c:v>28.07</c:v>
                </c:pt>
                <c:pt idx="5414">
                  <c:v>28.07</c:v>
                </c:pt>
                <c:pt idx="5415">
                  <c:v>28.07</c:v>
                </c:pt>
                <c:pt idx="5416">
                  <c:v>28.06</c:v>
                </c:pt>
                <c:pt idx="5417">
                  <c:v>28.06</c:v>
                </c:pt>
                <c:pt idx="5418">
                  <c:v>28.06</c:v>
                </c:pt>
                <c:pt idx="5419">
                  <c:v>28.06</c:v>
                </c:pt>
                <c:pt idx="5420">
                  <c:v>28.06</c:v>
                </c:pt>
                <c:pt idx="5421">
                  <c:v>28.06</c:v>
                </c:pt>
                <c:pt idx="5422">
                  <c:v>28.06</c:v>
                </c:pt>
                <c:pt idx="5423">
                  <c:v>28.06</c:v>
                </c:pt>
                <c:pt idx="5424">
                  <c:v>28.06</c:v>
                </c:pt>
                <c:pt idx="5425">
                  <c:v>28.05</c:v>
                </c:pt>
                <c:pt idx="5426">
                  <c:v>28.05</c:v>
                </c:pt>
                <c:pt idx="5427">
                  <c:v>28.05</c:v>
                </c:pt>
                <c:pt idx="5428">
                  <c:v>28.05</c:v>
                </c:pt>
                <c:pt idx="5429">
                  <c:v>28.05</c:v>
                </c:pt>
                <c:pt idx="5430">
                  <c:v>28.05</c:v>
                </c:pt>
                <c:pt idx="5431">
                  <c:v>28.04</c:v>
                </c:pt>
                <c:pt idx="5432">
                  <c:v>28.04</c:v>
                </c:pt>
                <c:pt idx="5433">
                  <c:v>28.03</c:v>
                </c:pt>
                <c:pt idx="5434">
                  <c:v>28.03</c:v>
                </c:pt>
                <c:pt idx="5435">
                  <c:v>28.03</c:v>
                </c:pt>
                <c:pt idx="5436">
                  <c:v>28.03</c:v>
                </c:pt>
                <c:pt idx="5437">
                  <c:v>28.03</c:v>
                </c:pt>
                <c:pt idx="5438">
                  <c:v>28.03</c:v>
                </c:pt>
                <c:pt idx="5439">
                  <c:v>28.03</c:v>
                </c:pt>
                <c:pt idx="5440">
                  <c:v>28.03</c:v>
                </c:pt>
                <c:pt idx="5441">
                  <c:v>28.02</c:v>
                </c:pt>
                <c:pt idx="5442">
                  <c:v>28.02</c:v>
                </c:pt>
                <c:pt idx="5443">
                  <c:v>28.02</c:v>
                </c:pt>
                <c:pt idx="5444">
                  <c:v>28.02</c:v>
                </c:pt>
                <c:pt idx="5445">
                  <c:v>28.01</c:v>
                </c:pt>
                <c:pt idx="5446">
                  <c:v>28.01</c:v>
                </c:pt>
                <c:pt idx="5447">
                  <c:v>28.01</c:v>
                </c:pt>
                <c:pt idx="5448">
                  <c:v>28.01</c:v>
                </c:pt>
                <c:pt idx="5449">
                  <c:v>28.01</c:v>
                </c:pt>
                <c:pt idx="5450">
                  <c:v>28.01</c:v>
                </c:pt>
                <c:pt idx="5451">
                  <c:v>28.01</c:v>
                </c:pt>
                <c:pt idx="5452">
                  <c:v>28</c:v>
                </c:pt>
                <c:pt idx="5453">
                  <c:v>28</c:v>
                </c:pt>
                <c:pt idx="5454">
                  <c:v>28</c:v>
                </c:pt>
                <c:pt idx="5455">
                  <c:v>28</c:v>
                </c:pt>
                <c:pt idx="5456">
                  <c:v>27.99</c:v>
                </c:pt>
                <c:pt idx="5457">
                  <c:v>27.99</c:v>
                </c:pt>
                <c:pt idx="5458">
                  <c:v>27.99</c:v>
                </c:pt>
                <c:pt idx="5459">
                  <c:v>27.99</c:v>
                </c:pt>
                <c:pt idx="5460">
                  <c:v>27.99</c:v>
                </c:pt>
                <c:pt idx="5461">
                  <c:v>27.98</c:v>
                </c:pt>
                <c:pt idx="5462">
                  <c:v>27.98</c:v>
                </c:pt>
                <c:pt idx="5463">
                  <c:v>27.98</c:v>
                </c:pt>
                <c:pt idx="5464">
                  <c:v>27.98</c:v>
                </c:pt>
                <c:pt idx="5465">
                  <c:v>27.98</c:v>
                </c:pt>
                <c:pt idx="5466">
                  <c:v>27.98</c:v>
                </c:pt>
                <c:pt idx="5467">
                  <c:v>27.97</c:v>
                </c:pt>
                <c:pt idx="5468">
                  <c:v>27.97</c:v>
                </c:pt>
                <c:pt idx="5469">
                  <c:v>27.97</c:v>
                </c:pt>
                <c:pt idx="5470">
                  <c:v>27.97</c:v>
                </c:pt>
                <c:pt idx="5471">
                  <c:v>27.97</c:v>
                </c:pt>
                <c:pt idx="5472">
                  <c:v>27.96</c:v>
                </c:pt>
                <c:pt idx="5473">
                  <c:v>27.96</c:v>
                </c:pt>
                <c:pt idx="5474">
                  <c:v>27.96</c:v>
                </c:pt>
                <c:pt idx="5475">
                  <c:v>27.95</c:v>
                </c:pt>
                <c:pt idx="5476">
                  <c:v>27.95</c:v>
                </c:pt>
                <c:pt idx="5477">
                  <c:v>27.95</c:v>
                </c:pt>
                <c:pt idx="5478">
                  <c:v>27.95</c:v>
                </c:pt>
                <c:pt idx="5479">
                  <c:v>27.95</c:v>
                </c:pt>
                <c:pt idx="5480">
                  <c:v>27.95</c:v>
                </c:pt>
                <c:pt idx="5481">
                  <c:v>27.95</c:v>
                </c:pt>
                <c:pt idx="5482">
                  <c:v>27.95</c:v>
                </c:pt>
                <c:pt idx="5483">
                  <c:v>27.94</c:v>
                </c:pt>
                <c:pt idx="5484">
                  <c:v>27.94</c:v>
                </c:pt>
                <c:pt idx="5485">
                  <c:v>27.94</c:v>
                </c:pt>
                <c:pt idx="5486">
                  <c:v>27.94</c:v>
                </c:pt>
                <c:pt idx="5487">
                  <c:v>27.94</c:v>
                </c:pt>
                <c:pt idx="5488">
                  <c:v>27.94</c:v>
                </c:pt>
                <c:pt idx="5489">
                  <c:v>27.93</c:v>
                </c:pt>
                <c:pt idx="5490">
                  <c:v>27.93</c:v>
                </c:pt>
                <c:pt idx="5491">
                  <c:v>27.93</c:v>
                </c:pt>
                <c:pt idx="5492">
                  <c:v>27.92</c:v>
                </c:pt>
                <c:pt idx="5493">
                  <c:v>27.92</c:v>
                </c:pt>
                <c:pt idx="5494">
                  <c:v>27.92</c:v>
                </c:pt>
                <c:pt idx="5495">
                  <c:v>27.92</c:v>
                </c:pt>
                <c:pt idx="5496">
                  <c:v>27.92</c:v>
                </c:pt>
                <c:pt idx="5497">
                  <c:v>27.92</c:v>
                </c:pt>
                <c:pt idx="5498">
                  <c:v>27.92</c:v>
                </c:pt>
                <c:pt idx="5499">
                  <c:v>27.92</c:v>
                </c:pt>
                <c:pt idx="5500">
                  <c:v>27.92</c:v>
                </c:pt>
                <c:pt idx="5501">
                  <c:v>27.92</c:v>
                </c:pt>
                <c:pt idx="5502">
                  <c:v>27.92</c:v>
                </c:pt>
                <c:pt idx="5503">
                  <c:v>27.92</c:v>
                </c:pt>
                <c:pt idx="5504">
                  <c:v>27.91</c:v>
                </c:pt>
                <c:pt idx="5505">
                  <c:v>27.91</c:v>
                </c:pt>
                <c:pt idx="5506">
                  <c:v>27.91</c:v>
                </c:pt>
                <c:pt idx="5507">
                  <c:v>27.91</c:v>
                </c:pt>
                <c:pt idx="5508">
                  <c:v>27.9</c:v>
                </c:pt>
                <c:pt idx="5509">
                  <c:v>27.9</c:v>
                </c:pt>
                <c:pt idx="5510">
                  <c:v>27.89</c:v>
                </c:pt>
                <c:pt idx="5511">
                  <c:v>27.87</c:v>
                </c:pt>
                <c:pt idx="5512">
                  <c:v>27.87</c:v>
                </c:pt>
                <c:pt idx="5513">
                  <c:v>27.87</c:v>
                </c:pt>
                <c:pt idx="5514">
                  <c:v>27.86</c:v>
                </c:pt>
                <c:pt idx="5515">
                  <c:v>27.86</c:v>
                </c:pt>
                <c:pt idx="5516">
                  <c:v>27.86</c:v>
                </c:pt>
                <c:pt idx="5517">
                  <c:v>27.85</c:v>
                </c:pt>
                <c:pt idx="5518">
                  <c:v>27.85</c:v>
                </c:pt>
                <c:pt idx="5519">
                  <c:v>27.85</c:v>
                </c:pt>
                <c:pt idx="5520">
                  <c:v>27.84</c:v>
                </c:pt>
                <c:pt idx="5521">
                  <c:v>27.84</c:v>
                </c:pt>
                <c:pt idx="5522">
                  <c:v>27.84</c:v>
                </c:pt>
                <c:pt idx="5523">
                  <c:v>27.84</c:v>
                </c:pt>
                <c:pt idx="5524">
                  <c:v>27.82</c:v>
                </c:pt>
                <c:pt idx="5525">
                  <c:v>27.81</c:v>
                </c:pt>
                <c:pt idx="5526">
                  <c:v>27.81</c:v>
                </c:pt>
                <c:pt idx="5527">
                  <c:v>27.81</c:v>
                </c:pt>
                <c:pt idx="5528">
                  <c:v>27.8</c:v>
                </c:pt>
                <c:pt idx="5529">
                  <c:v>27.8</c:v>
                </c:pt>
                <c:pt idx="5530">
                  <c:v>27.8</c:v>
                </c:pt>
                <c:pt idx="5531">
                  <c:v>27.8</c:v>
                </c:pt>
                <c:pt idx="5532">
                  <c:v>27.8</c:v>
                </c:pt>
                <c:pt idx="5533">
                  <c:v>27.8</c:v>
                </c:pt>
                <c:pt idx="5534">
                  <c:v>27.8</c:v>
                </c:pt>
                <c:pt idx="5535">
                  <c:v>27.8</c:v>
                </c:pt>
                <c:pt idx="5536">
                  <c:v>27.79</c:v>
                </c:pt>
                <c:pt idx="5537">
                  <c:v>27.79</c:v>
                </c:pt>
                <c:pt idx="5538">
                  <c:v>27.77</c:v>
                </c:pt>
                <c:pt idx="5539">
                  <c:v>27.77</c:v>
                </c:pt>
                <c:pt idx="5540">
                  <c:v>27.76</c:v>
                </c:pt>
                <c:pt idx="5541">
                  <c:v>27.76</c:v>
                </c:pt>
                <c:pt idx="5542">
                  <c:v>27.75</c:v>
                </c:pt>
                <c:pt idx="5543">
                  <c:v>27.75</c:v>
                </c:pt>
                <c:pt idx="5544">
                  <c:v>27.75</c:v>
                </c:pt>
                <c:pt idx="5545">
                  <c:v>27.75</c:v>
                </c:pt>
                <c:pt idx="5546">
                  <c:v>27.75</c:v>
                </c:pt>
                <c:pt idx="5547">
                  <c:v>27.75</c:v>
                </c:pt>
                <c:pt idx="5548">
                  <c:v>27.74</c:v>
                </c:pt>
                <c:pt idx="5549">
                  <c:v>27.74</c:v>
                </c:pt>
                <c:pt idx="5550">
                  <c:v>27.74</c:v>
                </c:pt>
                <c:pt idx="5551">
                  <c:v>27.73</c:v>
                </c:pt>
                <c:pt idx="5552">
                  <c:v>27.73</c:v>
                </c:pt>
                <c:pt idx="5553">
                  <c:v>27.73</c:v>
                </c:pt>
                <c:pt idx="5554">
                  <c:v>27.72</c:v>
                </c:pt>
                <c:pt idx="5555">
                  <c:v>27.72</c:v>
                </c:pt>
                <c:pt idx="5556">
                  <c:v>27.72</c:v>
                </c:pt>
                <c:pt idx="5557">
                  <c:v>27.72</c:v>
                </c:pt>
                <c:pt idx="5558">
                  <c:v>27.71</c:v>
                </c:pt>
                <c:pt idx="5559">
                  <c:v>27.71</c:v>
                </c:pt>
                <c:pt idx="5560">
                  <c:v>27.71</c:v>
                </c:pt>
                <c:pt idx="5561">
                  <c:v>27.71</c:v>
                </c:pt>
                <c:pt idx="5562">
                  <c:v>27.71</c:v>
                </c:pt>
                <c:pt idx="5563">
                  <c:v>27.7</c:v>
                </c:pt>
                <c:pt idx="5564">
                  <c:v>27.7</c:v>
                </c:pt>
                <c:pt idx="5565">
                  <c:v>27.7</c:v>
                </c:pt>
                <c:pt idx="5566">
                  <c:v>27.69</c:v>
                </c:pt>
                <c:pt idx="5567">
                  <c:v>27.69</c:v>
                </c:pt>
                <c:pt idx="5568">
                  <c:v>27.69</c:v>
                </c:pt>
                <c:pt idx="5569">
                  <c:v>27.68</c:v>
                </c:pt>
                <c:pt idx="5570">
                  <c:v>27.68</c:v>
                </c:pt>
                <c:pt idx="5571">
                  <c:v>27.68</c:v>
                </c:pt>
                <c:pt idx="5572">
                  <c:v>27.68</c:v>
                </c:pt>
                <c:pt idx="5573">
                  <c:v>27.68</c:v>
                </c:pt>
                <c:pt idx="5574">
                  <c:v>27.67</c:v>
                </c:pt>
                <c:pt idx="5575">
                  <c:v>27.67</c:v>
                </c:pt>
                <c:pt idx="5576">
                  <c:v>27.67</c:v>
                </c:pt>
                <c:pt idx="5577">
                  <c:v>27.67</c:v>
                </c:pt>
                <c:pt idx="5578">
                  <c:v>27.67</c:v>
                </c:pt>
                <c:pt idx="5579">
                  <c:v>27.66</c:v>
                </c:pt>
                <c:pt idx="5580">
                  <c:v>27.66</c:v>
                </c:pt>
                <c:pt idx="5581">
                  <c:v>27.66</c:v>
                </c:pt>
                <c:pt idx="5582">
                  <c:v>27.66</c:v>
                </c:pt>
                <c:pt idx="5583">
                  <c:v>27.64</c:v>
                </c:pt>
                <c:pt idx="5584">
                  <c:v>27.64</c:v>
                </c:pt>
                <c:pt idx="5585">
                  <c:v>27.64</c:v>
                </c:pt>
                <c:pt idx="5586">
                  <c:v>27.64</c:v>
                </c:pt>
                <c:pt idx="5587">
                  <c:v>27.63</c:v>
                </c:pt>
                <c:pt idx="5588">
                  <c:v>27.63</c:v>
                </c:pt>
                <c:pt idx="5589">
                  <c:v>27.63</c:v>
                </c:pt>
                <c:pt idx="5590">
                  <c:v>27.61</c:v>
                </c:pt>
                <c:pt idx="5591">
                  <c:v>27.6</c:v>
                </c:pt>
                <c:pt idx="5592">
                  <c:v>27.6</c:v>
                </c:pt>
                <c:pt idx="5593">
                  <c:v>27.6</c:v>
                </c:pt>
                <c:pt idx="5594">
                  <c:v>27.6</c:v>
                </c:pt>
                <c:pt idx="5595">
                  <c:v>27.6</c:v>
                </c:pt>
                <c:pt idx="5596">
                  <c:v>27.6</c:v>
                </c:pt>
                <c:pt idx="5597">
                  <c:v>27.59</c:v>
                </c:pt>
                <c:pt idx="5598">
                  <c:v>27.59</c:v>
                </c:pt>
                <c:pt idx="5599">
                  <c:v>27.58</c:v>
                </c:pt>
                <c:pt idx="5600">
                  <c:v>27.58</c:v>
                </c:pt>
                <c:pt idx="5601">
                  <c:v>27.58</c:v>
                </c:pt>
                <c:pt idx="5602">
                  <c:v>27.58</c:v>
                </c:pt>
                <c:pt idx="5603">
                  <c:v>27.58</c:v>
                </c:pt>
                <c:pt idx="5604">
                  <c:v>27.58</c:v>
                </c:pt>
                <c:pt idx="5605">
                  <c:v>27.58</c:v>
                </c:pt>
                <c:pt idx="5606">
                  <c:v>27.57</c:v>
                </c:pt>
                <c:pt idx="5607">
                  <c:v>27.57</c:v>
                </c:pt>
                <c:pt idx="5608">
                  <c:v>27.56</c:v>
                </c:pt>
                <c:pt idx="5609">
                  <c:v>27.56</c:v>
                </c:pt>
                <c:pt idx="5610">
                  <c:v>27.55</c:v>
                </c:pt>
                <c:pt idx="5611">
                  <c:v>27.55</c:v>
                </c:pt>
                <c:pt idx="5612">
                  <c:v>27.54</c:v>
                </c:pt>
                <c:pt idx="5613">
                  <c:v>27.54</c:v>
                </c:pt>
                <c:pt idx="5614">
                  <c:v>27.53</c:v>
                </c:pt>
                <c:pt idx="5615">
                  <c:v>27.52</c:v>
                </c:pt>
                <c:pt idx="5616">
                  <c:v>27.52</c:v>
                </c:pt>
                <c:pt idx="5617">
                  <c:v>27.52</c:v>
                </c:pt>
                <c:pt idx="5618">
                  <c:v>27.51</c:v>
                </c:pt>
                <c:pt idx="5619">
                  <c:v>27.51</c:v>
                </c:pt>
                <c:pt idx="5620">
                  <c:v>27.51</c:v>
                </c:pt>
                <c:pt idx="5621">
                  <c:v>27.51</c:v>
                </c:pt>
                <c:pt idx="5622">
                  <c:v>27.51</c:v>
                </c:pt>
                <c:pt idx="5623">
                  <c:v>27.5</c:v>
                </c:pt>
                <c:pt idx="5624">
                  <c:v>27.49</c:v>
                </c:pt>
                <c:pt idx="5625">
                  <c:v>27.49</c:v>
                </c:pt>
                <c:pt idx="5626">
                  <c:v>27.48</c:v>
                </c:pt>
                <c:pt idx="5627">
                  <c:v>27.48</c:v>
                </c:pt>
                <c:pt idx="5628">
                  <c:v>27.48</c:v>
                </c:pt>
                <c:pt idx="5629">
                  <c:v>27.47</c:v>
                </c:pt>
                <c:pt idx="5630">
                  <c:v>27.47</c:v>
                </c:pt>
                <c:pt idx="5631">
                  <c:v>27.47</c:v>
                </c:pt>
                <c:pt idx="5632">
                  <c:v>27.47</c:v>
                </c:pt>
                <c:pt idx="5633">
                  <c:v>27.47</c:v>
                </c:pt>
                <c:pt idx="5634">
                  <c:v>27.46</c:v>
                </c:pt>
                <c:pt idx="5635">
                  <c:v>27.46</c:v>
                </c:pt>
                <c:pt idx="5636">
                  <c:v>27.46</c:v>
                </c:pt>
                <c:pt idx="5637">
                  <c:v>27.45</c:v>
                </c:pt>
                <c:pt idx="5638">
                  <c:v>27.45</c:v>
                </c:pt>
                <c:pt idx="5639">
                  <c:v>27.45</c:v>
                </c:pt>
                <c:pt idx="5640">
                  <c:v>27.44</c:v>
                </c:pt>
                <c:pt idx="5641">
                  <c:v>27.44</c:v>
                </c:pt>
                <c:pt idx="5642">
                  <c:v>27.44</c:v>
                </c:pt>
                <c:pt idx="5643">
                  <c:v>27.43</c:v>
                </c:pt>
                <c:pt idx="5644">
                  <c:v>27.43</c:v>
                </c:pt>
                <c:pt idx="5645">
                  <c:v>27.43</c:v>
                </c:pt>
                <c:pt idx="5646">
                  <c:v>27.42</c:v>
                </c:pt>
                <c:pt idx="5647">
                  <c:v>27.42</c:v>
                </c:pt>
                <c:pt idx="5648">
                  <c:v>27.42</c:v>
                </c:pt>
                <c:pt idx="5649">
                  <c:v>27.42</c:v>
                </c:pt>
                <c:pt idx="5650">
                  <c:v>27.42</c:v>
                </c:pt>
                <c:pt idx="5651">
                  <c:v>27.41</c:v>
                </c:pt>
                <c:pt idx="5652">
                  <c:v>27.4</c:v>
                </c:pt>
                <c:pt idx="5653">
                  <c:v>27.4</c:v>
                </c:pt>
                <c:pt idx="5654">
                  <c:v>27.4</c:v>
                </c:pt>
                <c:pt idx="5655">
                  <c:v>27.4</c:v>
                </c:pt>
                <c:pt idx="5656">
                  <c:v>27.4</c:v>
                </c:pt>
                <c:pt idx="5657">
                  <c:v>27.4</c:v>
                </c:pt>
                <c:pt idx="5658">
                  <c:v>27.39</c:v>
                </c:pt>
                <c:pt idx="5659">
                  <c:v>27.39</c:v>
                </c:pt>
                <c:pt idx="5660">
                  <c:v>27.38</c:v>
                </c:pt>
                <c:pt idx="5661">
                  <c:v>27.38</c:v>
                </c:pt>
                <c:pt idx="5662">
                  <c:v>27.38</c:v>
                </c:pt>
                <c:pt idx="5663">
                  <c:v>27.38</c:v>
                </c:pt>
                <c:pt idx="5664">
                  <c:v>27.37</c:v>
                </c:pt>
                <c:pt idx="5665">
                  <c:v>27.37</c:v>
                </c:pt>
                <c:pt idx="5666">
                  <c:v>27.36</c:v>
                </c:pt>
                <c:pt idx="5667">
                  <c:v>27.35</c:v>
                </c:pt>
                <c:pt idx="5668">
                  <c:v>27.34</c:v>
                </c:pt>
                <c:pt idx="5669">
                  <c:v>27.34</c:v>
                </c:pt>
                <c:pt idx="5670">
                  <c:v>27.34</c:v>
                </c:pt>
                <c:pt idx="5671">
                  <c:v>27.33</c:v>
                </c:pt>
                <c:pt idx="5672">
                  <c:v>27.33</c:v>
                </c:pt>
                <c:pt idx="5673">
                  <c:v>27.33</c:v>
                </c:pt>
                <c:pt idx="5674">
                  <c:v>27.33</c:v>
                </c:pt>
                <c:pt idx="5675">
                  <c:v>27.33</c:v>
                </c:pt>
                <c:pt idx="5676">
                  <c:v>27.33</c:v>
                </c:pt>
                <c:pt idx="5677">
                  <c:v>27.33</c:v>
                </c:pt>
                <c:pt idx="5678">
                  <c:v>27.33</c:v>
                </c:pt>
                <c:pt idx="5679">
                  <c:v>27.32</c:v>
                </c:pt>
                <c:pt idx="5680">
                  <c:v>27.32</c:v>
                </c:pt>
                <c:pt idx="5681">
                  <c:v>27.32</c:v>
                </c:pt>
                <c:pt idx="5682">
                  <c:v>27.32</c:v>
                </c:pt>
                <c:pt idx="5683">
                  <c:v>27.31</c:v>
                </c:pt>
                <c:pt idx="5684">
                  <c:v>27.31</c:v>
                </c:pt>
                <c:pt idx="5685">
                  <c:v>27.31</c:v>
                </c:pt>
                <c:pt idx="5686">
                  <c:v>27.31</c:v>
                </c:pt>
                <c:pt idx="5687">
                  <c:v>27.3</c:v>
                </c:pt>
                <c:pt idx="5688">
                  <c:v>27.3</c:v>
                </c:pt>
                <c:pt idx="5689">
                  <c:v>27.3</c:v>
                </c:pt>
                <c:pt idx="5690">
                  <c:v>27.3</c:v>
                </c:pt>
                <c:pt idx="5691">
                  <c:v>27.3</c:v>
                </c:pt>
                <c:pt idx="5692">
                  <c:v>27.3</c:v>
                </c:pt>
                <c:pt idx="5693">
                  <c:v>27.29</c:v>
                </c:pt>
                <c:pt idx="5694">
                  <c:v>27.29</c:v>
                </c:pt>
                <c:pt idx="5695">
                  <c:v>27.29</c:v>
                </c:pt>
                <c:pt idx="5696">
                  <c:v>27.29</c:v>
                </c:pt>
                <c:pt idx="5697">
                  <c:v>27.28</c:v>
                </c:pt>
                <c:pt idx="5698">
                  <c:v>27.28</c:v>
                </c:pt>
                <c:pt idx="5699">
                  <c:v>27.26</c:v>
                </c:pt>
                <c:pt idx="5700">
                  <c:v>27.26</c:v>
                </c:pt>
                <c:pt idx="5701">
                  <c:v>27.24</c:v>
                </c:pt>
                <c:pt idx="5702">
                  <c:v>27.23</c:v>
                </c:pt>
                <c:pt idx="5703">
                  <c:v>27.23</c:v>
                </c:pt>
                <c:pt idx="5704">
                  <c:v>27.22</c:v>
                </c:pt>
                <c:pt idx="5705">
                  <c:v>27.21</c:v>
                </c:pt>
                <c:pt idx="5706">
                  <c:v>27.2</c:v>
                </c:pt>
                <c:pt idx="5707">
                  <c:v>27.2</c:v>
                </c:pt>
                <c:pt idx="5708">
                  <c:v>27.2</c:v>
                </c:pt>
                <c:pt idx="5709">
                  <c:v>27.2</c:v>
                </c:pt>
                <c:pt idx="5710">
                  <c:v>27.2</c:v>
                </c:pt>
                <c:pt idx="5711">
                  <c:v>27.2</c:v>
                </c:pt>
                <c:pt idx="5712">
                  <c:v>27.19</c:v>
                </c:pt>
                <c:pt idx="5713">
                  <c:v>27.19</c:v>
                </c:pt>
                <c:pt idx="5714">
                  <c:v>27.19</c:v>
                </c:pt>
                <c:pt idx="5715">
                  <c:v>27.19</c:v>
                </c:pt>
                <c:pt idx="5716">
                  <c:v>27.19</c:v>
                </c:pt>
                <c:pt idx="5717">
                  <c:v>27.19</c:v>
                </c:pt>
                <c:pt idx="5718">
                  <c:v>27.19</c:v>
                </c:pt>
                <c:pt idx="5719">
                  <c:v>27.18</c:v>
                </c:pt>
                <c:pt idx="5720">
                  <c:v>27.18</c:v>
                </c:pt>
                <c:pt idx="5721">
                  <c:v>27.18</c:v>
                </c:pt>
                <c:pt idx="5722">
                  <c:v>27.18</c:v>
                </c:pt>
                <c:pt idx="5723">
                  <c:v>27.18</c:v>
                </c:pt>
                <c:pt idx="5724">
                  <c:v>27.17</c:v>
                </c:pt>
                <c:pt idx="5725">
                  <c:v>27.17</c:v>
                </c:pt>
                <c:pt idx="5726">
                  <c:v>27.17</c:v>
                </c:pt>
                <c:pt idx="5727">
                  <c:v>27.16</c:v>
                </c:pt>
                <c:pt idx="5728">
                  <c:v>27.15</c:v>
                </c:pt>
                <c:pt idx="5729">
                  <c:v>27.15</c:v>
                </c:pt>
                <c:pt idx="5730">
                  <c:v>27.15</c:v>
                </c:pt>
                <c:pt idx="5731">
                  <c:v>27.15</c:v>
                </c:pt>
                <c:pt idx="5732">
                  <c:v>27.14</c:v>
                </c:pt>
                <c:pt idx="5733">
                  <c:v>27.14</c:v>
                </c:pt>
                <c:pt idx="5734">
                  <c:v>27.13</c:v>
                </c:pt>
                <c:pt idx="5735">
                  <c:v>27.12</c:v>
                </c:pt>
                <c:pt idx="5736">
                  <c:v>27.12</c:v>
                </c:pt>
                <c:pt idx="5737">
                  <c:v>27.12</c:v>
                </c:pt>
                <c:pt idx="5738">
                  <c:v>27.11</c:v>
                </c:pt>
                <c:pt idx="5739">
                  <c:v>27.11</c:v>
                </c:pt>
                <c:pt idx="5740">
                  <c:v>27.11</c:v>
                </c:pt>
                <c:pt idx="5741">
                  <c:v>27.1</c:v>
                </c:pt>
                <c:pt idx="5742">
                  <c:v>27.1</c:v>
                </c:pt>
                <c:pt idx="5743">
                  <c:v>27.1</c:v>
                </c:pt>
                <c:pt idx="5744">
                  <c:v>27.1</c:v>
                </c:pt>
                <c:pt idx="5745">
                  <c:v>27.1</c:v>
                </c:pt>
                <c:pt idx="5746">
                  <c:v>27.1</c:v>
                </c:pt>
                <c:pt idx="5747">
                  <c:v>27.1</c:v>
                </c:pt>
                <c:pt idx="5748">
                  <c:v>27.09</c:v>
                </c:pt>
                <c:pt idx="5749">
                  <c:v>27.09</c:v>
                </c:pt>
                <c:pt idx="5750">
                  <c:v>27.09</c:v>
                </c:pt>
                <c:pt idx="5751">
                  <c:v>27.09</c:v>
                </c:pt>
                <c:pt idx="5752">
                  <c:v>27.09</c:v>
                </c:pt>
                <c:pt idx="5753">
                  <c:v>27.08</c:v>
                </c:pt>
                <c:pt idx="5754">
                  <c:v>27.08</c:v>
                </c:pt>
                <c:pt idx="5755">
                  <c:v>27.08</c:v>
                </c:pt>
                <c:pt idx="5756">
                  <c:v>27.08</c:v>
                </c:pt>
                <c:pt idx="5757">
                  <c:v>27.07</c:v>
                </c:pt>
                <c:pt idx="5758">
                  <c:v>27.07</c:v>
                </c:pt>
                <c:pt idx="5759">
                  <c:v>27.07</c:v>
                </c:pt>
                <c:pt idx="5760">
                  <c:v>27.07</c:v>
                </c:pt>
                <c:pt idx="5761">
                  <c:v>27.07</c:v>
                </c:pt>
                <c:pt idx="5762">
                  <c:v>27.07</c:v>
                </c:pt>
                <c:pt idx="5763">
                  <c:v>27.07</c:v>
                </c:pt>
                <c:pt idx="5764">
                  <c:v>27.07</c:v>
                </c:pt>
                <c:pt idx="5765">
                  <c:v>27.07</c:v>
                </c:pt>
                <c:pt idx="5766">
                  <c:v>27.07</c:v>
                </c:pt>
                <c:pt idx="5767">
                  <c:v>27.07</c:v>
                </c:pt>
                <c:pt idx="5768">
                  <c:v>27.06</c:v>
                </c:pt>
                <c:pt idx="5769">
                  <c:v>27.06</c:v>
                </c:pt>
                <c:pt idx="5770">
                  <c:v>27.06</c:v>
                </c:pt>
                <c:pt idx="5771">
                  <c:v>27.06</c:v>
                </c:pt>
                <c:pt idx="5772">
                  <c:v>27.05</c:v>
                </c:pt>
                <c:pt idx="5773">
                  <c:v>27.05</c:v>
                </c:pt>
                <c:pt idx="5774">
                  <c:v>27.05</c:v>
                </c:pt>
                <c:pt idx="5775">
                  <c:v>27.05</c:v>
                </c:pt>
                <c:pt idx="5776">
                  <c:v>27.05</c:v>
                </c:pt>
                <c:pt idx="5777">
                  <c:v>27.05</c:v>
                </c:pt>
                <c:pt idx="5778">
                  <c:v>27.05</c:v>
                </c:pt>
                <c:pt idx="5779">
                  <c:v>27.05</c:v>
                </c:pt>
                <c:pt idx="5780">
                  <c:v>27.05</c:v>
                </c:pt>
                <c:pt idx="5781">
                  <c:v>27.05</c:v>
                </c:pt>
                <c:pt idx="5782">
                  <c:v>27.04</c:v>
                </c:pt>
                <c:pt idx="5783">
                  <c:v>27.04</c:v>
                </c:pt>
                <c:pt idx="5784">
                  <c:v>27.04</c:v>
                </c:pt>
                <c:pt idx="5785">
                  <c:v>27.04</c:v>
                </c:pt>
                <c:pt idx="5786">
                  <c:v>27.04</c:v>
                </c:pt>
                <c:pt idx="5787">
                  <c:v>27.04</c:v>
                </c:pt>
                <c:pt idx="5788">
                  <c:v>27.04</c:v>
                </c:pt>
                <c:pt idx="5789">
                  <c:v>27.04</c:v>
                </c:pt>
                <c:pt idx="5790">
                  <c:v>27.04</c:v>
                </c:pt>
                <c:pt idx="5791">
                  <c:v>27.04</c:v>
                </c:pt>
                <c:pt idx="5792">
                  <c:v>27.04</c:v>
                </c:pt>
                <c:pt idx="5793">
                  <c:v>27.03</c:v>
                </c:pt>
                <c:pt idx="5794">
                  <c:v>27.03</c:v>
                </c:pt>
                <c:pt idx="5795">
                  <c:v>27.03</c:v>
                </c:pt>
                <c:pt idx="5796">
                  <c:v>27.03</c:v>
                </c:pt>
                <c:pt idx="5797">
                  <c:v>27.03</c:v>
                </c:pt>
                <c:pt idx="5798">
                  <c:v>27.03</c:v>
                </c:pt>
                <c:pt idx="5799">
                  <c:v>27.03</c:v>
                </c:pt>
                <c:pt idx="5800">
                  <c:v>27.03</c:v>
                </c:pt>
                <c:pt idx="5801">
                  <c:v>27.03</c:v>
                </c:pt>
                <c:pt idx="5802">
                  <c:v>27.03</c:v>
                </c:pt>
                <c:pt idx="5803">
                  <c:v>27.02</c:v>
                </c:pt>
                <c:pt idx="5804">
                  <c:v>27.02</c:v>
                </c:pt>
                <c:pt idx="5805">
                  <c:v>27.02</c:v>
                </c:pt>
                <c:pt idx="5806">
                  <c:v>27.02</c:v>
                </c:pt>
                <c:pt idx="5807">
                  <c:v>27.02</c:v>
                </c:pt>
                <c:pt idx="5808">
                  <c:v>27.02</c:v>
                </c:pt>
                <c:pt idx="5809">
                  <c:v>27.02</c:v>
                </c:pt>
                <c:pt idx="5810">
                  <c:v>27.02</c:v>
                </c:pt>
                <c:pt idx="5811">
                  <c:v>27.02</c:v>
                </c:pt>
                <c:pt idx="5812">
                  <c:v>27.02</c:v>
                </c:pt>
                <c:pt idx="5813">
                  <c:v>27.02</c:v>
                </c:pt>
                <c:pt idx="5814">
                  <c:v>27.01</c:v>
                </c:pt>
                <c:pt idx="5815">
                  <c:v>27.01</c:v>
                </c:pt>
                <c:pt idx="5816">
                  <c:v>27.01</c:v>
                </c:pt>
                <c:pt idx="5817">
                  <c:v>27.01</c:v>
                </c:pt>
                <c:pt idx="5818">
                  <c:v>27.01</c:v>
                </c:pt>
                <c:pt idx="5819">
                  <c:v>27.01</c:v>
                </c:pt>
                <c:pt idx="5820">
                  <c:v>27.01</c:v>
                </c:pt>
                <c:pt idx="5821">
                  <c:v>27.01</c:v>
                </c:pt>
                <c:pt idx="5822">
                  <c:v>27</c:v>
                </c:pt>
                <c:pt idx="5823">
                  <c:v>27</c:v>
                </c:pt>
                <c:pt idx="5824">
                  <c:v>27</c:v>
                </c:pt>
                <c:pt idx="5825">
                  <c:v>27</c:v>
                </c:pt>
                <c:pt idx="5826">
                  <c:v>26.99</c:v>
                </c:pt>
                <c:pt idx="5827">
                  <c:v>26.99</c:v>
                </c:pt>
                <c:pt idx="5828">
                  <c:v>26.99</c:v>
                </c:pt>
                <c:pt idx="5829">
                  <c:v>26.99</c:v>
                </c:pt>
                <c:pt idx="5830">
                  <c:v>26.99</c:v>
                </c:pt>
                <c:pt idx="5831">
                  <c:v>26.98</c:v>
                </c:pt>
                <c:pt idx="5832">
                  <c:v>26.98</c:v>
                </c:pt>
                <c:pt idx="5833">
                  <c:v>26.98</c:v>
                </c:pt>
                <c:pt idx="5834">
                  <c:v>26.98</c:v>
                </c:pt>
                <c:pt idx="5835">
                  <c:v>26.97</c:v>
                </c:pt>
                <c:pt idx="5836">
                  <c:v>26.97</c:v>
                </c:pt>
                <c:pt idx="5837">
                  <c:v>26.97</c:v>
                </c:pt>
                <c:pt idx="5838">
                  <c:v>26.97</c:v>
                </c:pt>
                <c:pt idx="5839">
                  <c:v>26.97</c:v>
                </c:pt>
                <c:pt idx="5840">
                  <c:v>26.97</c:v>
                </c:pt>
                <c:pt idx="5841">
                  <c:v>26.97</c:v>
                </c:pt>
                <c:pt idx="5842">
                  <c:v>26.97</c:v>
                </c:pt>
                <c:pt idx="5843">
                  <c:v>26.96</c:v>
                </c:pt>
                <c:pt idx="5844">
                  <c:v>26.95</c:v>
                </c:pt>
                <c:pt idx="5845">
                  <c:v>26.95</c:v>
                </c:pt>
                <c:pt idx="5846">
                  <c:v>26.95</c:v>
                </c:pt>
                <c:pt idx="5847">
                  <c:v>26.94</c:v>
                </c:pt>
                <c:pt idx="5848">
                  <c:v>26.94</c:v>
                </c:pt>
                <c:pt idx="5849">
                  <c:v>26.94</c:v>
                </c:pt>
                <c:pt idx="5850">
                  <c:v>26.94</c:v>
                </c:pt>
                <c:pt idx="5851">
                  <c:v>26.94</c:v>
                </c:pt>
                <c:pt idx="5852">
                  <c:v>26.94</c:v>
                </c:pt>
                <c:pt idx="5853">
                  <c:v>26.94</c:v>
                </c:pt>
                <c:pt idx="5854">
                  <c:v>26.94</c:v>
                </c:pt>
                <c:pt idx="5855">
                  <c:v>26.93</c:v>
                </c:pt>
                <c:pt idx="5856">
                  <c:v>26.93</c:v>
                </c:pt>
                <c:pt idx="5857">
                  <c:v>26.93</c:v>
                </c:pt>
                <c:pt idx="5858">
                  <c:v>26.93</c:v>
                </c:pt>
                <c:pt idx="5859">
                  <c:v>26.93</c:v>
                </c:pt>
                <c:pt idx="5860">
                  <c:v>26.93</c:v>
                </c:pt>
                <c:pt idx="5861">
                  <c:v>26.92</c:v>
                </c:pt>
                <c:pt idx="5862">
                  <c:v>26.92</c:v>
                </c:pt>
                <c:pt idx="5863">
                  <c:v>26.92</c:v>
                </c:pt>
                <c:pt idx="5864">
                  <c:v>26.91</c:v>
                </c:pt>
                <c:pt idx="5865">
                  <c:v>26.9</c:v>
                </c:pt>
                <c:pt idx="5866">
                  <c:v>26.9</c:v>
                </c:pt>
                <c:pt idx="5867">
                  <c:v>26.9</c:v>
                </c:pt>
                <c:pt idx="5868">
                  <c:v>26.9</c:v>
                </c:pt>
                <c:pt idx="5869">
                  <c:v>26.9</c:v>
                </c:pt>
                <c:pt idx="5870">
                  <c:v>26.9</c:v>
                </c:pt>
                <c:pt idx="5871">
                  <c:v>26.89</c:v>
                </c:pt>
                <c:pt idx="5872">
                  <c:v>26.89</c:v>
                </c:pt>
                <c:pt idx="5873">
                  <c:v>26.89</c:v>
                </c:pt>
                <c:pt idx="5874">
                  <c:v>26.88</c:v>
                </c:pt>
                <c:pt idx="5875">
                  <c:v>26.87</c:v>
                </c:pt>
                <c:pt idx="5876">
                  <c:v>26.87</c:v>
                </c:pt>
                <c:pt idx="5877">
                  <c:v>26.87</c:v>
                </c:pt>
                <c:pt idx="5878">
                  <c:v>26.87</c:v>
                </c:pt>
                <c:pt idx="5879">
                  <c:v>26.87</c:v>
                </c:pt>
                <c:pt idx="5880">
                  <c:v>26.86</c:v>
                </c:pt>
                <c:pt idx="5881">
                  <c:v>26.86</c:v>
                </c:pt>
                <c:pt idx="5882">
                  <c:v>26.86</c:v>
                </c:pt>
                <c:pt idx="5883">
                  <c:v>26.85</c:v>
                </c:pt>
                <c:pt idx="5884">
                  <c:v>26.84</c:v>
                </c:pt>
                <c:pt idx="5885">
                  <c:v>26.83</c:v>
                </c:pt>
                <c:pt idx="5886">
                  <c:v>26.83</c:v>
                </c:pt>
                <c:pt idx="5887">
                  <c:v>26.82</c:v>
                </c:pt>
                <c:pt idx="5888">
                  <c:v>26.82</c:v>
                </c:pt>
                <c:pt idx="5889">
                  <c:v>26.81</c:v>
                </c:pt>
                <c:pt idx="5890">
                  <c:v>26.8</c:v>
                </c:pt>
                <c:pt idx="5891">
                  <c:v>26.8</c:v>
                </c:pt>
                <c:pt idx="5892">
                  <c:v>26.79</c:v>
                </c:pt>
                <c:pt idx="5893">
                  <c:v>26.79</c:v>
                </c:pt>
                <c:pt idx="5894">
                  <c:v>26.79</c:v>
                </c:pt>
                <c:pt idx="5895">
                  <c:v>26.78</c:v>
                </c:pt>
                <c:pt idx="5896">
                  <c:v>26.77</c:v>
                </c:pt>
                <c:pt idx="5897">
                  <c:v>26.76</c:v>
                </c:pt>
                <c:pt idx="5898">
                  <c:v>26.76</c:v>
                </c:pt>
                <c:pt idx="5899">
                  <c:v>26.76</c:v>
                </c:pt>
                <c:pt idx="5900">
                  <c:v>26.75</c:v>
                </c:pt>
                <c:pt idx="5901">
                  <c:v>26.75</c:v>
                </c:pt>
                <c:pt idx="5902">
                  <c:v>26.75</c:v>
                </c:pt>
                <c:pt idx="5903">
                  <c:v>26.74</c:v>
                </c:pt>
                <c:pt idx="5904">
                  <c:v>26.74</c:v>
                </c:pt>
                <c:pt idx="5905">
                  <c:v>26.73</c:v>
                </c:pt>
                <c:pt idx="5906">
                  <c:v>26.73</c:v>
                </c:pt>
                <c:pt idx="5907">
                  <c:v>26.73</c:v>
                </c:pt>
                <c:pt idx="5908">
                  <c:v>26.72</c:v>
                </c:pt>
                <c:pt idx="5909">
                  <c:v>26.72</c:v>
                </c:pt>
                <c:pt idx="5910">
                  <c:v>26.72</c:v>
                </c:pt>
                <c:pt idx="5911">
                  <c:v>26.72</c:v>
                </c:pt>
                <c:pt idx="5912">
                  <c:v>26.71</c:v>
                </c:pt>
                <c:pt idx="5913">
                  <c:v>26.71</c:v>
                </c:pt>
                <c:pt idx="5914">
                  <c:v>26.71</c:v>
                </c:pt>
                <c:pt idx="5915">
                  <c:v>26.7</c:v>
                </c:pt>
                <c:pt idx="5916">
                  <c:v>26.69</c:v>
                </c:pt>
                <c:pt idx="5917">
                  <c:v>26.69</c:v>
                </c:pt>
                <c:pt idx="5918">
                  <c:v>26.69</c:v>
                </c:pt>
                <c:pt idx="5919">
                  <c:v>26.69</c:v>
                </c:pt>
                <c:pt idx="5920">
                  <c:v>26.69</c:v>
                </c:pt>
                <c:pt idx="5921">
                  <c:v>26.69</c:v>
                </c:pt>
                <c:pt idx="5922">
                  <c:v>26.68</c:v>
                </c:pt>
                <c:pt idx="5923">
                  <c:v>26.68</c:v>
                </c:pt>
                <c:pt idx="5924">
                  <c:v>26.68</c:v>
                </c:pt>
                <c:pt idx="5925">
                  <c:v>26.68</c:v>
                </c:pt>
                <c:pt idx="5926">
                  <c:v>26.68</c:v>
                </c:pt>
                <c:pt idx="5927">
                  <c:v>26.67</c:v>
                </c:pt>
                <c:pt idx="5928">
                  <c:v>26.66</c:v>
                </c:pt>
                <c:pt idx="5929">
                  <c:v>26.66</c:v>
                </c:pt>
                <c:pt idx="5930">
                  <c:v>26.66</c:v>
                </c:pt>
                <c:pt idx="5931">
                  <c:v>26.66</c:v>
                </c:pt>
                <c:pt idx="5932">
                  <c:v>26.66</c:v>
                </c:pt>
                <c:pt idx="5933">
                  <c:v>26.65</c:v>
                </c:pt>
                <c:pt idx="5934">
                  <c:v>26.65</c:v>
                </c:pt>
                <c:pt idx="5935">
                  <c:v>26.64</c:v>
                </c:pt>
                <c:pt idx="5936">
                  <c:v>26.64</c:v>
                </c:pt>
                <c:pt idx="5937">
                  <c:v>26.63</c:v>
                </c:pt>
                <c:pt idx="5938">
                  <c:v>26.62</c:v>
                </c:pt>
                <c:pt idx="5939">
                  <c:v>26.61</c:v>
                </c:pt>
                <c:pt idx="5940">
                  <c:v>26.61</c:v>
                </c:pt>
                <c:pt idx="5941">
                  <c:v>26.6</c:v>
                </c:pt>
                <c:pt idx="5942">
                  <c:v>26.6</c:v>
                </c:pt>
                <c:pt idx="5943">
                  <c:v>26.6</c:v>
                </c:pt>
                <c:pt idx="5944">
                  <c:v>26.59</c:v>
                </c:pt>
                <c:pt idx="5945">
                  <c:v>26.59</c:v>
                </c:pt>
                <c:pt idx="5946">
                  <c:v>26.59</c:v>
                </c:pt>
                <c:pt idx="5947">
                  <c:v>26.59</c:v>
                </c:pt>
                <c:pt idx="5948">
                  <c:v>26.58</c:v>
                </c:pt>
                <c:pt idx="5949">
                  <c:v>26.58</c:v>
                </c:pt>
                <c:pt idx="5950">
                  <c:v>26.57</c:v>
                </c:pt>
                <c:pt idx="5951">
                  <c:v>26.57</c:v>
                </c:pt>
                <c:pt idx="5952">
                  <c:v>26.56</c:v>
                </c:pt>
                <c:pt idx="5953">
                  <c:v>26.56</c:v>
                </c:pt>
                <c:pt idx="5954">
                  <c:v>26.56</c:v>
                </c:pt>
                <c:pt idx="5955">
                  <c:v>26.55</c:v>
                </c:pt>
                <c:pt idx="5956">
                  <c:v>26.55</c:v>
                </c:pt>
                <c:pt idx="5957">
                  <c:v>26.54</c:v>
                </c:pt>
                <c:pt idx="5958">
                  <c:v>26.54</c:v>
                </c:pt>
                <c:pt idx="5959">
                  <c:v>26.54</c:v>
                </c:pt>
                <c:pt idx="5960">
                  <c:v>26.53</c:v>
                </c:pt>
                <c:pt idx="5961">
                  <c:v>26.53</c:v>
                </c:pt>
                <c:pt idx="5962">
                  <c:v>26.53</c:v>
                </c:pt>
                <c:pt idx="5963">
                  <c:v>26.53</c:v>
                </c:pt>
                <c:pt idx="5964">
                  <c:v>26.51</c:v>
                </c:pt>
                <c:pt idx="5965">
                  <c:v>26.5</c:v>
                </c:pt>
                <c:pt idx="5966">
                  <c:v>26.5</c:v>
                </c:pt>
                <c:pt idx="5967">
                  <c:v>26.5</c:v>
                </c:pt>
                <c:pt idx="5968">
                  <c:v>26.5</c:v>
                </c:pt>
                <c:pt idx="5969">
                  <c:v>26.5</c:v>
                </c:pt>
                <c:pt idx="5970">
                  <c:v>26.5</c:v>
                </c:pt>
                <c:pt idx="5971">
                  <c:v>26.49</c:v>
                </c:pt>
                <c:pt idx="5972">
                  <c:v>26.49</c:v>
                </c:pt>
                <c:pt idx="5973">
                  <c:v>26.48</c:v>
                </c:pt>
                <c:pt idx="5974">
                  <c:v>26.48</c:v>
                </c:pt>
                <c:pt idx="5975">
                  <c:v>26.48</c:v>
                </c:pt>
                <c:pt idx="5976">
                  <c:v>26.48</c:v>
                </c:pt>
                <c:pt idx="5977">
                  <c:v>26.47</c:v>
                </c:pt>
                <c:pt idx="5978">
                  <c:v>26.47</c:v>
                </c:pt>
                <c:pt idx="5979">
                  <c:v>26.47</c:v>
                </c:pt>
                <c:pt idx="5980">
                  <c:v>26.46</c:v>
                </c:pt>
                <c:pt idx="5981">
                  <c:v>26.46</c:v>
                </c:pt>
                <c:pt idx="5982">
                  <c:v>26.46</c:v>
                </c:pt>
                <c:pt idx="5983">
                  <c:v>26.45</c:v>
                </c:pt>
                <c:pt idx="5984">
                  <c:v>26.45</c:v>
                </c:pt>
                <c:pt idx="5985">
                  <c:v>26.45</c:v>
                </c:pt>
                <c:pt idx="5986">
                  <c:v>26.45</c:v>
                </c:pt>
                <c:pt idx="5987">
                  <c:v>26.44</c:v>
                </c:pt>
                <c:pt idx="5988">
                  <c:v>26.43</c:v>
                </c:pt>
                <c:pt idx="5989">
                  <c:v>26.43</c:v>
                </c:pt>
                <c:pt idx="5990">
                  <c:v>26.43</c:v>
                </c:pt>
                <c:pt idx="5991">
                  <c:v>26.42</c:v>
                </c:pt>
                <c:pt idx="5992">
                  <c:v>26.42</c:v>
                </c:pt>
                <c:pt idx="5993">
                  <c:v>26.42</c:v>
                </c:pt>
                <c:pt idx="5994">
                  <c:v>26.42</c:v>
                </c:pt>
                <c:pt idx="5995">
                  <c:v>26.42</c:v>
                </c:pt>
                <c:pt idx="5996">
                  <c:v>26.41</c:v>
                </c:pt>
                <c:pt idx="5997">
                  <c:v>26.41</c:v>
                </c:pt>
                <c:pt idx="5998">
                  <c:v>26.41</c:v>
                </c:pt>
                <c:pt idx="5999">
                  <c:v>26.4</c:v>
                </c:pt>
                <c:pt idx="6000">
                  <c:v>26.4</c:v>
                </c:pt>
                <c:pt idx="6001">
                  <c:v>26.4</c:v>
                </c:pt>
                <c:pt idx="6002">
                  <c:v>26.4</c:v>
                </c:pt>
                <c:pt idx="6003">
                  <c:v>26.4</c:v>
                </c:pt>
                <c:pt idx="6004">
                  <c:v>26.4</c:v>
                </c:pt>
                <c:pt idx="6005">
                  <c:v>26.4</c:v>
                </c:pt>
                <c:pt idx="6006">
                  <c:v>26.39</c:v>
                </c:pt>
                <c:pt idx="6007">
                  <c:v>26.39</c:v>
                </c:pt>
                <c:pt idx="6008">
                  <c:v>26.39</c:v>
                </c:pt>
                <c:pt idx="6009">
                  <c:v>26.39</c:v>
                </c:pt>
                <c:pt idx="6010">
                  <c:v>26.38</c:v>
                </c:pt>
                <c:pt idx="6011">
                  <c:v>26.38</c:v>
                </c:pt>
                <c:pt idx="6012">
                  <c:v>26.38</c:v>
                </c:pt>
                <c:pt idx="6013">
                  <c:v>26.37</c:v>
                </c:pt>
                <c:pt idx="6014">
                  <c:v>26.36</c:v>
                </c:pt>
                <c:pt idx="6015">
                  <c:v>26.36</c:v>
                </c:pt>
                <c:pt idx="6016">
                  <c:v>26.35</c:v>
                </c:pt>
                <c:pt idx="6017">
                  <c:v>26.35</c:v>
                </c:pt>
                <c:pt idx="6018">
                  <c:v>26.34</c:v>
                </c:pt>
                <c:pt idx="6019">
                  <c:v>26.34</c:v>
                </c:pt>
                <c:pt idx="6020">
                  <c:v>26.34</c:v>
                </c:pt>
                <c:pt idx="6021">
                  <c:v>26.34</c:v>
                </c:pt>
                <c:pt idx="6022">
                  <c:v>26.33</c:v>
                </c:pt>
                <c:pt idx="6023">
                  <c:v>26.32</c:v>
                </c:pt>
                <c:pt idx="6024">
                  <c:v>26.32</c:v>
                </c:pt>
                <c:pt idx="6025">
                  <c:v>26.32</c:v>
                </c:pt>
                <c:pt idx="6026">
                  <c:v>26.31</c:v>
                </c:pt>
                <c:pt idx="6027">
                  <c:v>26.31</c:v>
                </c:pt>
                <c:pt idx="6028">
                  <c:v>26.3</c:v>
                </c:pt>
                <c:pt idx="6029">
                  <c:v>26.29</c:v>
                </c:pt>
                <c:pt idx="6030">
                  <c:v>26.29</c:v>
                </c:pt>
                <c:pt idx="6031">
                  <c:v>26.28</c:v>
                </c:pt>
                <c:pt idx="6032">
                  <c:v>26.27</c:v>
                </c:pt>
                <c:pt idx="6033">
                  <c:v>26.26</c:v>
                </c:pt>
                <c:pt idx="6034">
                  <c:v>26.26</c:v>
                </c:pt>
                <c:pt idx="6035">
                  <c:v>26.26</c:v>
                </c:pt>
                <c:pt idx="6036">
                  <c:v>26.26</c:v>
                </c:pt>
                <c:pt idx="6037">
                  <c:v>26.26</c:v>
                </c:pt>
                <c:pt idx="6038">
                  <c:v>26.26</c:v>
                </c:pt>
                <c:pt idx="6039">
                  <c:v>26.25</c:v>
                </c:pt>
                <c:pt idx="6040">
                  <c:v>26.25</c:v>
                </c:pt>
                <c:pt idx="6041">
                  <c:v>26.24</c:v>
                </c:pt>
                <c:pt idx="6042">
                  <c:v>26.24</c:v>
                </c:pt>
                <c:pt idx="6043">
                  <c:v>26.23</c:v>
                </c:pt>
                <c:pt idx="6044">
                  <c:v>26.23</c:v>
                </c:pt>
                <c:pt idx="6045">
                  <c:v>26.23</c:v>
                </c:pt>
                <c:pt idx="6046">
                  <c:v>26.22</c:v>
                </c:pt>
                <c:pt idx="6047">
                  <c:v>26.22</c:v>
                </c:pt>
                <c:pt idx="6048">
                  <c:v>26.21</c:v>
                </c:pt>
                <c:pt idx="6049">
                  <c:v>26.21</c:v>
                </c:pt>
                <c:pt idx="6050">
                  <c:v>26.21</c:v>
                </c:pt>
                <c:pt idx="6051">
                  <c:v>26.21</c:v>
                </c:pt>
                <c:pt idx="6052">
                  <c:v>26.21</c:v>
                </c:pt>
                <c:pt idx="6053">
                  <c:v>26.21</c:v>
                </c:pt>
                <c:pt idx="6054">
                  <c:v>26.21</c:v>
                </c:pt>
                <c:pt idx="6055">
                  <c:v>26.2</c:v>
                </c:pt>
                <c:pt idx="6056">
                  <c:v>26.2</c:v>
                </c:pt>
                <c:pt idx="6057">
                  <c:v>26.2</c:v>
                </c:pt>
                <c:pt idx="6058">
                  <c:v>26.19</c:v>
                </c:pt>
                <c:pt idx="6059">
                  <c:v>26.19</c:v>
                </c:pt>
                <c:pt idx="6060">
                  <c:v>26.18</c:v>
                </c:pt>
                <c:pt idx="6061">
                  <c:v>26.18</c:v>
                </c:pt>
                <c:pt idx="6062">
                  <c:v>26.18</c:v>
                </c:pt>
                <c:pt idx="6063">
                  <c:v>26.17</c:v>
                </c:pt>
                <c:pt idx="6064">
                  <c:v>26.17</c:v>
                </c:pt>
                <c:pt idx="6065">
                  <c:v>26.17</c:v>
                </c:pt>
                <c:pt idx="6066">
                  <c:v>26.17</c:v>
                </c:pt>
                <c:pt idx="6067">
                  <c:v>26.17</c:v>
                </c:pt>
                <c:pt idx="6068">
                  <c:v>26.16</c:v>
                </c:pt>
                <c:pt idx="6069">
                  <c:v>26.16</c:v>
                </c:pt>
                <c:pt idx="6070">
                  <c:v>26.14</c:v>
                </c:pt>
                <c:pt idx="6071">
                  <c:v>26.14</c:v>
                </c:pt>
                <c:pt idx="6072">
                  <c:v>26.14</c:v>
                </c:pt>
                <c:pt idx="6073">
                  <c:v>26.14</c:v>
                </c:pt>
                <c:pt idx="6074">
                  <c:v>26.13</c:v>
                </c:pt>
                <c:pt idx="6075">
                  <c:v>26.13</c:v>
                </c:pt>
                <c:pt idx="6076">
                  <c:v>26.13</c:v>
                </c:pt>
                <c:pt idx="6077">
                  <c:v>26.12</c:v>
                </c:pt>
                <c:pt idx="6078">
                  <c:v>26.11</c:v>
                </c:pt>
                <c:pt idx="6079">
                  <c:v>26.11</c:v>
                </c:pt>
                <c:pt idx="6080">
                  <c:v>26.1</c:v>
                </c:pt>
                <c:pt idx="6081">
                  <c:v>26.1</c:v>
                </c:pt>
                <c:pt idx="6082">
                  <c:v>26.1</c:v>
                </c:pt>
                <c:pt idx="6083">
                  <c:v>26.1</c:v>
                </c:pt>
                <c:pt idx="6084">
                  <c:v>26.1</c:v>
                </c:pt>
                <c:pt idx="6085">
                  <c:v>26.1</c:v>
                </c:pt>
                <c:pt idx="6086">
                  <c:v>26.1</c:v>
                </c:pt>
                <c:pt idx="6087">
                  <c:v>26.09</c:v>
                </c:pt>
                <c:pt idx="6088">
                  <c:v>26.09</c:v>
                </c:pt>
                <c:pt idx="6089">
                  <c:v>26.08</c:v>
                </c:pt>
                <c:pt idx="6090">
                  <c:v>26.08</c:v>
                </c:pt>
                <c:pt idx="6091">
                  <c:v>26.08</c:v>
                </c:pt>
                <c:pt idx="6092">
                  <c:v>26.08</c:v>
                </c:pt>
                <c:pt idx="6093">
                  <c:v>26.08</c:v>
                </c:pt>
                <c:pt idx="6094">
                  <c:v>26.08</c:v>
                </c:pt>
                <c:pt idx="6095">
                  <c:v>26.08</c:v>
                </c:pt>
                <c:pt idx="6096">
                  <c:v>26.08</c:v>
                </c:pt>
                <c:pt idx="6097">
                  <c:v>26.08</c:v>
                </c:pt>
                <c:pt idx="6098">
                  <c:v>26.08</c:v>
                </c:pt>
                <c:pt idx="6099">
                  <c:v>26.07</c:v>
                </c:pt>
                <c:pt idx="6100">
                  <c:v>26.07</c:v>
                </c:pt>
                <c:pt idx="6101">
                  <c:v>26.07</c:v>
                </c:pt>
                <c:pt idx="6102">
                  <c:v>26.07</c:v>
                </c:pt>
                <c:pt idx="6103">
                  <c:v>26.07</c:v>
                </c:pt>
                <c:pt idx="6104">
                  <c:v>26.07</c:v>
                </c:pt>
                <c:pt idx="6105">
                  <c:v>26.06</c:v>
                </c:pt>
                <c:pt idx="6106">
                  <c:v>26.06</c:v>
                </c:pt>
                <c:pt idx="6107">
                  <c:v>26.06</c:v>
                </c:pt>
                <c:pt idx="6108">
                  <c:v>26.06</c:v>
                </c:pt>
                <c:pt idx="6109">
                  <c:v>26.06</c:v>
                </c:pt>
                <c:pt idx="6110">
                  <c:v>26.06</c:v>
                </c:pt>
                <c:pt idx="6111">
                  <c:v>26.05</c:v>
                </c:pt>
                <c:pt idx="6112">
                  <c:v>26.05</c:v>
                </c:pt>
                <c:pt idx="6113">
                  <c:v>26.05</c:v>
                </c:pt>
                <c:pt idx="6114">
                  <c:v>26.05</c:v>
                </c:pt>
                <c:pt idx="6115">
                  <c:v>26.04</c:v>
                </c:pt>
                <c:pt idx="6116">
                  <c:v>26.04</c:v>
                </c:pt>
                <c:pt idx="6117">
                  <c:v>26.04</c:v>
                </c:pt>
                <c:pt idx="6118">
                  <c:v>26.04</c:v>
                </c:pt>
                <c:pt idx="6119">
                  <c:v>26.03</c:v>
                </c:pt>
                <c:pt idx="6120">
                  <c:v>26.03</c:v>
                </c:pt>
                <c:pt idx="6121">
                  <c:v>26.03</c:v>
                </c:pt>
                <c:pt idx="6122">
                  <c:v>26.03</c:v>
                </c:pt>
                <c:pt idx="6123">
                  <c:v>26.03</c:v>
                </c:pt>
                <c:pt idx="6124">
                  <c:v>26.02</c:v>
                </c:pt>
                <c:pt idx="6125">
                  <c:v>26.02</c:v>
                </c:pt>
                <c:pt idx="6126">
                  <c:v>26.02</c:v>
                </c:pt>
                <c:pt idx="6127">
                  <c:v>26.02</c:v>
                </c:pt>
                <c:pt idx="6128">
                  <c:v>26.02</c:v>
                </c:pt>
                <c:pt idx="6129">
                  <c:v>26.02</c:v>
                </c:pt>
                <c:pt idx="6130">
                  <c:v>26.02</c:v>
                </c:pt>
                <c:pt idx="6131">
                  <c:v>26.02</c:v>
                </c:pt>
                <c:pt idx="6132">
                  <c:v>26.02</c:v>
                </c:pt>
                <c:pt idx="6133">
                  <c:v>26.02</c:v>
                </c:pt>
                <c:pt idx="6134">
                  <c:v>26.02</c:v>
                </c:pt>
                <c:pt idx="6135">
                  <c:v>26.02</c:v>
                </c:pt>
                <c:pt idx="6136">
                  <c:v>26.01</c:v>
                </c:pt>
                <c:pt idx="6137">
                  <c:v>26.01</c:v>
                </c:pt>
                <c:pt idx="6138">
                  <c:v>26.01</c:v>
                </c:pt>
                <c:pt idx="6139">
                  <c:v>26.01</c:v>
                </c:pt>
                <c:pt idx="6140">
                  <c:v>26.01</c:v>
                </c:pt>
                <c:pt idx="6141">
                  <c:v>26.01</c:v>
                </c:pt>
                <c:pt idx="6142">
                  <c:v>26.01</c:v>
                </c:pt>
                <c:pt idx="6143">
                  <c:v>26.01</c:v>
                </c:pt>
                <c:pt idx="6144">
                  <c:v>26.01</c:v>
                </c:pt>
                <c:pt idx="6145">
                  <c:v>26.01</c:v>
                </c:pt>
                <c:pt idx="6146">
                  <c:v>26.01</c:v>
                </c:pt>
                <c:pt idx="6147">
                  <c:v>26.01</c:v>
                </c:pt>
                <c:pt idx="6148">
                  <c:v>26</c:v>
                </c:pt>
                <c:pt idx="6149">
                  <c:v>26</c:v>
                </c:pt>
                <c:pt idx="6150">
                  <c:v>26</c:v>
                </c:pt>
                <c:pt idx="6151">
                  <c:v>26</c:v>
                </c:pt>
                <c:pt idx="6152">
                  <c:v>26</c:v>
                </c:pt>
                <c:pt idx="6153">
                  <c:v>26</c:v>
                </c:pt>
                <c:pt idx="6154">
                  <c:v>25.99</c:v>
                </c:pt>
                <c:pt idx="6155">
                  <c:v>25.99</c:v>
                </c:pt>
                <c:pt idx="6156">
                  <c:v>25.99</c:v>
                </c:pt>
                <c:pt idx="6157">
                  <c:v>25.99</c:v>
                </c:pt>
                <c:pt idx="6158">
                  <c:v>25.99</c:v>
                </c:pt>
                <c:pt idx="6159">
                  <c:v>25.99</c:v>
                </c:pt>
                <c:pt idx="6160">
                  <c:v>25.98</c:v>
                </c:pt>
                <c:pt idx="6161">
                  <c:v>25.98</c:v>
                </c:pt>
                <c:pt idx="6162">
                  <c:v>25.98</c:v>
                </c:pt>
                <c:pt idx="6163">
                  <c:v>25.98</c:v>
                </c:pt>
                <c:pt idx="6164">
                  <c:v>25.98</c:v>
                </c:pt>
                <c:pt idx="6165">
                  <c:v>25.98</c:v>
                </c:pt>
                <c:pt idx="6166">
                  <c:v>25.97</c:v>
                </c:pt>
                <c:pt idx="6167">
                  <c:v>25.97</c:v>
                </c:pt>
                <c:pt idx="6168">
                  <c:v>25.97</c:v>
                </c:pt>
                <c:pt idx="6169">
                  <c:v>25.97</c:v>
                </c:pt>
                <c:pt idx="6170">
                  <c:v>25.97</c:v>
                </c:pt>
                <c:pt idx="6171">
                  <c:v>25.96</c:v>
                </c:pt>
                <c:pt idx="6172">
                  <c:v>25.96</c:v>
                </c:pt>
                <c:pt idx="6173">
                  <c:v>25.96</c:v>
                </c:pt>
                <c:pt idx="6174">
                  <c:v>25.95</c:v>
                </c:pt>
                <c:pt idx="6175">
                  <c:v>25.95</c:v>
                </c:pt>
                <c:pt idx="6176">
                  <c:v>25.95</c:v>
                </c:pt>
                <c:pt idx="6177">
                  <c:v>25.95</c:v>
                </c:pt>
                <c:pt idx="6178">
                  <c:v>25.94</c:v>
                </c:pt>
                <c:pt idx="6179">
                  <c:v>25.94</c:v>
                </c:pt>
                <c:pt idx="6180">
                  <c:v>25.94</c:v>
                </c:pt>
                <c:pt idx="6181">
                  <c:v>25.94</c:v>
                </c:pt>
                <c:pt idx="6182">
                  <c:v>25.94</c:v>
                </c:pt>
                <c:pt idx="6183">
                  <c:v>25.94</c:v>
                </c:pt>
                <c:pt idx="6184">
                  <c:v>25.93</c:v>
                </c:pt>
                <c:pt idx="6185">
                  <c:v>25.93</c:v>
                </c:pt>
                <c:pt idx="6186">
                  <c:v>25.93</c:v>
                </c:pt>
                <c:pt idx="6187">
                  <c:v>25.93</c:v>
                </c:pt>
                <c:pt idx="6188">
                  <c:v>25.93</c:v>
                </c:pt>
                <c:pt idx="6189">
                  <c:v>25.93</c:v>
                </c:pt>
                <c:pt idx="6190">
                  <c:v>25.93</c:v>
                </c:pt>
                <c:pt idx="6191">
                  <c:v>25.92</c:v>
                </c:pt>
                <c:pt idx="6192">
                  <c:v>25.92</c:v>
                </c:pt>
                <c:pt idx="6193">
                  <c:v>25.92</c:v>
                </c:pt>
                <c:pt idx="6194">
                  <c:v>25.92</c:v>
                </c:pt>
                <c:pt idx="6195">
                  <c:v>25.92</c:v>
                </c:pt>
                <c:pt idx="6196">
                  <c:v>25.91</c:v>
                </c:pt>
                <c:pt idx="6197">
                  <c:v>25.91</c:v>
                </c:pt>
                <c:pt idx="6198">
                  <c:v>25.91</c:v>
                </c:pt>
                <c:pt idx="6199">
                  <c:v>25.91</c:v>
                </c:pt>
                <c:pt idx="6200">
                  <c:v>25.91</c:v>
                </c:pt>
                <c:pt idx="6201">
                  <c:v>25.91</c:v>
                </c:pt>
                <c:pt idx="6202">
                  <c:v>25.91</c:v>
                </c:pt>
                <c:pt idx="6203">
                  <c:v>25.91</c:v>
                </c:pt>
                <c:pt idx="6204">
                  <c:v>25.91</c:v>
                </c:pt>
                <c:pt idx="6205">
                  <c:v>25.9</c:v>
                </c:pt>
                <c:pt idx="6206">
                  <c:v>25.9</c:v>
                </c:pt>
                <c:pt idx="6207">
                  <c:v>25.89</c:v>
                </c:pt>
                <c:pt idx="6208">
                  <c:v>25.89</c:v>
                </c:pt>
                <c:pt idx="6209">
                  <c:v>25.89</c:v>
                </c:pt>
                <c:pt idx="6210">
                  <c:v>25.89</c:v>
                </c:pt>
                <c:pt idx="6211">
                  <c:v>25.88</c:v>
                </c:pt>
                <c:pt idx="6212">
                  <c:v>25.88</c:v>
                </c:pt>
                <c:pt idx="6213">
                  <c:v>25.87</c:v>
                </c:pt>
                <c:pt idx="6214">
                  <c:v>25.86</c:v>
                </c:pt>
                <c:pt idx="6215">
                  <c:v>25.86</c:v>
                </c:pt>
                <c:pt idx="6216">
                  <c:v>25.85</c:v>
                </c:pt>
                <c:pt idx="6217">
                  <c:v>25.85</c:v>
                </c:pt>
                <c:pt idx="6218">
                  <c:v>25.84</c:v>
                </c:pt>
                <c:pt idx="6219">
                  <c:v>25.84</c:v>
                </c:pt>
                <c:pt idx="6220">
                  <c:v>25.84</c:v>
                </c:pt>
                <c:pt idx="6221">
                  <c:v>25.84</c:v>
                </c:pt>
                <c:pt idx="6222">
                  <c:v>25.83</c:v>
                </c:pt>
                <c:pt idx="6223">
                  <c:v>25.83</c:v>
                </c:pt>
                <c:pt idx="6224">
                  <c:v>25.82</c:v>
                </c:pt>
                <c:pt idx="6225">
                  <c:v>25.81</c:v>
                </c:pt>
                <c:pt idx="6226">
                  <c:v>25.81</c:v>
                </c:pt>
                <c:pt idx="6227">
                  <c:v>25.81</c:v>
                </c:pt>
                <c:pt idx="6228">
                  <c:v>25.8</c:v>
                </c:pt>
                <c:pt idx="6229">
                  <c:v>25.79</c:v>
                </c:pt>
                <c:pt idx="6230">
                  <c:v>25.78</c:v>
                </c:pt>
                <c:pt idx="6231">
                  <c:v>25.77</c:v>
                </c:pt>
                <c:pt idx="6232">
                  <c:v>25.77</c:v>
                </c:pt>
                <c:pt idx="6233">
                  <c:v>25.77</c:v>
                </c:pt>
                <c:pt idx="6234">
                  <c:v>25.76</c:v>
                </c:pt>
                <c:pt idx="6235">
                  <c:v>25.76</c:v>
                </c:pt>
                <c:pt idx="6236">
                  <c:v>25.75</c:v>
                </c:pt>
                <c:pt idx="6237">
                  <c:v>25.75</c:v>
                </c:pt>
                <c:pt idx="6238">
                  <c:v>25.75</c:v>
                </c:pt>
                <c:pt idx="6239">
                  <c:v>25.75</c:v>
                </c:pt>
                <c:pt idx="6240">
                  <c:v>25.74</c:v>
                </c:pt>
                <c:pt idx="6241">
                  <c:v>25.74</c:v>
                </c:pt>
                <c:pt idx="6242">
                  <c:v>25.74</c:v>
                </c:pt>
                <c:pt idx="6243">
                  <c:v>25.73</c:v>
                </c:pt>
                <c:pt idx="6244">
                  <c:v>25.73</c:v>
                </c:pt>
                <c:pt idx="6245">
                  <c:v>25.73</c:v>
                </c:pt>
                <c:pt idx="6246">
                  <c:v>25.71</c:v>
                </c:pt>
                <c:pt idx="6247">
                  <c:v>25.7</c:v>
                </c:pt>
                <c:pt idx="6248">
                  <c:v>25.7</c:v>
                </c:pt>
                <c:pt idx="6249">
                  <c:v>25.69</c:v>
                </c:pt>
                <c:pt idx="6250">
                  <c:v>25.69</c:v>
                </c:pt>
                <c:pt idx="6251">
                  <c:v>25.69</c:v>
                </c:pt>
                <c:pt idx="6252">
                  <c:v>25.69</c:v>
                </c:pt>
                <c:pt idx="6253">
                  <c:v>25.68</c:v>
                </c:pt>
                <c:pt idx="6254">
                  <c:v>25.68</c:v>
                </c:pt>
                <c:pt idx="6255">
                  <c:v>25.67</c:v>
                </c:pt>
                <c:pt idx="6256">
                  <c:v>25.67</c:v>
                </c:pt>
                <c:pt idx="6257">
                  <c:v>25.67</c:v>
                </c:pt>
                <c:pt idx="6258">
                  <c:v>25.66</c:v>
                </c:pt>
                <c:pt idx="6259">
                  <c:v>25.65</c:v>
                </c:pt>
                <c:pt idx="6260">
                  <c:v>25.65</c:v>
                </c:pt>
                <c:pt idx="6261">
                  <c:v>25.65</c:v>
                </c:pt>
                <c:pt idx="6262">
                  <c:v>25.65</c:v>
                </c:pt>
                <c:pt idx="6263">
                  <c:v>25.64</c:v>
                </c:pt>
                <c:pt idx="6264">
                  <c:v>25.64</c:v>
                </c:pt>
                <c:pt idx="6265">
                  <c:v>25.63</c:v>
                </c:pt>
                <c:pt idx="6266">
                  <c:v>25.63</c:v>
                </c:pt>
                <c:pt idx="6267">
                  <c:v>25.63</c:v>
                </c:pt>
                <c:pt idx="6268">
                  <c:v>25.62</c:v>
                </c:pt>
                <c:pt idx="6269">
                  <c:v>25.62</c:v>
                </c:pt>
                <c:pt idx="6270">
                  <c:v>25.62</c:v>
                </c:pt>
                <c:pt idx="6271">
                  <c:v>25.61</c:v>
                </c:pt>
                <c:pt idx="6272">
                  <c:v>25.6</c:v>
                </c:pt>
                <c:pt idx="6273">
                  <c:v>25.59</c:v>
                </c:pt>
                <c:pt idx="6274">
                  <c:v>25.58</c:v>
                </c:pt>
                <c:pt idx="6275">
                  <c:v>25.58</c:v>
                </c:pt>
                <c:pt idx="6276">
                  <c:v>25.58</c:v>
                </c:pt>
                <c:pt idx="6277">
                  <c:v>25.57</c:v>
                </c:pt>
                <c:pt idx="6278">
                  <c:v>25.57</c:v>
                </c:pt>
                <c:pt idx="6279">
                  <c:v>25.57</c:v>
                </c:pt>
                <c:pt idx="6280">
                  <c:v>25.57</c:v>
                </c:pt>
                <c:pt idx="6281">
                  <c:v>25.57</c:v>
                </c:pt>
                <c:pt idx="6282">
                  <c:v>25.56</c:v>
                </c:pt>
                <c:pt idx="6283">
                  <c:v>25.56</c:v>
                </c:pt>
                <c:pt idx="6284">
                  <c:v>25.56</c:v>
                </c:pt>
                <c:pt idx="6285">
                  <c:v>25.56</c:v>
                </c:pt>
                <c:pt idx="6286">
                  <c:v>25.56</c:v>
                </c:pt>
                <c:pt idx="6287">
                  <c:v>25.55</c:v>
                </c:pt>
                <c:pt idx="6288">
                  <c:v>25.55</c:v>
                </c:pt>
                <c:pt idx="6289">
                  <c:v>25.55</c:v>
                </c:pt>
                <c:pt idx="6290">
                  <c:v>25.55</c:v>
                </c:pt>
                <c:pt idx="6291">
                  <c:v>25.54</c:v>
                </c:pt>
                <c:pt idx="6292">
                  <c:v>25.54</c:v>
                </c:pt>
                <c:pt idx="6293">
                  <c:v>25.54</c:v>
                </c:pt>
                <c:pt idx="6294">
                  <c:v>25.54</c:v>
                </c:pt>
                <c:pt idx="6295">
                  <c:v>25.54</c:v>
                </c:pt>
                <c:pt idx="6296">
                  <c:v>25.53</c:v>
                </c:pt>
                <c:pt idx="6297">
                  <c:v>25.53</c:v>
                </c:pt>
                <c:pt idx="6298">
                  <c:v>25.52</c:v>
                </c:pt>
                <c:pt idx="6299">
                  <c:v>25.52</c:v>
                </c:pt>
                <c:pt idx="6300">
                  <c:v>25.52</c:v>
                </c:pt>
                <c:pt idx="6301">
                  <c:v>25.51</c:v>
                </c:pt>
                <c:pt idx="6302">
                  <c:v>25.51</c:v>
                </c:pt>
                <c:pt idx="6303">
                  <c:v>25.51</c:v>
                </c:pt>
                <c:pt idx="6304">
                  <c:v>25.51</c:v>
                </c:pt>
                <c:pt idx="6305">
                  <c:v>25.5</c:v>
                </c:pt>
                <c:pt idx="6306">
                  <c:v>25.5</c:v>
                </c:pt>
                <c:pt idx="6307">
                  <c:v>25.5</c:v>
                </c:pt>
                <c:pt idx="6308">
                  <c:v>25.5</c:v>
                </c:pt>
                <c:pt idx="6309">
                  <c:v>25.5</c:v>
                </c:pt>
                <c:pt idx="6310">
                  <c:v>25.49</c:v>
                </c:pt>
                <c:pt idx="6311">
                  <c:v>25.49</c:v>
                </c:pt>
                <c:pt idx="6312">
                  <c:v>25.49</c:v>
                </c:pt>
                <c:pt idx="6313">
                  <c:v>25.49</c:v>
                </c:pt>
                <c:pt idx="6314">
                  <c:v>25.49</c:v>
                </c:pt>
                <c:pt idx="6315">
                  <c:v>25.48</c:v>
                </c:pt>
                <c:pt idx="6316">
                  <c:v>25.48</c:v>
                </c:pt>
                <c:pt idx="6317">
                  <c:v>25.48</c:v>
                </c:pt>
                <c:pt idx="6318">
                  <c:v>25.47</c:v>
                </c:pt>
                <c:pt idx="6319">
                  <c:v>25.47</c:v>
                </c:pt>
                <c:pt idx="6320">
                  <c:v>25.47</c:v>
                </c:pt>
                <c:pt idx="6321">
                  <c:v>25.46</c:v>
                </c:pt>
                <c:pt idx="6322">
                  <c:v>25.46</c:v>
                </c:pt>
                <c:pt idx="6323">
                  <c:v>25.46</c:v>
                </c:pt>
                <c:pt idx="6324">
                  <c:v>25.45</c:v>
                </c:pt>
                <c:pt idx="6325">
                  <c:v>25.45</c:v>
                </c:pt>
                <c:pt idx="6326">
                  <c:v>25.44</c:v>
                </c:pt>
                <c:pt idx="6327">
                  <c:v>25.44</c:v>
                </c:pt>
                <c:pt idx="6328">
                  <c:v>25.44</c:v>
                </c:pt>
                <c:pt idx="6329">
                  <c:v>25.44</c:v>
                </c:pt>
                <c:pt idx="6330">
                  <c:v>25.43</c:v>
                </c:pt>
                <c:pt idx="6331">
                  <c:v>25.43</c:v>
                </c:pt>
                <c:pt idx="6332">
                  <c:v>25.43</c:v>
                </c:pt>
                <c:pt idx="6333">
                  <c:v>25.43</c:v>
                </c:pt>
                <c:pt idx="6334">
                  <c:v>25.42</c:v>
                </c:pt>
                <c:pt idx="6335">
                  <c:v>25.42</c:v>
                </c:pt>
                <c:pt idx="6336">
                  <c:v>25.42</c:v>
                </c:pt>
                <c:pt idx="6337">
                  <c:v>25.42</c:v>
                </c:pt>
                <c:pt idx="6338">
                  <c:v>25.42</c:v>
                </c:pt>
                <c:pt idx="6339">
                  <c:v>25.41</c:v>
                </c:pt>
                <c:pt idx="6340">
                  <c:v>25.41</c:v>
                </c:pt>
                <c:pt idx="6341">
                  <c:v>25.41</c:v>
                </c:pt>
                <c:pt idx="6342">
                  <c:v>25.41</c:v>
                </c:pt>
                <c:pt idx="6343">
                  <c:v>25.41</c:v>
                </c:pt>
                <c:pt idx="6344">
                  <c:v>25.41</c:v>
                </c:pt>
                <c:pt idx="6345">
                  <c:v>25.41</c:v>
                </c:pt>
                <c:pt idx="6346">
                  <c:v>25.4</c:v>
                </c:pt>
                <c:pt idx="6347">
                  <c:v>25.4</c:v>
                </c:pt>
                <c:pt idx="6348">
                  <c:v>25.4</c:v>
                </c:pt>
                <c:pt idx="6349">
                  <c:v>25.4</c:v>
                </c:pt>
                <c:pt idx="6350">
                  <c:v>25.4</c:v>
                </c:pt>
                <c:pt idx="6351">
                  <c:v>25.4</c:v>
                </c:pt>
                <c:pt idx="6352">
                  <c:v>25.39</c:v>
                </c:pt>
                <c:pt idx="6353">
                  <c:v>25.38</c:v>
                </c:pt>
                <c:pt idx="6354">
                  <c:v>25.38</c:v>
                </c:pt>
                <c:pt idx="6355">
                  <c:v>25.37</c:v>
                </c:pt>
                <c:pt idx="6356">
                  <c:v>25.37</c:v>
                </c:pt>
                <c:pt idx="6357">
                  <c:v>25.37</c:v>
                </c:pt>
                <c:pt idx="6358">
                  <c:v>25.37</c:v>
                </c:pt>
                <c:pt idx="6359">
                  <c:v>25.36</c:v>
                </c:pt>
                <c:pt idx="6360">
                  <c:v>25.36</c:v>
                </c:pt>
                <c:pt idx="6361">
                  <c:v>25.36</c:v>
                </c:pt>
                <c:pt idx="6362">
                  <c:v>25.35</c:v>
                </c:pt>
                <c:pt idx="6363">
                  <c:v>25.35</c:v>
                </c:pt>
                <c:pt idx="6364">
                  <c:v>25.35</c:v>
                </c:pt>
                <c:pt idx="6365">
                  <c:v>25.34</c:v>
                </c:pt>
                <c:pt idx="6366">
                  <c:v>25.34</c:v>
                </c:pt>
                <c:pt idx="6367">
                  <c:v>25.33</c:v>
                </c:pt>
                <c:pt idx="6368">
                  <c:v>25.33</c:v>
                </c:pt>
                <c:pt idx="6369">
                  <c:v>25.32</c:v>
                </c:pt>
                <c:pt idx="6370">
                  <c:v>25.32</c:v>
                </c:pt>
                <c:pt idx="6371">
                  <c:v>25.32</c:v>
                </c:pt>
                <c:pt idx="6372">
                  <c:v>25.32</c:v>
                </c:pt>
                <c:pt idx="6373">
                  <c:v>25.32</c:v>
                </c:pt>
                <c:pt idx="6374">
                  <c:v>25.31</c:v>
                </c:pt>
                <c:pt idx="6375">
                  <c:v>25.31</c:v>
                </c:pt>
                <c:pt idx="6376">
                  <c:v>25.31</c:v>
                </c:pt>
                <c:pt idx="6377">
                  <c:v>25.31</c:v>
                </c:pt>
                <c:pt idx="6378">
                  <c:v>25.3</c:v>
                </c:pt>
                <c:pt idx="6379">
                  <c:v>25.29</c:v>
                </c:pt>
                <c:pt idx="6380">
                  <c:v>25.29</c:v>
                </c:pt>
                <c:pt idx="6381">
                  <c:v>25.29</c:v>
                </c:pt>
                <c:pt idx="6382">
                  <c:v>25.29</c:v>
                </c:pt>
                <c:pt idx="6383">
                  <c:v>25.29</c:v>
                </c:pt>
                <c:pt idx="6384">
                  <c:v>25.28</c:v>
                </c:pt>
                <c:pt idx="6385">
                  <c:v>25.28</c:v>
                </c:pt>
                <c:pt idx="6386">
                  <c:v>25.28</c:v>
                </c:pt>
                <c:pt idx="6387">
                  <c:v>25.28</c:v>
                </c:pt>
                <c:pt idx="6388">
                  <c:v>25.28</c:v>
                </c:pt>
                <c:pt idx="6389">
                  <c:v>25.27</c:v>
                </c:pt>
                <c:pt idx="6390">
                  <c:v>25.27</c:v>
                </c:pt>
                <c:pt idx="6391">
                  <c:v>25.27</c:v>
                </c:pt>
                <c:pt idx="6392">
                  <c:v>25.26</c:v>
                </c:pt>
                <c:pt idx="6393">
                  <c:v>25.26</c:v>
                </c:pt>
                <c:pt idx="6394">
                  <c:v>25.26</c:v>
                </c:pt>
                <c:pt idx="6395">
                  <c:v>25.25</c:v>
                </c:pt>
                <c:pt idx="6396">
                  <c:v>25.25</c:v>
                </c:pt>
                <c:pt idx="6397">
                  <c:v>25.25</c:v>
                </c:pt>
                <c:pt idx="6398">
                  <c:v>25.25</c:v>
                </c:pt>
                <c:pt idx="6399">
                  <c:v>25.24</c:v>
                </c:pt>
                <c:pt idx="6400">
                  <c:v>25.24</c:v>
                </c:pt>
                <c:pt idx="6401">
                  <c:v>25.24</c:v>
                </c:pt>
                <c:pt idx="6402">
                  <c:v>25.24</c:v>
                </c:pt>
                <c:pt idx="6403">
                  <c:v>25.24</c:v>
                </c:pt>
                <c:pt idx="6404">
                  <c:v>25.24</c:v>
                </c:pt>
                <c:pt idx="6405">
                  <c:v>25.24</c:v>
                </c:pt>
                <c:pt idx="6406">
                  <c:v>25.24</c:v>
                </c:pt>
                <c:pt idx="6407">
                  <c:v>25.23</c:v>
                </c:pt>
                <c:pt idx="6408">
                  <c:v>25.23</c:v>
                </c:pt>
                <c:pt idx="6409">
                  <c:v>25.22</c:v>
                </c:pt>
                <c:pt idx="6410">
                  <c:v>25.22</c:v>
                </c:pt>
                <c:pt idx="6411">
                  <c:v>25.22</c:v>
                </c:pt>
                <c:pt idx="6412">
                  <c:v>25.22</c:v>
                </c:pt>
                <c:pt idx="6413">
                  <c:v>25.21</c:v>
                </c:pt>
                <c:pt idx="6414">
                  <c:v>25.21</c:v>
                </c:pt>
                <c:pt idx="6415">
                  <c:v>25.21</c:v>
                </c:pt>
                <c:pt idx="6416">
                  <c:v>25.21</c:v>
                </c:pt>
                <c:pt idx="6417">
                  <c:v>25.21</c:v>
                </c:pt>
                <c:pt idx="6418">
                  <c:v>25.2</c:v>
                </c:pt>
                <c:pt idx="6419">
                  <c:v>25.2</c:v>
                </c:pt>
                <c:pt idx="6420">
                  <c:v>25.2</c:v>
                </c:pt>
                <c:pt idx="6421">
                  <c:v>25.19</c:v>
                </c:pt>
                <c:pt idx="6422">
                  <c:v>25.19</c:v>
                </c:pt>
                <c:pt idx="6423">
                  <c:v>25.19</c:v>
                </c:pt>
                <c:pt idx="6424">
                  <c:v>25.19</c:v>
                </c:pt>
                <c:pt idx="6425">
                  <c:v>25.19</c:v>
                </c:pt>
                <c:pt idx="6426">
                  <c:v>25.18</c:v>
                </c:pt>
                <c:pt idx="6427">
                  <c:v>25.18</c:v>
                </c:pt>
                <c:pt idx="6428">
                  <c:v>25.17</c:v>
                </c:pt>
                <c:pt idx="6429">
                  <c:v>25.16</c:v>
                </c:pt>
                <c:pt idx="6430">
                  <c:v>25.16</c:v>
                </c:pt>
                <c:pt idx="6431">
                  <c:v>25.16</c:v>
                </c:pt>
                <c:pt idx="6432">
                  <c:v>25.15</c:v>
                </c:pt>
                <c:pt idx="6433">
                  <c:v>25.14</c:v>
                </c:pt>
                <c:pt idx="6434">
                  <c:v>25.14</c:v>
                </c:pt>
                <c:pt idx="6435">
                  <c:v>25.14</c:v>
                </c:pt>
                <c:pt idx="6436">
                  <c:v>25.13</c:v>
                </c:pt>
                <c:pt idx="6437">
                  <c:v>25.13</c:v>
                </c:pt>
                <c:pt idx="6438">
                  <c:v>25.13</c:v>
                </c:pt>
                <c:pt idx="6439">
                  <c:v>25.13</c:v>
                </c:pt>
                <c:pt idx="6440">
                  <c:v>25.13</c:v>
                </c:pt>
                <c:pt idx="6441">
                  <c:v>25.13</c:v>
                </c:pt>
                <c:pt idx="6442">
                  <c:v>25.13</c:v>
                </c:pt>
                <c:pt idx="6443">
                  <c:v>25.13</c:v>
                </c:pt>
                <c:pt idx="6444">
                  <c:v>25.12</c:v>
                </c:pt>
                <c:pt idx="6445">
                  <c:v>25.12</c:v>
                </c:pt>
                <c:pt idx="6446">
                  <c:v>25.12</c:v>
                </c:pt>
                <c:pt idx="6447">
                  <c:v>25.11</c:v>
                </c:pt>
                <c:pt idx="6448">
                  <c:v>25.11</c:v>
                </c:pt>
                <c:pt idx="6449">
                  <c:v>25.11</c:v>
                </c:pt>
                <c:pt idx="6450">
                  <c:v>25.1</c:v>
                </c:pt>
                <c:pt idx="6451">
                  <c:v>25.1</c:v>
                </c:pt>
                <c:pt idx="6452">
                  <c:v>25.1</c:v>
                </c:pt>
                <c:pt idx="6453">
                  <c:v>25.1</c:v>
                </c:pt>
                <c:pt idx="6454">
                  <c:v>25.09</c:v>
                </c:pt>
                <c:pt idx="6455">
                  <c:v>25.09</c:v>
                </c:pt>
                <c:pt idx="6456">
                  <c:v>25.09</c:v>
                </c:pt>
                <c:pt idx="6457">
                  <c:v>25.09</c:v>
                </c:pt>
                <c:pt idx="6458">
                  <c:v>25.09</c:v>
                </c:pt>
                <c:pt idx="6459">
                  <c:v>25.09</c:v>
                </c:pt>
                <c:pt idx="6460">
                  <c:v>25.09</c:v>
                </c:pt>
                <c:pt idx="6461">
                  <c:v>25.09</c:v>
                </c:pt>
                <c:pt idx="6462">
                  <c:v>25.08</c:v>
                </c:pt>
                <c:pt idx="6463">
                  <c:v>25.08</c:v>
                </c:pt>
                <c:pt idx="6464">
                  <c:v>25.08</c:v>
                </c:pt>
                <c:pt idx="6465">
                  <c:v>25.08</c:v>
                </c:pt>
                <c:pt idx="6466">
                  <c:v>25.08</c:v>
                </c:pt>
                <c:pt idx="6467">
                  <c:v>25.08</c:v>
                </c:pt>
                <c:pt idx="6468">
                  <c:v>25.08</c:v>
                </c:pt>
                <c:pt idx="6469">
                  <c:v>25.08</c:v>
                </c:pt>
                <c:pt idx="6470">
                  <c:v>25.08</c:v>
                </c:pt>
                <c:pt idx="6471">
                  <c:v>25.08</c:v>
                </c:pt>
                <c:pt idx="6472">
                  <c:v>25.08</c:v>
                </c:pt>
                <c:pt idx="6473">
                  <c:v>25.08</c:v>
                </c:pt>
                <c:pt idx="6474">
                  <c:v>25.08</c:v>
                </c:pt>
                <c:pt idx="6475">
                  <c:v>25.07</c:v>
                </c:pt>
                <c:pt idx="6476">
                  <c:v>25.07</c:v>
                </c:pt>
                <c:pt idx="6477">
                  <c:v>25.07</c:v>
                </c:pt>
                <c:pt idx="6478">
                  <c:v>25.07</c:v>
                </c:pt>
                <c:pt idx="6479">
                  <c:v>25.07</c:v>
                </c:pt>
                <c:pt idx="6480">
                  <c:v>25.07</c:v>
                </c:pt>
                <c:pt idx="6481">
                  <c:v>25.07</c:v>
                </c:pt>
                <c:pt idx="6482">
                  <c:v>25.07</c:v>
                </c:pt>
                <c:pt idx="6483">
                  <c:v>25.07</c:v>
                </c:pt>
                <c:pt idx="6484">
                  <c:v>25.07</c:v>
                </c:pt>
                <c:pt idx="6485">
                  <c:v>25.07</c:v>
                </c:pt>
                <c:pt idx="6486">
                  <c:v>25.06</c:v>
                </c:pt>
                <c:pt idx="6487">
                  <c:v>25.06</c:v>
                </c:pt>
                <c:pt idx="6488">
                  <c:v>25.06</c:v>
                </c:pt>
                <c:pt idx="6489">
                  <c:v>25.06</c:v>
                </c:pt>
                <c:pt idx="6490">
                  <c:v>25.06</c:v>
                </c:pt>
                <c:pt idx="6491">
                  <c:v>25.06</c:v>
                </c:pt>
                <c:pt idx="6492">
                  <c:v>25.06</c:v>
                </c:pt>
                <c:pt idx="6493">
                  <c:v>25.05</c:v>
                </c:pt>
                <c:pt idx="6494">
                  <c:v>25.05</c:v>
                </c:pt>
                <c:pt idx="6495">
                  <c:v>25.05</c:v>
                </c:pt>
                <c:pt idx="6496">
                  <c:v>25.05</c:v>
                </c:pt>
                <c:pt idx="6497">
                  <c:v>25.05</c:v>
                </c:pt>
                <c:pt idx="6498">
                  <c:v>25.05</c:v>
                </c:pt>
                <c:pt idx="6499">
                  <c:v>25.05</c:v>
                </c:pt>
                <c:pt idx="6500">
                  <c:v>25.05</c:v>
                </c:pt>
                <c:pt idx="6501">
                  <c:v>25.05</c:v>
                </c:pt>
                <c:pt idx="6502">
                  <c:v>25.05</c:v>
                </c:pt>
                <c:pt idx="6503">
                  <c:v>25.04</c:v>
                </c:pt>
                <c:pt idx="6504">
                  <c:v>25.04</c:v>
                </c:pt>
                <c:pt idx="6505">
                  <c:v>25.04</c:v>
                </c:pt>
                <c:pt idx="6506">
                  <c:v>25.04</c:v>
                </c:pt>
                <c:pt idx="6507">
                  <c:v>25.04</c:v>
                </c:pt>
                <c:pt idx="6508">
                  <c:v>25.04</c:v>
                </c:pt>
                <c:pt idx="6509">
                  <c:v>25.03</c:v>
                </c:pt>
                <c:pt idx="6510">
                  <c:v>25.03</c:v>
                </c:pt>
                <c:pt idx="6511">
                  <c:v>25.03</c:v>
                </c:pt>
                <c:pt idx="6512">
                  <c:v>25.03</c:v>
                </c:pt>
                <c:pt idx="6513">
                  <c:v>25.02</c:v>
                </c:pt>
                <c:pt idx="6514">
                  <c:v>25.02</c:v>
                </c:pt>
                <c:pt idx="6515">
                  <c:v>25.02</c:v>
                </c:pt>
                <c:pt idx="6516">
                  <c:v>25.02</c:v>
                </c:pt>
                <c:pt idx="6517">
                  <c:v>25.02</c:v>
                </c:pt>
                <c:pt idx="6518">
                  <c:v>25.02</c:v>
                </c:pt>
                <c:pt idx="6519">
                  <c:v>25.02</c:v>
                </c:pt>
                <c:pt idx="6520">
                  <c:v>25.02</c:v>
                </c:pt>
                <c:pt idx="6521">
                  <c:v>25.01</c:v>
                </c:pt>
                <c:pt idx="6522">
                  <c:v>25.01</c:v>
                </c:pt>
                <c:pt idx="6523">
                  <c:v>25.01</c:v>
                </c:pt>
                <c:pt idx="6524">
                  <c:v>25.01</c:v>
                </c:pt>
                <c:pt idx="6525">
                  <c:v>25.01</c:v>
                </c:pt>
                <c:pt idx="6526">
                  <c:v>25.01</c:v>
                </c:pt>
                <c:pt idx="6527">
                  <c:v>25.01</c:v>
                </c:pt>
                <c:pt idx="6528">
                  <c:v>25</c:v>
                </c:pt>
                <c:pt idx="6529">
                  <c:v>25</c:v>
                </c:pt>
                <c:pt idx="6530">
                  <c:v>25</c:v>
                </c:pt>
                <c:pt idx="6531">
                  <c:v>25</c:v>
                </c:pt>
                <c:pt idx="6532">
                  <c:v>24.99</c:v>
                </c:pt>
                <c:pt idx="6533">
                  <c:v>24.99</c:v>
                </c:pt>
                <c:pt idx="6534">
                  <c:v>24.99</c:v>
                </c:pt>
                <c:pt idx="6535">
                  <c:v>24.99</c:v>
                </c:pt>
                <c:pt idx="6536">
                  <c:v>24.99</c:v>
                </c:pt>
                <c:pt idx="6537">
                  <c:v>24.99</c:v>
                </c:pt>
                <c:pt idx="6538">
                  <c:v>24.99</c:v>
                </c:pt>
                <c:pt idx="6539">
                  <c:v>24.99</c:v>
                </c:pt>
                <c:pt idx="6540">
                  <c:v>24.98</c:v>
                </c:pt>
                <c:pt idx="6541">
                  <c:v>24.98</c:v>
                </c:pt>
                <c:pt idx="6542">
                  <c:v>24.98</c:v>
                </c:pt>
                <c:pt idx="6543">
                  <c:v>24.98</c:v>
                </c:pt>
                <c:pt idx="6544">
                  <c:v>24.98</c:v>
                </c:pt>
                <c:pt idx="6545">
                  <c:v>24.97</c:v>
                </c:pt>
                <c:pt idx="6546">
                  <c:v>24.97</c:v>
                </c:pt>
                <c:pt idx="6547">
                  <c:v>24.97</c:v>
                </c:pt>
                <c:pt idx="6548">
                  <c:v>24.97</c:v>
                </c:pt>
                <c:pt idx="6549">
                  <c:v>24.97</c:v>
                </c:pt>
                <c:pt idx="6550">
                  <c:v>24.96</c:v>
                </c:pt>
                <c:pt idx="6551">
                  <c:v>24.96</c:v>
                </c:pt>
                <c:pt idx="6552">
                  <c:v>24.95</c:v>
                </c:pt>
                <c:pt idx="6553">
                  <c:v>24.95</c:v>
                </c:pt>
                <c:pt idx="6554">
                  <c:v>24.95</c:v>
                </c:pt>
                <c:pt idx="6555">
                  <c:v>24.95</c:v>
                </c:pt>
                <c:pt idx="6556">
                  <c:v>24.95</c:v>
                </c:pt>
                <c:pt idx="6557">
                  <c:v>24.95</c:v>
                </c:pt>
                <c:pt idx="6558">
                  <c:v>24.94</c:v>
                </c:pt>
                <c:pt idx="6559">
                  <c:v>24.94</c:v>
                </c:pt>
                <c:pt idx="6560">
                  <c:v>24.94</c:v>
                </c:pt>
                <c:pt idx="6561">
                  <c:v>24.94</c:v>
                </c:pt>
                <c:pt idx="6562">
                  <c:v>24.94</c:v>
                </c:pt>
                <c:pt idx="6563">
                  <c:v>24.93</c:v>
                </c:pt>
                <c:pt idx="6564">
                  <c:v>24.93</c:v>
                </c:pt>
                <c:pt idx="6565">
                  <c:v>24.93</c:v>
                </c:pt>
                <c:pt idx="6566">
                  <c:v>24.92</c:v>
                </c:pt>
                <c:pt idx="6567">
                  <c:v>24.92</c:v>
                </c:pt>
                <c:pt idx="6568">
                  <c:v>24.92</c:v>
                </c:pt>
                <c:pt idx="6569">
                  <c:v>24.92</c:v>
                </c:pt>
                <c:pt idx="6570">
                  <c:v>24.92</c:v>
                </c:pt>
                <c:pt idx="6571">
                  <c:v>24.92</c:v>
                </c:pt>
                <c:pt idx="6572">
                  <c:v>24.92</c:v>
                </c:pt>
                <c:pt idx="6573">
                  <c:v>24.92</c:v>
                </c:pt>
                <c:pt idx="6574">
                  <c:v>24.91</c:v>
                </c:pt>
                <c:pt idx="6575">
                  <c:v>24.91</c:v>
                </c:pt>
                <c:pt idx="6576">
                  <c:v>24.91</c:v>
                </c:pt>
                <c:pt idx="6577">
                  <c:v>24.9</c:v>
                </c:pt>
                <c:pt idx="6578">
                  <c:v>24.9</c:v>
                </c:pt>
                <c:pt idx="6579">
                  <c:v>24.9</c:v>
                </c:pt>
                <c:pt idx="6580">
                  <c:v>24.9</c:v>
                </c:pt>
                <c:pt idx="6581">
                  <c:v>24.89</c:v>
                </c:pt>
                <c:pt idx="6582">
                  <c:v>24.88</c:v>
                </c:pt>
                <c:pt idx="6583">
                  <c:v>24.88</c:v>
                </c:pt>
                <c:pt idx="6584">
                  <c:v>24.88</c:v>
                </c:pt>
                <c:pt idx="6585">
                  <c:v>24.88</c:v>
                </c:pt>
                <c:pt idx="6586">
                  <c:v>24.88</c:v>
                </c:pt>
                <c:pt idx="6587">
                  <c:v>24.87</c:v>
                </c:pt>
                <c:pt idx="6588">
                  <c:v>24.87</c:v>
                </c:pt>
                <c:pt idx="6589">
                  <c:v>24.87</c:v>
                </c:pt>
                <c:pt idx="6590">
                  <c:v>24.87</c:v>
                </c:pt>
                <c:pt idx="6591">
                  <c:v>24.87</c:v>
                </c:pt>
                <c:pt idx="6592">
                  <c:v>24.87</c:v>
                </c:pt>
                <c:pt idx="6593">
                  <c:v>24.86</c:v>
                </c:pt>
                <c:pt idx="6594">
                  <c:v>24.85</c:v>
                </c:pt>
                <c:pt idx="6595">
                  <c:v>24.85</c:v>
                </c:pt>
                <c:pt idx="6596">
                  <c:v>24.85</c:v>
                </c:pt>
                <c:pt idx="6597">
                  <c:v>24.85</c:v>
                </c:pt>
                <c:pt idx="6598">
                  <c:v>24.85</c:v>
                </c:pt>
                <c:pt idx="6599">
                  <c:v>24.85</c:v>
                </c:pt>
                <c:pt idx="6600">
                  <c:v>24.84</c:v>
                </c:pt>
                <c:pt idx="6601">
                  <c:v>24.84</c:v>
                </c:pt>
                <c:pt idx="6602">
                  <c:v>24.84</c:v>
                </c:pt>
                <c:pt idx="6603">
                  <c:v>24.84</c:v>
                </c:pt>
                <c:pt idx="6604">
                  <c:v>24.83</c:v>
                </c:pt>
                <c:pt idx="6605">
                  <c:v>24.83</c:v>
                </c:pt>
                <c:pt idx="6606">
                  <c:v>24.83</c:v>
                </c:pt>
                <c:pt idx="6607">
                  <c:v>24.83</c:v>
                </c:pt>
                <c:pt idx="6608">
                  <c:v>24.81</c:v>
                </c:pt>
                <c:pt idx="6609">
                  <c:v>24.81</c:v>
                </c:pt>
                <c:pt idx="6610">
                  <c:v>24.8</c:v>
                </c:pt>
                <c:pt idx="6611">
                  <c:v>24.8</c:v>
                </c:pt>
                <c:pt idx="6612">
                  <c:v>24.79</c:v>
                </c:pt>
                <c:pt idx="6613">
                  <c:v>24.79</c:v>
                </c:pt>
                <c:pt idx="6614">
                  <c:v>24.79</c:v>
                </c:pt>
                <c:pt idx="6615">
                  <c:v>24.78</c:v>
                </c:pt>
                <c:pt idx="6616">
                  <c:v>24.77</c:v>
                </c:pt>
                <c:pt idx="6617">
                  <c:v>24.77</c:v>
                </c:pt>
                <c:pt idx="6618">
                  <c:v>24.77</c:v>
                </c:pt>
                <c:pt idx="6619">
                  <c:v>24.77</c:v>
                </c:pt>
                <c:pt idx="6620">
                  <c:v>24.77</c:v>
                </c:pt>
                <c:pt idx="6621">
                  <c:v>24.76</c:v>
                </c:pt>
                <c:pt idx="6622">
                  <c:v>24.75</c:v>
                </c:pt>
                <c:pt idx="6623">
                  <c:v>24.75</c:v>
                </c:pt>
                <c:pt idx="6624">
                  <c:v>24.74</c:v>
                </c:pt>
                <c:pt idx="6625">
                  <c:v>24.74</c:v>
                </c:pt>
                <c:pt idx="6626">
                  <c:v>24.74</c:v>
                </c:pt>
                <c:pt idx="6627">
                  <c:v>24.74</c:v>
                </c:pt>
                <c:pt idx="6628">
                  <c:v>24.73</c:v>
                </c:pt>
                <c:pt idx="6629">
                  <c:v>24.72</c:v>
                </c:pt>
                <c:pt idx="6630">
                  <c:v>24.72</c:v>
                </c:pt>
                <c:pt idx="6631">
                  <c:v>24.72</c:v>
                </c:pt>
                <c:pt idx="6632">
                  <c:v>24.72</c:v>
                </c:pt>
                <c:pt idx="6633">
                  <c:v>24.71</c:v>
                </c:pt>
                <c:pt idx="6634">
                  <c:v>24.71</c:v>
                </c:pt>
                <c:pt idx="6635">
                  <c:v>24.71</c:v>
                </c:pt>
                <c:pt idx="6636">
                  <c:v>24.7</c:v>
                </c:pt>
                <c:pt idx="6637">
                  <c:v>24.7</c:v>
                </c:pt>
                <c:pt idx="6638">
                  <c:v>24.7</c:v>
                </c:pt>
                <c:pt idx="6639">
                  <c:v>24.69</c:v>
                </c:pt>
                <c:pt idx="6640">
                  <c:v>24.69</c:v>
                </c:pt>
                <c:pt idx="6641">
                  <c:v>24.69</c:v>
                </c:pt>
                <c:pt idx="6642">
                  <c:v>24.68</c:v>
                </c:pt>
                <c:pt idx="6643">
                  <c:v>24.67</c:v>
                </c:pt>
                <c:pt idx="6644">
                  <c:v>24.67</c:v>
                </c:pt>
                <c:pt idx="6645">
                  <c:v>24.67</c:v>
                </c:pt>
                <c:pt idx="6646">
                  <c:v>24.67</c:v>
                </c:pt>
                <c:pt idx="6647">
                  <c:v>24.67</c:v>
                </c:pt>
                <c:pt idx="6648">
                  <c:v>24.66</c:v>
                </c:pt>
                <c:pt idx="6649">
                  <c:v>24.65</c:v>
                </c:pt>
                <c:pt idx="6650">
                  <c:v>24.65</c:v>
                </c:pt>
                <c:pt idx="6651">
                  <c:v>24.65</c:v>
                </c:pt>
                <c:pt idx="6652">
                  <c:v>24.65</c:v>
                </c:pt>
                <c:pt idx="6653">
                  <c:v>24.65</c:v>
                </c:pt>
                <c:pt idx="6654">
                  <c:v>24.64</c:v>
                </c:pt>
                <c:pt idx="6655">
                  <c:v>24.64</c:v>
                </c:pt>
                <c:pt idx="6656">
                  <c:v>24.64</c:v>
                </c:pt>
                <c:pt idx="6657">
                  <c:v>24.64</c:v>
                </c:pt>
                <c:pt idx="6658">
                  <c:v>24.64</c:v>
                </c:pt>
                <c:pt idx="6659">
                  <c:v>24.63</c:v>
                </c:pt>
                <c:pt idx="6660">
                  <c:v>24.62</c:v>
                </c:pt>
                <c:pt idx="6661">
                  <c:v>24.62</c:v>
                </c:pt>
                <c:pt idx="6662">
                  <c:v>24.62</c:v>
                </c:pt>
                <c:pt idx="6663">
                  <c:v>24.61</c:v>
                </c:pt>
                <c:pt idx="6664">
                  <c:v>24.6</c:v>
                </c:pt>
                <c:pt idx="6665">
                  <c:v>24.6</c:v>
                </c:pt>
                <c:pt idx="6666">
                  <c:v>24.59</c:v>
                </c:pt>
                <c:pt idx="6667">
                  <c:v>24.59</c:v>
                </c:pt>
                <c:pt idx="6668">
                  <c:v>24.59</c:v>
                </c:pt>
                <c:pt idx="6669">
                  <c:v>24.59</c:v>
                </c:pt>
                <c:pt idx="6670">
                  <c:v>24.57</c:v>
                </c:pt>
                <c:pt idx="6671">
                  <c:v>24.57</c:v>
                </c:pt>
                <c:pt idx="6672">
                  <c:v>24.57</c:v>
                </c:pt>
                <c:pt idx="6673">
                  <c:v>24.57</c:v>
                </c:pt>
                <c:pt idx="6674">
                  <c:v>24.56</c:v>
                </c:pt>
                <c:pt idx="6675">
                  <c:v>24.55</c:v>
                </c:pt>
                <c:pt idx="6676">
                  <c:v>24.55</c:v>
                </c:pt>
                <c:pt idx="6677">
                  <c:v>24.55</c:v>
                </c:pt>
                <c:pt idx="6678">
                  <c:v>24.55</c:v>
                </c:pt>
                <c:pt idx="6679">
                  <c:v>24.54</c:v>
                </c:pt>
                <c:pt idx="6680">
                  <c:v>24.54</c:v>
                </c:pt>
                <c:pt idx="6681">
                  <c:v>24.53</c:v>
                </c:pt>
                <c:pt idx="6682">
                  <c:v>24.53</c:v>
                </c:pt>
                <c:pt idx="6683">
                  <c:v>24.52</c:v>
                </c:pt>
                <c:pt idx="6684">
                  <c:v>24.51</c:v>
                </c:pt>
                <c:pt idx="6685">
                  <c:v>24.51</c:v>
                </c:pt>
                <c:pt idx="6686">
                  <c:v>24.51</c:v>
                </c:pt>
                <c:pt idx="6687">
                  <c:v>24.51</c:v>
                </c:pt>
                <c:pt idx="6688">
                  <c:v>24.5</c:v>
                </c:pt>
                <c:pt idx="6689">
                  <c:v>24.5</c:v>
                </c:pt>
                <c:pt idx="6690">
                  <c:v>24.5</c:v>
                </c:pt>
                <c:pt idx="6691">
                  <c:v>24.5</c:v>
                </c:pt>
                <c:pt idx="6692">
                  <c:v>24.5</c:v>
                </c:pt>
                <c:pt idx="6693">
                  <c:v>24.49</c:v>
                </c:pt>
                <c:pt idx="6694">
                  <c:v>24.49</c:v>
                </c:pt>
                <c:pt idx="6695">
                  <c:v>24.49</c:v>
                </c:pt>
                <c:pt idx="6696">
                  <c:v>24.49</c:v>
                </c:pt>
                <c:pt idx="6697">
                  <c:v>24.48</c:v>
                </c:pt>
                <c:pt idx="6698">
                  <c:v>24.48</c:v>
                </c:pt>
                <c:pt idx="6699">
                  <c:v>24.48</c:v>
                </c:pt>
                <c:pt idx="6700">
                  <c:v>24.48</c:v>
                </c:pt>
                <c:pt idx="6701">
                  <c:v>24.47</c:v>
                </c:pt>
                <c:pt idx="6702">
                  <c:v>24.47</c:v>
                </c:pt>
                <c:pt idx="6703">
                  <c:v>24.46</c:v>
                </c:pt>
                <c:pt idx="6704">
                  <c:v>24.45</c:v>
                </c:pt>
                <c:pt idx="6705">
                  <c:v>24.45</c:v>
                </c:pt>
                <c:pt idx="6706">
                  <c:v>24.45</c:v>
                </c:pt>
                <c:pt idx="6707">
                  <c:v>24.44</c:v>
                </c:pt>
                <c:pt idx="6708">
                  <c:v>24.44</c:v>
                </c:pt>
                <c:pt idx="6709">
                  <c:v>24.44</c:v>
                </c:pt>
                <c:pt idx="6710">
                  <c:v>24.43</c:v>
                </c:pt>
                <c:pt idx="6711">
                  <c:v>24.43</c:v>
                </c:pt>
                <c:pt idx="6712">
                  <c:v>24.43</c:v>
                </c:pt>
                <c:pt idx="6713">
                  <c:v>24.43</c:v>
                </c:pt>
                <c:pt idx="6714">
                  <c:v>24.42</c:v>
                </c:pt>
                <c:pt idx="6715">
                  <c:v>24.42</c:v>
                </c:pt>
                <c:pt idx="6716">
                  <c:v>24.41</c:v>
                </c:pt>
                <c:pt idx="6717">
                  <c:v>24.39</c:v>
                </c:pt>
                <c:pt idx="6718">
                  <c:v>24.39</c:v>
                </c:pt>
                <c:pt idx="6719">
                  <c:v>24.39</c:v>
                </c:pt>
                <c:pt idx="6720">
                  <c:v>24.37</c:v>
                </c:pt>
                <c:pt idx="6721">
                  <c:v>24.37</c:v>
                </c:pt>
                <c:pt idx="6722">
                  <c:v>24.36</c:v>
                </c:pt>
                <c:pt idx="6723">
                  <c:v>24.36</c:v>
                </c:pt>
                <c:pt idx="6724">
                  <c:v>24.35</c:v>
                </c:pt>
                <c:pt idx="6725">
                  <c:v>24.35</c:v>
                </c:pt>
                <c:pt idx="6726">
                  <c:v>24.35</c:v>
                </c:pt>
                <c:pt idx="6727">
                  <c:v>24.34</c:v>
                </c:pt>
                <c:pt idx="6728">
                  <c:v>24.34</c:v>
                </c:pt>
                <c:pt idx="6729">
                  <c:v>24.34</c:v>
                </c:pt>
                <c:pt idx="6730">
                  <c:v>24.34</c:v>
                </c:pt>
                <c:pt idx="6731">
                  <c:v>24.33</c:v>
                </c:pt>
                <c:pt idx="6732">
                  <c:v>24.33</c:v>
                </c:pt>
                <c:pt idx="6733">
                  <c:v>24.33</c:v>
                </c:pt>
                <c:pt idx="6734">
                  <c:v>24.33</c:v>
                </c:pt>
                <c:pt idx="6735">
                  <c:v>24.33</c:v>
                </c:pt>
                <c:pt idx="6736">
                  <c:v>24.33</c:v>
                </c:pt>
                <c:pt idx="6737">
                  <c:v>24.33</c:v>
                </c:pt>
                <c:pt idx="6738">
                  <c:v>24.33</c:v>
                </c:pt>
                <c:pt idx="6739">
                  <c:v>24.32</c:v>
                </c:pt>
                <c:pt idx="6740">
                  <c:v>24.32</c:v>
                </c:pt>
                <c:pt idx="6741">
                  <c:v>24.32</c:v>
                </c:pt>
                <c:pt idx="6742">
                  <c:v>24.31</c:v>
                </c:pt>
                <c:pt idx="6743">
                  <c:v>24.3</c:v>
                </c:pt>
                <c:pt idx="6744">
                  <c:v>24.29</c:v>
                </c:pt>
                <c:pt idx="6745">
                  <c:v>24.29</c:v>
                </c:pt>
                <c:pt idx="6746">
                  <c:v>24.28</c:v>
                </c:pt>
                <c:pt idx="6747">
                  <c:v>24.28</c:v>
                </c:pt>
                <c:pt idx="6748">
                  <c:v>24.27</c:v>
                </c:pt>
                <c:pt idx="6749">
                  <c:v>24.27</c:v>
                </c:pt>
                <c:pt idx="6750">
                  <c:v>24.27</c:v>
                </c:pt>
                <c:pt idx="6751">
                  <c:v>24.26</c:v>
                </c:pt>
                <c:pt idx="6752">
                  <c:v>24.26</c:v>
                </c:pt>
                <c:pt idx="6753">
                  <c:v>24.26</c:v>
                </c:pt>
                <c:pt idx="6754">
                  <c:v>24.25</c:v>
                </c:pt>
                <c:pt idx="6755">
                  <c:v>24.24</c:v>
                </c:pt>
                <c:pt idx="6756">
                  <c:v>24.24</c:v>
                </c:pt>
                <c:pt idx="6757">
                  <c:v>24.24</c:v>
                </c:pt>
                <c:pt idx="6758">
                  <c:v>24.24</c:v>
                </c:pt>
                <c:pt idx="6759">
                  <c:v>24.23</c:v>
                </c:pt>
                <c:pt idx="6760">
                  <c:v>24.23</c:v>
                </c:pt>
                <c:pt idx="6761">
                  <c:v>24.23</c:v>
                </c:pt>
                <c:pt idx="6762">
                  <c:v>24.23</c:v>
                </c:pt>
                <c:pt idx="6763">
                  <c:v>24.22</c:v>
                </c:pt>
                <c:pt idx="6764">
                  <c:v>24.22</c:v>
                </c:pt>
                <c:pt idx="6765">
                  <c:v>24.2</c:v>
                </c:pt>
                <c:pt idx="6766">
                  <c:v>24.2</c:v>
                </c:pt>
                <c:pt idx="6767">
                  <c:v>24.2</c:v>
                </c:pt>
                <c:pt idx="6768">
                  <c:v>24.19</c:v>
                </c:pt>
                <c:pt idx="6769">
                  <c:v>24.18</c:v>
                </c:pt>
                <c:pt idx="6770">
                  <c:v>24.17</c:v>
                </c:pt>
                <c:pt idx="6771">
                  <c:v>24.15</c:v>
                </c:pt>
                <c:pt idx="6772">
                  <c:v>24.15</c:v>
                </c:pt>
                <c:pt idx="6773">
                  <c:v>24.14</c:v>
                </c:pt>
                <c:pt idx="6774">
                  <c:v>24.14</c:v>
                </c:pt>
                <c:pt idx="6775">
                  <c:v>24.14</c:v>
                </c:pt>
                <c:pt idx="6776">
                  <c:v>24.14</c:v>
                </c:pt>
                <c:pt idx="6777">
                  <c:v>24.11</c:v>
                </c:pt>
                <c:pt idx="6778">
                  <c:v>24.11</c:v>
                </c:pt>
                <c:pt idx="6779">
                  <c:v>24.1</c:v>
                </c:pt>
                <c:pt idx="6780">
                  <c:v>24.09</c:v>
                </c:pt>
                <c:pt idx="6781">
                  <c:v>24.09</c:v>
                </c:pt>
                <c:pt idx="6782">
                  <c:v>24.09</c:v>
                </c:pt>
                <c:pt idx="6783">
                  <c:v>24.09</c:v>
                </c:pt>
                <c:pt idx="6784">
                  <c:v>24.09</c:v>
                </c:pt>
                <c:pt idx="6785">
                  <c:v>24.09</c:v>
                </c:pt>
                <c:pt idx="6786">
                  <c:v>24.09</c:v>
                </c:pt>
                <c:pt idx="6787">
                  <c:v>24.09</c:v>
                </c:pt>
                <c:pt idx="6788">
                  <c:v>24.09</c:v>
                </c:pt>
                <c:pt idx="6789">
                  <c:v>24.08</c:v>
                </c:pt>
                <c:pt idx="6790">
                  <c:v>24.08</c:v>
                </c:pt>
                <c:pt idx="6791">
                  <c:v>24.08</c:v>
                </c:pt>
                <c:pt idx="6792">
                  <c:v>24.08</c:v>
                </c:pt>
                <c:pt idx="6793">
                  <c:v>24.08</c:v>
                </c:pt>
                <c:pt idx="6794">
                  <c:v>24.08</c:v>
                </c:pt>
                <c:pt idx="6795">
                  <c:v>24.08</c:v>
                </c:pt>
                <c:pt idx="6796">
                  <c:v>24.08</c:v>
                </c:pt>
                <c:pt idx="6797">
                  <c:v>24.07</c:v>
                </c:pt>
                <c:pt idx="6798">
                  <c:v>24.07</c:v>
                </c:pt>
                <c:pt idx="6799">
                  <c:v>24.07</c:v>
                </c:pt>
                <c:pt idx="6800">
                  <c:v>24.07</c:v>
                </c:pt>
                <c:pt idx="6801">
                  <c:v>24.07</c:v>
                </c:pt>
                <c:pt idx="6802">
                  <c:v>24.06</c:v>
                </c:pt>
                <c:pt idx="6803">
                  <c:v>24.06</c:v>
                </c:pt>
                <c:pt idx="6804">
                  <c:v>24.06</c:v>
                </c:pt>
                <c:pt idx="6805">
                  <c:v>24.06</c:v>
                </c:pt>
                <c:pt idx="6806">
                  <c:v>24.06</c:v>
                </c:pt>
                <c:pt idx="6807">
                  <c:v>24.06</c:v>
                </c:pt>
                <c:pt idx="6808">
                  <c:v>24.06</c:v>
                </c:pt>
                <c:pt idx="6809">
                  <c:v>24.06</c:v>
                </c:pt>
                <c:pt idx="6810">
                  <c:v>24.05</c:v>
                </c:pt>
                <c:pt idx="6811">
                  <c:v>24.05</c:v>
                </c:pt>
                <c:pt idx="6812">
                  <c:v>24.05</c:v>
                </c:pt>
                <c:pt idx="6813">
                  <c:v>24.05</c:v>
                </c:pt>
                <c:pt idx="6814">
                  <c:v>24.05</c:v>
                </c:pt>
                <c:pt idx="6815">
                  <c:v>24.05</c:v>
                </c:pt>
                <c:pt idx="6816">
                  <c:v>24.04</c:v>
                </c:pt>
                <c:pt idx="6817">
                  <c:v>24.04</c:v>
                </c:pt>
                <c:pt idx="6818">
                  <c:v>24.04</c:v>
                </c:pt>
                <c:pt idx="6819">
                  <c:v>24.04</c:v>
                </c:pt>
                <c:pt idx="6820">
                  <c:v>24.03</c:v>
                </c:pt>
                <c:pt idx="6821">
                  <c:v>24.03</c:v>
                </c:pt>
                <c:pt idx="6822">
                  <c:v>24.03</c:v>
                </c:pt>
                <c:pt idx="6823">
                  <c:v>24.03</c:v>
                </c:pt>
                <c:pt idx="6824">
                  <c:v>24.03</c:v>
                </c:pt>
                <c:pt idx="6825">
                  <c:v>24.03</c:v>
                </c:pt>
                <c:pt idx="6826">
                  <c:v>24.03</c:v>
                </c:pt>
                <c:pt idx="6827">
                  <c:v>24.03</c:v>
                </c:pt>
                <c:pt idx="6828">
                  <c:v>24.03</c:v>
                </c:pt>
                <c:pt idx="6829">
                  <c:v>24.02</c:v>
                </c:pt>
                <c:pt idx="6830">
                  <c:v>24.02</c:v>
                </c:pt>
                <c:pt idx="6831">
                  <c:v>24.02</c:v>
                </c:pt>
                <c:pt idx="6832">
                  <c:v>24.02</c:v>
                </c:pt>
                <c:pt idx="6833">
                  <c:v>24.02</c:v>
                </c:pt>
                <c:pt idx="6834">
                  <c:v>24.02</c:v>
                </c:pt>
                <c:pt idx="6835">
                  <c:v>24.02</c:v>
                </c:pt>
                <c:pt idx="6836">
                  <c:v>24.02</c:v>
                </c:pt>
                <c:pt idx="6837">
                  <c:v>24.02</c:v>
                </c:pt>
                <c:pt idx="6838">
                  <c:v>24.02</c:v>
                </c:pt>
                <c:pt idx="6839">
                  <c:v>24.01</c:v>
                </c:pt>
                <c:pt idx="6840">
                  <c:v>24.01</c:v>
                </c:pt>
                <c:pt idx="6841">
                  <c:v>24.01</c:v>
                </c:pt>
                <c:pt idx="6842">
                  <c:v>24.01</c:v>
                </c:pt>
                <c:pt idx="6843">
                  <c:v>24.01</c:v>
                </c:pt>
                <c:pt idx="6844">
                  <c:v>24</c:v>
                </c:pt>
                <c:pt idx="6845">
                  <c:v>24</c:v>
                </c:pt>
                <c:pt idx="6846">
                  <c:v>24</c:v>
                </c:pt>
                <c:pt idx="6847">
                  <c:v>24</c:v>
                </c:pt>
                <c:pt idx="6848">
                  <c:v>24</c:v>
                </c:pt>
                <c:pt idx="6849">
                  <c:v>24</c:v>
                </c:pt>
                <c:pt idx="6850">
                  <c:v>24</c:v>
                </c:pt>
                <c:pt idx="6851">
                  <c:v>24</c:v>
                </c:pt>
                <c:pt idx="6852">
                  <c:v>23.99</c:v>
                </c:pt>
                <c:pt idx="6853">
                  <c:v>23.99</c:v>
                </c:pt>
                <c:pt idx="6854">
                  <c:v>23.99</c:v>
                </c:pt>
                <c:pt idx="6855">
                  <c:v>23.99</c:v>
                </c:pt>
                <c:pt idx="6856">
                  <c:v>23.98</c:v>
                </c:pt>
                <c:pt idx="6857">
                  <c:v>23.98</c:v>
                </c:pt>
                <c:pt idx="6858">
                  <c:v>23.98</c:v>
                </c:pt>
                <c:pt idx="6859">
                  <c:v>23.97</c:v>
                </c:pt>
                <c:pt idx="6860">
                  <c:v>23.97</c:v>
                </c:pt>
                <c:pt idx="6861">
                  <c:v>23.97</c:v>
                </c:pt>
                <c:pt idx="6862">
                  <c:v>23.97</c:v>
                </c:pt>
                <c:pt idx="6863">
                  <c:v>23.95</c:v>
                </c:pt>
                <c:pt idx="6864">
                  <c:v>23.95</c:v>
                </c:pt>
                <c:pt idx="6865">
                  <c:v>23.95</c:v>
                </c:pt>
                <c:pt idx="6866">
                  <c:v>23.94</c:v>
                </c:pt>
                <c:pt idx="6867">
                  <c:v>23.94</c:v>
                </c:pt>
                <c:pt idx="6868">
                  <c:v>23.94</c:v>
                </c:pt>
                <c:pt idx="6869">
                  <c:v>23.94</c:v>
                </c:pt>
                <c:pt idx="6870">
                  <c:v>23.94</c:v>
                </c:pt>
                <c:pt idx="6871">
                  <c:v>23.94</c:v>
                </c:pt>
                <c:pt idx="6872">
                  <c:v>23.94</c:v>
                </c:pt>
                <c:pt idx="6873">
                  <c:v>23.93</c:v>
                </c:pt>
                <c:pt idx="6874">
                  <c:v>23.93</c:v>
                </c:pt>
                <c:pt idx="6875">
                  <c:v>23.93</c:v>
                </c:pt>
                <c:pt idx="6876">
                  <c:v>23.93</c:v>
                </c:pt>
                <c:pt idx="6877">
                  <c:v>23.93</c:v>
                </c:pt>
                <c:pt idx="6878">
                  <c:v>23.93</c:v>
                </c:pt>
                <c:pt idx="6879">
                  <c:v>23.92</c:v>
                </c:pt>
                <c:pt idx="6880">
                  <c:v>23.91</c:v>
                </c:pt>
                <c:pt idx="6881">
                  <c:v>23.91</c:v>
                </c:pt>
                <c:pt idx="6882">
                  <c:v>23.91</c:v>
                </c:pt>
                <c:pt idx="6883">
                  <c:v>23.9</c:v>
                </c:pt>
                <c:pt idx="6884">
                  <c:v>23.9</c:v>
                </c:pt>
                <c:pt idx="6885">
                  <c:v>23.9</c:v>
                </c:pt>
                <c:pt idx="6886">
                  <c:v>23.9</c:v>
                </c:pt>
                <c:pt idx="6887">
                  <c:v>23.9</c:v>
                </c:pt>
                <c:pt idx="6888">
                  <c:v>23.9</c:v>
                </c:pt>
                <c:pt idx="6889">
                  <c:v>23.89</c:v>
                </c:pt>
                <c:pt idx="6890">
                  <c:v>23.88</c:v>
                </c:pt>
                <c:pt idx="6891">
                  <c:v>23.88</c:v>
                </c:pt>
                <c:pt idx="6892">
                  <c:v>23.87</c:v>
                </c:pt>
                <c:pt idx="6893">
                  <c:v>23.87</c:v>
                </c:pt>
                <c:pt idx="6894">
                  <c:v>23.87</c:v>
                </c:pt>
                <c:pt idx="6895">
                  <c:v>23.87</c:v>
                </c:pt>
                <c:pt idx="6896">
                  <c:v>23.87</c:v>
                </c:pt>
                <c:pt idx="6897">
                  <c:v>23.86</c:v>
                </c:pt>
                <c:pt idx="6898">
                  <c:v>23.86</c:v>
                </c:pt>
                <c:pt idx="6899">
                  <c:v>23.84</c:v>
                </c:pt>
                <c:pt idx="6900">
                  <c:v>23.82</c:v>
                </c:pt>
                <c:pt idx="6901">
                  <c:v>23.8</c:v>
                </c:pt>
                <c:pt idx="6902">
                  <c:v>23.79</c:v>
                </c:pt>
                <c:pt idx="6903">
                  <c:v>23.79</c:v>
                </c:pt>
                <c:pt idx="6904">
                  <c:v>23.78</c:v>
                </c:pt>
                <c:pt idx="6905">
                  <c:v>23.78</c:v>
                </c:pt>
                <c:pt idx="6906">
                  <c:v>23.78</c:v>
                </c:pt>
                <c:pt idx="6907">
                  <c:v>23.78</c:v>
                </c:pt>
                <c:pt idx="6908">
                  <c:v>23.77</c:v>
                </c:pt>
                <c:pt idx="6909">
                  <c:v>23.77</c:v>
                </c:pt>
                <c:pt idx="6910">
                  <c:v>23.77</c:v>
                </c:pt>
                <c:pt idx="6911">
                  <c:v>23.77</c:v>
                </c:pt>
                <c:pt idx="6912">
                  <c:v>23.76</c:v>
                </c:pt>
                <c:pt idx="6913">
                  <c:v>23.76</c:v>
                </c:pt>
                <c:pt idx="6914">
                  <c:v>23.76</c:v>
                </c:pt>
                <c:pt idx="6915">
                  <c:v>23.76</c:v>
                </c:pt>
                <c:pt idx="6916">
                  <c:v>23.76</c:v>
                </c:pt>
                <c:pt idx="6917">
                  <c:v>23.75</c:v>
                </c:pt>
                <c:pt idx="6918">
                  <c:v>23.75</c:v>
                </c:pt>
                <c:pt idx="6919">
                  <c:v>23.74</c:v>
                </c:pt>
                <c:pt idx="6920">
                  <c:v>23.74</c:v>
                </c:pt>
                <c:pt idx="6921">
                  <c:v>23.74</c:v>
                </c:pt>
                <c:pt idx="6922">
                  <c:v>23.74</c:v>
                </c:pt>
                <c:pt idx="6923">
                  <c:v>23.74</c:v>
                </c:pt>
                <c:pt idx="6924">
                  <c:v>23.73</c:v>
                </c:pt>
                <c:pt idx="6925">
                  <c:v>23.73</c:v>
                </c:pt>
                <c:pt idx="6926">
                  <c:v>23.73</c:v>
                </c:pt>
                <c:pt idx="6927">
                  <c:v>23.73</c:v>
                </c:pt>
                <c:pt idx="6928">
                  <c:v>23.73</c:v>
                </c:pt>
                <c:pt idx="6929">
                  <c:v>23.72</c:v>
                </c:pt>
                <c:pt idx="6930">
                  <c:v>23.72</c:v>
                </c:pt>
                <c:pt idx="6931">
                  <c:v>23.71</c:v>
                </c:pt>
                <c:pt idx="6932">
                  <c:v>23.71</c:v>
                </c:pt>
                <c:pt idx="6933">
                  <c:v>23.71</c:v>
                </c:pt>
                <c:pt idx="6934">
                  <c:v>23.71</c:v>
                </c:pt>
                <c:pt idx="6935">
                  <c:v>23.7</c:v>
                </c:pt>
                <c:pt idx="6936">
                  <c:v>23.7</c:v>
                </c:pt>
                <c:pt idx="6937">
                  <c:v>23.69</c:v>
                </c:pt>
                <c:pt idx="6938">
                  <c:v>23.69</c:v>
                </c:pt>
                <c:pt idx="6939">
                  <c:v>23.69</c:v>
                </c:pt>
                <c:pt idx="6940">
                  <c:v>23.68</c:v>
                </c:pt>
                <c:pt idx="6941">
                  <c:v>23.66</c:v>
                </c:pt>
                <c:pt idx="6942">
                  <c:v>23.66</c:v>
                </c:pt>
                <c:pt idx="6943">
                  <c:v>23.65</c:v>
                </c:pt>
                <c:pt idx="6944">
                  <c:v>23.65</c:v>
                </c:pt>
                <c:pt idx="6945">
                  <c:v>23.65</c:v>
                </c:pt>
                <c:pt idx="6946">
                  <c:v>23.65</c:v>
                </c:pt>
                <c:pt idx="6947">
                  <c:v>23.63</c:v>
                </c:pt>
                <c:pt idx="6948">
                  <c:v>23.63</c:v>
                </c:pt>
                <c:pt idx="6949">
                  <c:v>23.62</c:v>
                </c:pt>
                <c:pt idx="6950">
                  <c:v>23.61</c:v>
                </c:pt>
                <c:pt idx="6951">
                  <c:v>23.59</c:v>
                </c:pt>
                <c:pt idx="6952">
                  <c:v>23.59</c:v>
                </c:pt>
                <c:pt idx="6953">
                  <c:v>23.58</c:v>
                </c:pt>
                <c:pt idx="6954">
                  <c:v>23.58</c:v>
                </c:pt>
                <c:pt idx="6955">
                  <c:v>23.57</c:v>
                </c:pt>
                <c:pt idx="6956">
                  <c:v>23.56</c:v>
                </c:pt>
                <c:pt idx="6957">
                  <c:v>23.55</c:v>
                </c:pt>
                <c:pt idx="6958">
                  <c:v>23.55</c:v>
                </c:pt>
                <c:pt idx="6959">
                  <c:v>23.55</c:v>
                </c:pt>
                <c:pt idx="6960">
                  <c:v>23.55</c:v>
                </c:pt>
                <c:pt idx="6961">
                  <c:v>23.55</c:v>
                </c:pt>
                <c:pt idx="6962">
                  <c:v>23.54</c:v>
                </c:pt>
                <c:pt idx="6963">
                  <c:v>23.53</c:v>
                </c:pt>
                <c:pt idx="6964">
                  <c:v>23.52</c:v>
                </c:pt>
                <c:pt idx="6965">
                  <c:v>23.52</c:v>
                </c:pt>
                <c:pt idx="6966">
                  <c:v>23.51</c:v>
                </c:pt>
                <c:pt idx="6967">
                  <c:v>23.5</c:v>
                </c:pt>
                <c:pt idx="6968">
                  <c:v>23.5</c:v>
                </c:pt>
                <c:pt idx="6969">
                  <c:v>23.5</c:v>
                </c:pt>
                <c:pt idx="6970">
                  <c:v>23.49</c:v>
                </c:pt>
                <c:pt idx="6971">
                  <c:v>23.49</c:v>
                </c:pt>
                <c:pt idx="6972">
                  <c:v>23.49</c:v>
                </c:pt>
                <c:pt idx="6973">
                  <c:v>23.49</c:v>
                </c:pt>
                <c:pt idx="6974">
                  <c:v>23.49</c:v>
                </c:pt>
                <c:pt idx="6975">
                  <c:v>23.48</c:v>
                </c:pt>
                <c:pt idx="6976">
                  <c:v>23.48</c:v>
                </c:pt>
                <c:pt idx="6977">
                  <c:v>23.48</c:v>
                </c:pt>
                <c:pt idx="6978">
                  <c:v>23.48</c:v>
                </c:pt>
                <c:pt idx="6979">
                  <c:v>23.47</c:v>
                </c:pt>
                <c:pt idx="6980">
                  <c:v>23.47</c:v>
                </c:pt>
                <c:pt idx="6981">
                  <c:v>23.46</c:v>
                </c:pt>
                <c:pt idx="6982">
                  <c:v>23.46</c:v>
                </c:pt>
                <c:pt idx="6983">
                  <c:v>23.45</c:v>
                </c:pt>
                <c:pt idx="6984">
                  <c:v>23.45</c:v>
                </c:pt>
                <c:pt idx="6985">
                  <c:v>23.45</c:v>
                </c:pt>
                <c:pt idx="6986">
                  <c:v>23.44</c:v>
                </c:pt>
                <c:pt idx="6987">
                  <c:v>23.44</c:v>
                </c:pt>
                <c:pt idx="6988">
                  <c:v>23.43</c:v>
                </c:pt>
                <c:pt idx="6989">
                  <c:v>23.43</c:v>
                </c:pt>
                <c:pt idx="6990">
                  <c:v>23.42</c:v>
                </c:pt>
                <c:pt idx="6991">
                  <c:v>23.42</c:v>
                </c:pt>
                <c:pt idx="6992">
                  <c:v>23.42</c:v>
                </c:pt>
                <c:pt idx="6993">
                  <c:v>23.41</c:v>
                </c:pt>
                <c:pt idx="6994">
                  <c:v>23.4</c:v>
                </c:pt>
                <c:pt idx="6995">
                  <c:v>23.38</c:v>
                </c:pt>
                <c:pt idx="6996">
                  <c:v>23.35</c:v>
                </c:pt>
                <c:pt idx="6997">
                  <c:v>23.35</c:v>
                </c:pt>
                <c:pt idx="6998">
                  <c:v>23.35</c:v>
                </c:pt>
                <c:pt idx="6999">
                  <c:v>23.33</c:v>
                </c:pt>
                <c:pt idx="7000">
                  <c:v>23.33</c:v>
                </c:pt>
                <c:pt idx="7001">
                  <c:v>23.33</c:v>
                </c:pt>
                <c:pt idx="7002">
                  <c:v>23.32</c:v>
                </c:pt>
                <c:pt idx="7003">
                  <c:v>23.31</c:v>
                </c:pt>
                <c:pt idx="7004">
                  <c:v>23.31</c:v>
                </c:pt>
                <c:pt idx="7005">
                  <c:v>23.3</c:v>
                </c:pt>
                <c:pt idx="7006">
                  <c:v>23.3</c:v>
                </c:pt>
                <c:pt idx="7007">
                  <c:v>23.3</c:v>
                </c:pt>
                <c:pt idx="7008">
                  <c:v>23.29</c:v>
                </c:pt>
                <c:pt idx="7009">
                  <c:v>23.29</c:v>
                </c:pt>
                <c:pt idx="7010">
                  <c:v>23.29</c:v>
                </c:pt>
                <c:pt idx="7011">
                  <c:v>23.29</c:v>
                </c:pt>
                <c:pt idx="7012">
                  <c:v>23.26</c:v>
                </c:pt>
                <c:pt idx="7013">
                  <c:v>23.26</c:v>
                </c:pt>
                <c:pt idx="7014">
                  <c:v>23.26</c:v>
                </c:pt>
                <c:pt idx="7015">
                  <c:v>23.26</c:v>
                </c:pt>
                <c:pt idx="7016">
                  <c:v>23.26</c:v>
                </c:pt>
                <c:pt idx="7017">
                  <c:v>23.25</c:v>
                </c:pt>
                <c:pt idx="7018">
                  <c:v>23.24</c:v>
                </c:pt>
                <c:pt idx="7019">
                  <c:v>23.23</c:v>
                </c:pt>
                <c:pt idx="7020">
                  <c:v>23.23</c:v>
                </c:pt>
                <c:pt idx="7021">
                  <c:v>23.23</c:v>
                </c:pt>
                <c:pt idx="7022">
                  <c:v>23.22</c:v>
                </c:pt>
                <c:pt idx="7023">
                  <c:v>23.22</c:v>
                </c:pt>
                <c:pt idx="7024">
                  <c:v>23.21</c:v>
                </c:pt>
                <c:pt idx="7025">
                  <c:v>23.21</c:v>
                </c:pt>
                <c:pt idx="7026">
                  <c:v>23.21</c:v>
                </c:pt>
                <c:pt idx="7027">
                  <c:v>23.2</c:v>
                </c:pt>
                <c:pt idx="7028">
                  <c:v>23.19</c:v>
                </c:pt>
                <c:pt idx="7029">
                  <c:v>23.19</c:v>
                </c:pt>
                <c:pt idx="7030">
                  <c:v>23.19</c:v>
                </c:pt>
                <c:pt idx="7031">
                  <c:v>23.19</c:v>
                </c:pt>
                <c:pt idx="7032">
                  <c:v>23.17</c:v>
                </c:pt>
                <c:pt idx="7033">
                  <c:v>23.15</c:v>
                </c:pt>
                <c:pt idx="7034">
                  <c:v>23.14</c:v>
                </c:pt>
                <c:pt idx="7035">
                  <c:v>23.12</c:v>
                </c:pt>
                <c:pt idx="7036">
                  <c:v>23.12</c:v>
                </c:pt>
                <c:pt idx="7037">
                  <c:v>23.11</c:v>
                </c:pt>
                <c:pt idx="7038">
                  <c:v>23.11</c:v>
                </c:pt>
                <c:pt idx="7039">
                  <c:v>23.1</c:v>
                </c:pt>
                <c:pt idx="7040">
                  <c:v>23.1</c:v>
                </c:pt>
                <c:pt idx="7041">
                  <c:v>23.09</c:v>
                </c:pt>
                <c:pt idx="7042">
                  <c:v>23.09</c:v>
                </c:pt>
                <c:pt idx="7043">
                  <c:v>23.09</c:v>
                </c:pt>
                <c:pt idx="7044">
                  <c:v>23.09</c:v>
                </c:pt>
                <c:pt idx="7045">
                  <c:v>23.09</c:v>
                </c:pt>
                <c:pt idx="7046">
                  <c:v>23.08</c:v>
                </c:pt>
                <c:pt idx="7047">
                  <c:v>23.08</c:v>
                </c:pt>
                <c:pt idx="7048">
                  <c:v>23.08</c:v>
                </c:pt>
                <c:pt idx="7049">
                  <c:v>23.08</c:v>
                </c:pt>
                <c:pt idx="7050">
                  <c:v>23.08</c:v>
                </c:pt>
                <c:pt idx="7051">
                  <c:v>23.08</c:v>
                </c:pt>
                <c:pt idx="7052">
                  <c:v>23.08</c:v>
                </c:pt>
                <c:pt idx="7053">
                  <c:v>23.07</c:v>
                </c:pt>
                <c:pt idx="7054">
                  <c:v>23.07</c:v>
                </c:pt>
                <c:pt idx="7055">
                  <c:v>23.07</c:v>
                </c:pt>
                <c:pt idx="7056">
                  <c:v>23.07</c:v>
                </c:pt>
                <c:pt idx="7057">
                  <c:v>23.06</c:v>
                </c:pt>
                <c:pt idx="7058">
                  <c:v>23.06</c:v>
                </c:pt>
                <c:pt idx="7059">
                  <c:v>23.06</c:v>
                </c:pt>
                <c:pt idx="7060">
                  <c:v>23.06</c:v>
                </c:pt>
                <c:pt idx="7061">
                  <c:v>23.05</c:v>
                </c:pt>
                <c:pt idx="7062">
                  <c:v>23.05</c:v>
                </c:pt>
                <c:pt idx="7063">
                  <c:v>23.05</c:v>
                </c:pt>
                <c:pt idx="7064">
                  <c:v>23.05</c:v>
                </c:pt>
                <c:pt idx="7065">
                  <c:v>23.05</c:v>
                </c:pt>
                <c:pt idx="7066">
                  <c:v>23.05</c:v>
                </c:pt>
                <c:pt idx="7067">
                  <c:v>23.04</c:v>
                </c:pt>
                <c:pt idx="7068">
                  <c:v>23.04</c:v>
                </c:pt>
                <c:pt idx="7069">
                  <c:v>23.04</c:v>
                </c:pt>
                <c:pt idx="7070">
                  <c:v>23.04</c:v>
                </c:pt>
                <c:pt idx="7071">
                  <c:v>23.04</c:v>
                </c:pt>
                <c:pt idx="7072">
                  <c:v>23.04</c:v>
                </c:pt>
                <c:pt idx="7073">
                  <c:v>23.04</c:v>
                </c:pt>
                <c:pt idx="7074">
                  <c:v>23.04</c:v>
                </c:pt>
                <c:pt idx="7075">
                  <c:v>23.03</c:v>
                </c:pt>
                <c:pt idx="7076">
                  <c:v>23.03</c:v>
                </c:pt>
                <c:pt idx="7077">
                  <c:v>23.02</c:v>
                </c:pt>
                <c:pt idx="7078">
                  <c:v>23.02</c:v>
                </c:pt>
                <c:pt idx="7079">
                  <c:v>23.02</c:v>
                </c:pt>
                <c:pt idx="7080">
                  <c:v>23.02</c:v>
                </c:pt>
                <c:pt idx="7081">
                  <c:v>23.01</c:v>
                </c:pt>
                <c:pt idx="7082">
                  <c:v>23.01</c:v>
                </c:pt>
                <c:pt idx="7083">
                  <c:v>23.01</c:v>
                </c:pt>
                <c:pt idx="7084">
                  <c:v>23.01</c:v>
                </c:pt>
                <c:pt idx="7085">
                  <c:v>23</c:v>
                </c:pt>
                <c:pt idx="7086">
                  <c:v>22.99</c:v>
                </c:pt>
                <c:pt idx="7087">
                  <c:v>22.98</c:v>
                </c:pt>
                <c:pt idx="7088">
                  <c:v>22.98</c:v>
                </c:pt>
                <c:pt idx="7089">
                  <c:v>22.97</c:v>
                </c:pt>
                <c:pt idx="7090">
                  <c:v>22.96</c:v>
                </c:pt>
                <c:pt idx="7091">
                  <c:v>22.95</c:v>
                </c:pt>
                <c:pt idx="7092">
                  <c:v>22.95</c:v>
                </c:pt>
                <c:pt idx="7093">
                  <c:v>22.95</c:v>
                </c:pt>
                <c:pt idx="7094">
                  <c:v>22.95</c:v>
                </c:pt>
                <c:pt idx="7095">
                  <c:v>22.95</c:v>
                </c:pt>
                <c:pt idx="7096">
                  <c:v>22.95</c:v>
                </c:pt>
                <c:pt idx="7097">
                  <c:v>22.94</c:v>
                </c:pt>
                <c:pt idx="7098">
                  <c:v>22.93</c:v>
                </c:pt>
                <c:pt idx="7099">
                  <c:v>22.93</c:v>
                </c:pt>
                <c:pt idx="7100">
                  <c:v>22.93</c:v>
                </c:pt>
                <c:pt idx="7101">
                  <c:v>22.93</c:v>
                </c:pt>
                <c:pt idx="7102">
                  <c:v>22.93</c:v>
                </c:pt>
                <c:pt idx="7103">
                  <c:v>22.92</c:v>
                </c:pt>
                <c:pt idx="7104">
                  <c:v>22.92</c:v>
                </c:pt>
                <c:pt idx="7105">
                  <c:v>22.92</c:v>
                </c:pt>
                <c:pt idx="7106">
                  <c:v>22.91</c:v>
                </c:pt>
                <c:pt idx="7107">
                  <c:v>22.89</c:v>
                </c:pt>
                <c:pt idx="7108">
                  <c:v>22.89</c:v>
                </c:pt>
                <c:pt idx="7109">
                  <c:v>22.89</c:v>
                </c:pt>
                <c:pt idx="7110">
                  <c:v>22.89</c:v>
                </c:pt>
                <c:pt idx="7111">
                  <c:v>22.88</c:v>
                </c:pt>
                <c:pt idx="7112">
                  <c:v>22.87</c:v>
                </c:pt>
                <c:pt idx="7113">
                  <c:v>22.87</c:v>
                </c:pt>
                <c:pt idx="7114">
                  <c:v>22.87</c:v>
                </c:pt>
                <c:pt idx="7115">
                  <c:v>22.86</c:v>
                </c:pt>
                <c:pt idx="7116">
                  <c:v>22.85</c:v>
                </c:pt>
                <c:pt idx="7117">
                  <c:v>22.84</c:v>
                </c:pt>
                <c:pt idx="7118">
                  <c:v>22.83</c:v>
                </c:pt>
                <c:pt idx="7119">
                  <c:v>22.83</c:v>
                </c:pt>
                <c:pt idx="7120">
                  <c:v>22.82</c:v>
                </c:pt>
                <c:pt idx="7121">
                  <c:v>22.81</c:v>
                </c:pt>
                <c:pt idx="7122">
                  <c:v>22.81</c:v>
                </c:pt>
                <c:pt idx="7123">
                  <c:v>22.78</c:v>
                </c:pt>
                <c:pt idx="7124">
                  <c:v>22.78</c:v>
                </c:pt>
                <c:pt idx="7125">
                  <c:v>22.75</c:v>
                </c:pt>
                <c:pt idx="7126">
                  <c:v>22.74</c:v>
                </c:pt>
                <c:pt idx="7127">
                  <c:v>22.74</c:v>
                </c:pt>
                <c:pt idx="7128">
                  <c:v>22.73</c:v>
                </c:pt>
                <c:pt idx="7129">
                  <c:v>22.73</c:v>
                </c:pt>
                <c:pt idx="7130">
                  <c:v>22.73</c:v>
                </c:pt>
                <c:pt idx="7131">
                  <c:v>22.72</c:v>
                </c:pt>
                <c:pt idx="7132">
                  <c:v>22.72</c:v>
                </c:pt>
                <c:pt idx="7133">
                  <c:v>22.71</c:v>
                </c:pt>
                <c:pt idx="7134">
                  <c:v>22.71</c:v>
                </c:pt>
                <c:pt idx="7135">
                  <c:v>22.7</c:v>
                </c:pt>
                <c:pt idx="7136">
                  <c:v>22.7</c:v>
                </c:pt>
                <c:pt idx="7137">
                  <c:v>22.69</c:v>
                </c:pt>
                <c:pt idx="7138">
                  <c:v>22.68</c:v>
                </c:pt>
                <c:pt idx="7139">
                  <c:v>22.68</c:v>
                </c:pt>
                <c:pt idx="7140">
                  <c:v>22.66</c:v>
                </c:pt>
                <c:pt idx="7141">
                  <c:v>22.66</c:v>
                </c:pt>
                <c:pt idx="7142">
                  <c:v>22.65</c:v>
                </c:pt>
                <c:pt idx="7143">
                  <c:v>22.65</c:v>
                </c:pt>
                <c:pt idx="7144">
                  <c:v>22.64</c:v>
                </c:pt>
                <c:pt idx="7145">
                  <c:v>22.64</c:v>
                </c:pt>
                <c:pt idx="7146">
                  <c:v>22.63</c:v>
                </c:pt>
                <c:pt idx="7147">
                  <c:v>22.63</c:v>
                </c:pt>
                <c:pt idx="7148">
                  <c:v>22.62</c:v>
                </c:pt>
                <c:pt idx="7149">
                  <c:v>22.61</c:v>
                </c:pt>
                <c:pt idx="7150">
                  <c:v>22.61</c:v>
                </c:pt>
                <c:pt idx="7151">
                  <c:v>22.61</c:v>
                </c:pt>
                <c:pt idx="7152">
                  <c:v>22.61</c:v>
                </c:pt>
                <c:pt idx="7153">
                  <c:v>22.61</c:v>
                </c:pt>
                <c:pt idx="7154">
                  <c:v>22.6</c:v>
                </c:pt>
                <c:pt idx="7155">
                  <c:v>22.6</c:v>
                </c:pt>
                <c:pt idx="7156">
                  <c:v>22.59</c:v>
                </c:pt>
                <c:pt idx="7157">
                  <c:v>22.59</c:v>
                </c:pt>
                <c:pt idx="7158">
                  <c:v>22.59</c:v>
                </c:pt>
                <c:pt idx="7159">
                  <c:v>22.58</c:v>
                </c:pt>
                <c:pt idx="7160">
                  <c:v>22.58</c:v>
                </c:pt>
                <c:pt idx="7161">
                  <c:v>22.56</c:v>
                </c:pt>
                <c:pt idx="7162">
                  <c:v>22.52</c:v>
                </c:pt>
                <c:pt idx="7163">
                  <c:v>22.52</c:v>
                </c:pt>
                <c:pt idx="7164">
                  <c:v>22.51</c:v>
                </c:pt>
                <c:pt idx="7165">
                  <c:v>22.5</c:v>
                </c:pt>
                <c:pt idx="7166">
                  <c:v>22.5</c:v>
                </c:pt>
                <c:pt idx="7167">
                  <c:v>22.5</c:v>
                </c:pt>
                <c:pt idx="7168">
                  <c:v>22.49</c:v>
                </c:pt>
                <c:pt idx="7169">
                  <c:v>22.47</c:v>
                </c:pt>
                <c:pt idx="7170">
                  <c:v>22.47</c:v>
                </c:pt>
                <c:pt idx="7171">
                  <c:v>22.44</c:v>
                </c:pt>
                <c:pt idx="7172">
                  <c:v>22.44</c:v>
                </c:pt>
                <c:pt idx="7173">
                  <c:v>22.43</c:v>
                </c:pt>
                <c:pt idx="7174">
                  <c:v>22.43</c:v>
                </c:pt>
                <c:pt idx="7175">
                  <c:v>22.42</c:v>
                </c:pt>
                <c:pt idx="7176">
                  <c:v>22.42</c:v>
                </c:pt>
                <c:pt idx="7177">
                  <c:v>22.41</c:v>
                </c:pt>
                <c:pt idx="7178">
                  <c:v>22.4</c:v>
                </c:pt>
                <c:pt idx="7179">
                  <c:v>22.4</c:v>
                </c:pt>
                <c:pt idx="7180">
                  <c:v>22.39</c:v>
                </c:pt>
                <c:pt idx="7181">
                  <c:v>22.39</c:v>
                </c:pt>
                <c:pt idx="7182">
                  <c:v>22.38</c:v>
                </c:pt>
                <c:pt idx="7183">
                  <c:v>22.38</c:v>
                </c:pt>
                <c:pt idx="7184">
                  <c:v>22.36</c:v>
                </c:pt>
                <c:pt idx="7185">
                  <c:v>22.35</c:v>
                </c:pt>
                <c:pt idx="7186">
                  <c:v>22.35</c:v>
                </c:pt>
                <c:pt idx="7187">
                  <c:v>22.34</c:v>
                </c:pt>
                <c:pt idx="7188">
                  <c:v>22.34</c:v>
                </c:pt>
                <c:pt idx="7189">
                  <c:v>22.34</c:v>
                </c:pt>
                <c:pt idx="7190">
                  <c:v>22.34</c:v>
                </c:pt>
                <c:pt idx="7191">
                  <c:v>22.33</c:v>
                </c:pt>
                <c:pt idx="7192">
                  <c:v>22.33</c:v>
                </c:pt>
                <c:pt idx="7193">
                  <c:v>22.32</c:v>
                </c:pt>
                <c:pt idx="7194">
                  <c:v>22.31</c:v>
                </c:pt>
                <c:pt idx="7195">
                  <c:v>22.31</c:v>
                </c:pt>
                <c:pt idx="7196">
                  <c:v>22.31</c:v>
                </c:pt>
                <c:pt idx="7197">
                  <c:v>22.3</c:v>
                </c:pt>
                <c:pt idx="7198">
                  <c:v>22.29</c:v>
                </c:pt>
                <c:pt idx="7199">
                  <c:v>22.28</c:v>
                </c:pt>
                <c:pt idx="7200">
                  <c:v>22.27</c:v>
                </c:pt>
                <c:pt idx="7201">
                  <c:v>22.26</c:v>
                </c:pt>
                <c:pt idx="7202">
                  <c:v>22.25</c:v>
                </c:pt>
                <c:pt idx="7203">
                  <c:v>22.25</c:v>
                </c:pt>
                <c:pt idx="7204">
                  <c:v>22.25</c:v>
                </c:pt>
                <c:pt idx="7205">
                  <c:v>22.24</c:v>
                </c:pt>
                <c:pt idx="7206">
                  <c:v>22.24</c:v>
                </c:pt>
                <c:pt idx="7207">
                  <c:v>22.24</c:v>
                </c:pt>
                <c:pt idx="7208">
                  <c:v>22.24</c:v>
                </c:pt>
                <c:pt idx="7209">
                  <c:v>22.24</c:v>
                </c:pt>
                <c:pt idx="7210">
                  <c:v>22.22</c:v>
                </c:pt>
                <c:pt idx="7211">
                  <c:v>22.21</c:v>
                </c:pt>
                <c:pt idx="7212">
                  <c:v>22.2</c:v>
                </c:pt>
                <c:pt idx="7213">
                  <c:v>22.2</c:v>
                </c:pt>
                <c:pt idx="7214">
                  <c:v>22.2</c:v>
                </c:pt>
                <c:pt idx="7215">
                  <c:v>22.18</c:v>
                </c:pt>
                <c:pt idx="7216">
                  <c:v>22.18</c:v>
                </c:pt>
                <c:pt idx="7217">
                  <c:v>22.18</c:v>
                </c:pt>
                <c:pt idx="7218">
                  <c:v>22.17</c:v>
                </c:pt>
                <c:pt idx="7219">
                  <c:v>22.14</c:v>
                </c:pt>
                <c:pt idx="7220">
                  <c:v>22.13</c:v>
                </c:pt>
                <c:pt idx="7221">
                  <c:v>22.13</c:v>
                </c:pt>
                <c:pt idx="7222">
                  <c:v>22.13</c:v>
                </c:pt>
                <c:pt idx="7223">
                  <c:v>22.12</c:v>
                </c:pt>
                <c:pt idx="7224">
                  <c:v>22.11</c:v>
                </c:pt>
                <c:pt idx="7225">
                  <c:v>22.11</c:v>
                </c:pt>
                <c:pt idx="7226">
                  <c:v>22.11</c:v>
                </c:pt>
                <c:pt idx="7227">
                  <c:v>22.11</c:v>
                </c:pt>
                <c:pt idx="7228">
                  <c:v>22.1</c:v>
                </c:pt>
                <c:pt idx="7229">
                  <c:v>22.1</c:v>
                </c:pt>
                <c:pt idx="7230">
                  <c:v>22.1</c:v>
                </c:pt>
                <c:pt idx="7231">
                  <c:v>22.09</c:v>
                </c:pt>
                <c:pt idx="7232">
                  <c:v>22.09</c:v>
                </c:pt>
                <c:pt idx="7233">
                  <c:v>22.09</c:v>
                </c:pt>
                <c:pt idx="7234">
                  <c:v>22.09</c:v>
                </c:pt>
                <c:pt idx="7235">
                  <c:v>22.09</c:v>
                </c:pt>
                <c:pt idx="7236">
                  <c:v>22.08</c:v>
                </c:pt>
                <c:pt idx="7237">
                  <c:v>22.08</c:v>
                </c:pt>
                <c:pt idx="7238">
                  <c:v>22.08</c:v>
                </c:pt>
                <c:pt idx="7239">
                  <c:v>22.07</c:v>
                </c:pt>
                <c:pt idx="7240">
                  <c:v>22.07</c:v>
                </c:pt>
                <c:pt idx="7241">
                  <c:v>22.07</c:v>
                </c:pt>
                <c:pt idx="7242">
                  <c:v>22.07</c:v>
                </c:pt>
                <c:pt idx="7243">
                  <c:v>22.06</c:v>
                </c:pt>
                <c:pt idx="7244">
                  <c:v>22.06</c:v>
                </c:pt>
                <c:pt idx="7245">
                  <c:v>22.06</c:v>
                </c:pt>
                <c:pt idx="7246">
                  <c:v>22.06</c:v>
                </c:pt>
                <c:pt idx="7247">
                  <c:v>22.06</c:v>
                </c:pt>
                <c:pt idx="7248">
                  <c:v>22.05</c:v>
                </c:pt>
                <c:pt idx="7249">
                  <c:v>22.05</c:v>
                </c:pt>
                <c:pt idx="7250">
                  <c:v>22.05</c:v>
                </c:pt>
                <c:pt idx="7251">
                  <c:v>22.05</c:v>
                </c:pt>
                <c:pt idx="7252">
                  <c:v>22.05</c:v>
                </c:pt>
                <c:pt idx="7253">
                  <c:v>22.04</c:v>
                </c:pt>
                <c:pt idx="7254">
                  <c:v>22.04</c:v>
                </c:pt>
                <c:pt idx="7255">
                  <c:v>22.04</c:v>
                </c:pt>
                <c:pt idx="7256">
                  <c:v>22.04</c:v>
                </c:pt>
                <c:pt idx="7257">
                  <c:v>22.03</c:v>
                </c:pt>
                <c:pt idx="7258">
                  <c:v>22.03</c:v>
                </c:pt>
                <c:pt idx="7259">
                  <c:v>22.02</c:v>
                </c:pt>
                <c:pt idx="7260">
                  <c:v>22.02</c:v>
                </c:pt>
                <c:pt idx="7261">
                  <c:v>22.01</c:v>
                </c:pt>
                <c:pt idx="7262">
                  <c:v>22.01</c:v>
                </c:pt>
                <c:pt idx="7263">
                  <c:v>22.01</c:v>
                </c:pt>
                <c:pt idx="7264">
                  <c:v>22.01</c:v>
                </c:pt>
                <c:pt idx="7265">
                  <c:v>22.01</c:v>
                </c:pt>
                <c:pt idx="7266">
                  <c:v>22</c:v>
                </c:pt>
                <c:pt idx="7267">
                  <c:v>21.99</c:v>
                </c:pt>
                <c:pt idx="7268">
                  <c:v>21.99</c:v>
                </c:pt>
                <c:pt idx="7269">
                  <c:v>21.99</c:v>
                </c:pt>
                <c:pt idx="7270">
                  <c:v>21.98</c:v>
                </c:pt>
                <c:pt idx="7271">
                  <c:v>21.98</c:v>
                </c:pt>
                <c:pt idx="7272">
                  <c:v>21.98</c:v>
                </c:pt>
                <c:pt idx="7273">
                  <c:v>21.98</c:v>
                </c:pt>
                <c:pt idx="7274">
                  <c:v>21.97</c:v>
                </c:pt>
                <c:pt idx="7275">
                  <c:v>21.97</c:v>
                </c:pt>
                <c:pt idx="7276">
                  <c:v>21.95</c:v>
                </c:pt>
                <c:pt idx="7277">
                  <c:v>21.94</c:v>
                </c:pt>
                <c:pt idx="7278">
                  <c:v>21.94</c:v>
                </c:pt>
                <c:pt idx="7279">
                  <c:v>21.94</c:v>
                </c:pt>
                <c:pt idx="7280">
                  <c:v>21.94</c:v>
                </c:pt>
                <c:pt idx="7281">
                  <c:v>21.94</c:v>
                </c:pt>
                <c:pt idx="7282">
                  <c:v>21.92</c:v>
                </c:pt>
                <c:pt idx="7283">
                  <c:v>21.92</c:v>
                </c:pt>
                <c:pt idx="7284">
                  <c:v>21.91</c:v>
                </c:pt>
                <c:pt idx="7285">
                  <c:v>21.9</c:v>
                </c:pt>
                <c:pt idx="7286">
                  <c:v>21.9</c:v>
                </c:pt>
                <c:pt idx="7287">
                  <c:v>21.9</c:v>
                </c:pt>
                <c:pt idx="7288">
                  <c:v>21.88</c:v>
                </c:pt>
                <c:pt idx="7289">
                  <c:v>21.87</c:v>
                </c:pt>
                <c:pt idx="7290">
                  <c:v>21.87</c:v>
                </c:pt>
                <c:pt idx="7291">
                  <c:v>21.86</c:v>
                </c:pt>
                <c:pt idx="7292">
                  <c:v>21.85</c:v>
                </c:pt>
                <c:pt idx="7293">
                  <c:v>21.85</c:v>
                </c:pt>
                <c:pt idx="7294">
                  <c:v>21.84</c:v>
                </c:pt>
                <c:pt idx="7295">
                  <c:v>21.82</c:v>
                </c:pt>
                <c:pt idx="7296">
                  <c:v>21.79</c:v>
                </c:pt>
                <c:pt idx="7297">
                  <c:v>21.75</c:v>
                </c:pt>
                <c:pt idx="7298">
                  <c:v>21.74</c:v>
                </c:pt>
                <c:pt idx="7299">
                  <c:v>21.74</c:v>
                </c:pt>
                <c:pt idx="7300">
                  <c:v>21.74</c:v>
                </c:pt>
                <c:pt idx="7301">
                  <c:v>21.72</c:v>
                </c:pt>
                <c:pt idx="7302">
                  <c:v>21.72</c:v>
                </c:pt>
                <c:pt idx="7303">
                  <c:v>21.7</c:v>
                </c:pt>
                <c:pt idx="7304">
                  <c:v>21.69</c:v>
                </c:pt>
                <c:pt idx="7305">
                  <c:v>21.69</c:v>
                </c:pt>
                <c:pt idx="7306">
                  <c:v>21.68</c:v>
                </c:pt>
                <c:pt idx="7307">
                  <c:v>21.67</c:v>
                </c:pt>
                <c:pt idx="7308">
                  <c:v>21.65</c:v>
                </c:pt>
                <c:pt idx="7309">
                  <c:v>21.64</c:v>
                </c:pt>
                <c:pt idx="7310">
                  <c:v>21.64</c:v>
                </c:pt>
                <c:pt idx="7311">
                  <c:v>21.64</c:v>
                </c:pt>
                <c:pt idx="7312">
                  <c:v>21.64</c:v>
                </c:pt>
                <c:pt idx="7313">
                  <c:v>21.63</c:v>
                </c:pt>
                <c:pt idx="7314">
                  <c:v>21.63</c:v>
                </c:pt>
                <c:pt idx="7315">
                  <c:v>21.62</c:v>
                </c:pt>
                <c:pt idx="7316">
                  <c:v>21.62</c:v>
                </c:pt>
                <c:pt idx="7317">
                  <c:v>21.59</c:v>
                </c:pt>
                <c:pt idx="7318">
                  <c:v>21.57</c:v>
                </c:pt>
                <c:pt idx="7319">
                  <c:v>21.55</c:v>
                </c:pt>
                <c:pt idx="7320">
                  <c:v>21.53</c:v>
                </c:pt>
                <c:pt idx="7321">
                  <c:v>21.52</c:v>
                </c:pt>
                <c:pt idx="7322">
                  <c:v>21.51</c:v>
                </c:pt>
                <c:pt idx="7323">
                  <c:v>21.51</c:v>
                </c:pt>
                <c:pt idx="7324">
                  <c:v>21.49</c:v>
                </c:pt>
                <c:pt idx="7325">
                  <c:v>21.48</c:v>
                </c:pt>
                <c:pt idx="7326">
                  <c:v>21.46</c:v>
                </c:pt>
                <c:pt idx="7327">
                  <c:v>21.45</c:v>
                </c:pt>
                <c:pt idx="7328">
                  <c:v>21.43</c:v>
                </c:pt>
                <c:pt idx="7329">
                  <c:v>21.42</c:v>
                </c:pt>
                <c:pt idx="7330">
                  <c:v>21.42</c:v>
                </c:pt>
                <c:pt idx="7331">
                  <c:v>21.42</c:v>
                </c:pt>
                <c:pt idx="7332">
                  <c:v>21.42</c:v>
                </c:pt>
                <c:pt idx="7333">
                  <c:v>21.4</c:v>
                </c:pt>
                <c:pt idx="7334">
                  <c:v>21.39</c:v>
                </c:pt>
                <c:pt idx="7335">
                  <c:v>21.37</c:v>
                </c:pt>
                <c:pt idx="7336">
                  <c:v>21.31</c:v>
                </c:pt>
                <c:pt idx="7337">
                  <c:v>21.3</c:v>
                </c:pt>
                <c:pt idx="7338">
                  <c:v>21.3</c:v>
                </c:pt>
                <c:pt idx="7339">
                  <c:v>21.29</c:v>
                </c:pt>
                <c:pt idx="7340">
                  <c:v>21.29</c:v>
                </c:pt>
                <c:pt idx="7341">
                  <c:v>21.26</c:v>
                </c:pt>
                <c:pt idx="7342">
                  <c:v>21.26</c:v>
                </c:pt>
                <c:pt idx="7343">
                  <c:v>21.25</c:v>
                </c:pt>
                <c:pt idx="7344">
                  <c:v>21.25</c:v>
                </c:pt>
                <c:pt idx="7345">
                  <c:v>21.24</c:v>
                </c:pt>
                <c:pt idx="7346">
                  <c:v>21.22</c:v>
                </c:pt>
                <c:pt idx="7347">
                  <c:v>21.19</c:v>
                </c:pt>
                <c:pt idx="7348">
                  <c:v>21.18</c:v>
                </c:pt>
                <c:pt idx="7349">
                  <c:v>21.14</c:v>
                </c:pt>
                <c:pt idx="7350">
                  <c:v>21.12</c:v>
                </c:pt>
                <c:pt idx="7351">
                  <c:v>21.12</c:v>
                </c:pt>
                <c:pt idx="7352">
                  <c:v>21.11</c:v>
                </c:pt>
                <c:pt idx="7353">
                  <c:v>21.11</c:v>
                </c:pt>
                <c:pt idx="7354">
                  <c:v>21.1</c:v>
                </c:pt>
                <c:pt idx="7355">
                  <c:v>21.09</c:v>
                </c:pt>
                <c:pt idx="7356">
                  <c:v>21.09</c:v>
                </c:pt>
                <c:pt idx="7357">
                  <c:v>21.08</c:v>
                </c:pt>
                <c:pt idx="7358">
                  <c:v>21.08</c:v>
                </c:pt>
                <c:pt idx="7359">
                  <c:v>21.07</c:v>
                </c:pt>
                <c:pt idx="7360">
                  <c:v>21.06</c:v>
                </c:pt>
                <c:pt idx="7361">
                  <c:v>21.06</c:v>
                </c:pt>
                <c:pt idx="7362">
                  <c:v>21.06</c:v>
                </c:pt>
                <c:pt idx="7363">
                  <c:v>21.05</c:v>
                </c:pt>
                <c:pt idx="7364">
                  <c:v>21.05</c:v>
                </c:pt>
                <c:pt idx="7365">
                  <c:v>21.04</c:v>
                </c:pt>
                <c:pt idx="7366">
                  <c:v>21.03</c:v>
                </c:pt>
                <c:pt idx="7367">
                  <c:v>21.03</c:v>
                </c:pt>
                <c:pt idx="7368">
                  <c:v>21.02</c:v>
                </c:pt>
                <c:pt idx="7369">
                  <c:v>21.02</c:v>
                </c:pt>
                <c:pt idx="7370">
                  <c:v>21</c:v>
                </c:pt>
                <c:pt idx="7371">
                  <c:v>21</c:v>
                </c:pt>
                <c:pt idx="7372">
                  <c:v>20.99</c:v>
                </c:pt>
                <c:pt idx="7373">
                  <c:v>20.98</c:v>
                </c:pt>
                <c:pt idx="7374">
                  <c:v>20.98</c:v>
                </c:pt>
                <c:pt idx="7375">
                  <c:v>20.96</c:v>
                </c:pt>
                <c:pt idx="7376">
                  <c:v>20.95</c:v>
                </c:pt>
                <c:pt idx="7377">
                  <c:v>20.94</c:v>
                </c:pt>
                <c:pt idx="7378">
                  <c:v>20.92</c:v>
                </c:pt>
                <c:pt idx="7379">
                  <c:v>20.92</c:v>
                </c:pt>
                <c:pt idx="7380">
                  <c:v>20.92</c:v>
                </c:pt>
                <c:pt idx="7381">
                  <c:v>20.91</c:v>
                </c:pt>
                <c:pt idx="7382">
                  <c:v>20.87</c:v>
                </c:pt>
                <c:pt idx="7383">
                  <c:v>20.85</c:v>
                </c:pt>
                <c:pt idx="7384">
                  <c:v>20.85</c:v>
                </c:pt>
                <c:pt idx="7385">
                  <c:v>20.82</c:v>
                </c:pt>
                <c:pt idx="7386">
                  <c:v>20.81</c:v>
                </c:pt>
                <c:pt idx="7387">
                  <c:v>20.8</c:v>
                </c:pt>
                <c:pt idx="7388">
                  <c:v>20.79</c:v>
                </c:pt>
                <c:pt idx="7389">
                  <c:v>20.79</c:v>
                </c:pt>
                <c:pt idx="7390">
                  <c:v>20.79</c:v>
                </c:pt>
                <c:pt idx="7391">
                  <c:v>20.78</c:v>
                </c:pt>
                <c:pt idx="7392">
                  <c:v>20.77</c:v>
                </c:pt>
                <c:pt idx="7393">
                  <c:v>20.76</c:v>
                </c:pt>
                <c:pt idx="7394">
                  <c:v>20.76</c:v>
                </c:pt>
                <c:pt idx="7395">
                  <c:v>20.72</c:v>
                </c:pt>
                <c:pt idx="7396">
                  <c:v>20.66</c:v>
                </c:pt>
                <c:pt idx="7397">
                  <c:v>20.66</c:v>
                </c:pt>
                <c:pt idx="7398">
                  <c:v>20.66</c:v>
                </c:pt>
                <c:pt idx="7399">
                  <c:v>20.63</c:v>
                </c:pt>
                <c:pt idx="7400">
                  <c:v>20.62</c:v>
                </c:pt>
                <c:pt idx="7401">
                  <c:v>20.58</c:v>
                </c:pt>
                <c:pt idx="7402">
                  <c:v>20.55</c:v>
                </c:pt>
                <c:pt idx="7403">
                  <c:v>20.53</c:v>
                </c:pt>
                <c:pt idx="7404">
                  <c:v>20.52</c:v>
                </c:pt>
                <c:pt idx="7405">
                  <c:v>20.51</c:v>
                </c:pt>
                <c:pt idx="7406">
                  <c:v>20.5</c:v>
                </c:pt>
                <c:pt idx="7407">
                  <c:v>20.48</c:v>
                </c:pt>
                <c:pt idx="7408">
                  <c:v>20.48</c:v>
                </c:pt>
                <c:pt idx="7409">
                  <c:v>20.48</c:v>
                </c:pt>
                <c:pt idx="7410">
                  <c:v>20.45</c:v>
                </c:pt>
                <c:pt idx="7411">
                  <c:v>20.45</c:v>
                </c:pt>
                <c:pt idx="7412">
                  <c:v>20.45</c:v>
                </c:pt>
                <c:pt idx="7413">
                  <c:v>20.440000000000001</c:v>
                </c:pt>
                <c:pt idx="7414">
                  <c:v>20.440000000000001</c:v>
                </c:pt>
                <c:pt idx="7415">
                  <c:v>20.43</c:v>
                </c:pt>
                <c:pt idx="7416">
                  <c:v>20.420000000000002</c:v>
                </c:pt>
                <c:pt idx="7417">
                  <c:v>20.399999999999999</c:v>
                </c:pt>
                <c:pt idx="7418">
                  <c:v>20.39</c:v>
                </c:pt>
                <c:pt idx="7419">
                  <c:v>20.38</c:v>
                </c:pt>
                <c:pt idx="7420">
                  <c:v>20.38</c:v>
                </c:pt>
                <c:pt idx="7421">
                  <c:v>20.37</c:v>
                </c:pt>
                <c:pt idx="7422">
                  <c:v>20.37</c:v>
                </c:pt>
                <c:pt idx="7423">
                  <c:v>20.36</c:v>
                </c:pt>
                <c:pt idx="7424">
                  <c:v>20.36</c:v>
                </c:pt>
                <c:pt idx="7425">
                  <c:v>20.36</c:v>
                </c:pt>
                <c:pt idx="7426">
                  <c:v>20.350000000000001</c:v>
                </c:pt>
                <c:pt idx="7427">
                  <c:v>20.329999999999998</c:v>
                </c:pt>
                <c:pt idx="7428">
                  <c:v>20.3</c:v>
                </c:pt>
                <c:pt idx="7429">
                  <c:v>20.3</c:v>
                </c:pt>
                <c:pt idx="7430">
                  <c:v>20.3</c:v>
                </c:pt>
                <c:pt idx="7431">
                  <c:v>20.28</c:v>
                </c:pt>
                <c:pt idx="7432">
                  <c:v>20.239999999999998</c:v>
                </c:pt>
                <c:pt idx="7433">
                  <c:v>20.239999999999998</c:v>
                </c:pt>
                <c:pt idx="7434">
                  <c:v>20.22</c:v>
                </c:pt>
                <c:pt idx="7435">
                  <c:v>20.22</c:v>
                </c:pt>
                <c:pt idx="7436">
                  <c:v>20.21</c:v>
                </c:pt>
                <c:pt idx="7437">
                  <c:v>20.2</c:v>
                </c:pt>
                <c:pt idx="7438">
                  <c:v>20.2</c:v>
                </c:pt>
                <c:pt idx="7439">
                  <c:v>20.2</c:v>
                </c:pt>
                <c:pt idx="7440">
                  <c:v>20.18</c:v>
                </c:pt>
                <c:pt idx="7441">
                  <c:v>20.18</c:v>
                </c:pt>
                <c:pt idx="7442">
                  <c:v>20.170000000000002</c:v>
                </c:pt>
                <c:pt idx="7443">
                  <c:v>20.16</c:v>
                </c:pt>
                <c:pt idx="7444">
                  <c:v>20.14</c:v>
                </c:pt>
                <c:pt idx="7445">
                  <c:v>20.13</c:v>
                </c:pt>
                <c:pt idx="7446">
                  <c:v>20.13</c:v>
                </c:pt>
                <c:pt idx="7447">
                  <c:v>20.12</c:v>
                </c:pt>
                <c:pt idx="7448">
                  <c:v>20.09</c:v>
                </c:pt>
                <c:pt idx="7449">
                  <c:v>20.09</c:v>
                </c:pt>
                <c:pt idx="7450">
                  <c:v>20.09</c:v>
                </c:pt>
                <c:pt idx="7451">
                  <c:v>20.09</c:v>
                </c:pt>
                <c:pt idx="7452">
                  <c:v>20.09</c:v>
                </c:pt>
                <c:pt idx="7453">
                  <c:v>20.079999999999998</c:v>
                </c:pt>
                <c:pt idx="7454">
                  <c:v>20.079999999999998</c:v>
                </c:pt>
                <c:pt idx="7455">
                  <c:v>20.079999999999998</c:v>
                </c:pt>
                <c:pt idx="7456">
                  <c:v>20.079999999999998</c:v>
                </c:pt>
                <c:pt idx="7457">
                  <c:v>20.07</c:v>
                </c:pt>
                <c:pt idx="7458">
                  <c:v>20.07</c:v>
                </c:pt>
                <c:pt idx="7459">
                  <c:v>20.059999999999999</c:v>
                </c:pt>
                <c:pt idx="7460">
                  <c:v>20.05</c:v>
                </c:pt>
                <c:pt idx="7461">
                  <c:v>20.05</c:v>
                </c:pt>
                <c:pt idx="7462">
                  <c:v>20.05</c:v>
                </c:pt>
                <c:pt idx="7463">
                  <c:v>20.04</c:v>
                </c:pt>
                <c:pt idx="7464">
                  <c:v>20.04</c:v>
                </c:pt>
                <c:pt idx="7465">
                  <c:v>20.04</c:v>
                </c:pt>
                <c:pt idx="7466">
                  <c:v>20.03</c:v>
                </c:pt>
                <c:pt idx="7467">
                  <c:v>20.03</c:v>
                </c:pt>
                <c:pt idx="7468">
                  <c:v>20.02</c:v>
                </c:pt>
                <c:pt idx="7469">
                  <c:v>20.02</c:v>
                </c:pt>
                <c:pt idx="7470">
                  <c:v>20.02</c:v>
                </c:pt>
                <c:pt idx="7471">
                  <c:v>20.010000000000002</c:v>
                </c:pt>
                <c:pt idx="7472">
                  <c:v>20.010000000000002</c:v>
                </c:pt>
                <c:pt idx="7473">
                  <c:v>20</c:v>
                </c:pt>
                <c:pt idx="7474">
                  <c:v>20</c:v>
                </c:pt>
                <c:pt idx="7475">
                  <c:v>20</c:v>
                </c:pt>
                <c:pt idx="7476">
                  <c:v>19.989999999999998</c:v>
                </c:pt>
                <c:pt idx="7477">
                  <c:v>19.989999999999998</c:v>
                </c:pt>
                <c:pt idx="7478">
                  <c:v>19.98</c:v>
                </c:pt>
                <c:pt idx="7479">
                  <c:v>19.98</c:v>
                </c:pt>
                <c:pt idx="7480">
                  <c:v>19.98</c:v>
                </c:pt>
                <c:pt idx="7481">
                  <c:v>19.98</c:v>
                </c:pt>
                <c:pt idx="7482">
                  <c:v>19.97</c:v>
                </c:pt>
                <c:pt idx="7483">
                  <c:v>19.96</c:v>
                </c:pt>
                <c:pt idx="7484">
                  <c:v>19.95</c:v>
                </c:pt>
                <c:pt idx="7485">
                  <c:v>19.940000000000001</c:v>
                </c:pt>
                <c:pt idx="7486">
                  <c:v>19.940000000000001</c:v>
                </c:pt>
                <c:pt idx="7487">
                  <c:v>19.920000000000002</c:v>
                </c:pt>
                <c:pt idx="7488">
                  <c:v>19.920000000000002</c:v>
                </c:pt>
                <c:pt idx="7489">
                  <c:v>19.920000000000002</c:v>
                </c:pt>
                <c:pt idx="7490">
                  <c:v>19.91</c:v>
                </c:pt>
                <c:pt idx="7491">
                  <c:v>19.899999999999999</c:v>
                </c:pt>
                <c:pt idx="7492">
                  <c:v>19.899999999999999</c:v>
                </c:pt>
                <c:pt idx="7493">
                  <c:v>19.88</c:v>
                </c:pt>
                <c:pt idx="7494">
                  <c:v>19.86</c:v>
                </c:pt>
                <c:pt idx="7495">
                  <c:v>19.84</c:v>
                </c:pt>
                <c:pt idx="7496">
                  <c:v>19.829999999999998</c:v>
                </c:pt>
                <c:pt idx="7497">
                  <c:v>19.82</c:v>
                </c:pt>
                <c:pt idx="7498">
                  <c:v>19.8</c:v>
                </c:pt>
                <c:pt idx="7499">
                  <c:v>19.79</c:v>
                </c:pt>
                <c:pt idx="7500">
                  <c:v>19.78</c:v>
                </c:pt>
                <c:pt idx="7501">
                  <c:v>19.760000000000002</c:v>
                </c:pt>
                <c:pt idx="7502">
                  <c:v>19.73</c:v>
                </c:pt>
                <c:pt idx="7503">
                  <c:v>19.72</c:v>
                </c:pt>
                <c:pt idx="7504">
                  <c:v>19.71</c:v>
                </c:pt>
                <c:pt idx="7505">
                  <c:v>19.71</c:v>
                </c:pt>
                <c:pt idx="7506">
                  <c:v>19.649999999999999</c:v>
                </c:pt>
                <c:pt idx="7507">
                  <c:v>19.64</c:v>
                </c:pt>
                <c:pt idx="7508">
                  <c:v>19.63</c:v>
                </c:pt>
                <c:pt idx="7509">
                  <c:v>19.62</c:v>
                </c:pt>
                <c:pt idx="7510">
                  <c:v>19.600000000000001</c:v>
                </c:pt>
                <c:pt idx="7511">
                  <c:v>19.600000000000001</c:v>
                </c:pt>
                <c:pt idx="7512">
                  <c:v>19.59</c:v>
                </c:pt>
                <c:pt idx="7513">
                  <c:v>19.579999999999998</c:v>
                </c:pt>
                <c:pt idx="7514">
                  <c:v>19.55</c:v>
                </c:pt>
                <c:pt idx="7515">
                  <c:v>19.54</c:v>
                </c:pt>
                <c:pt idx="7516">
                  <c:v>19.52</c:v>
                </c:pt>
                <c:pt idx="7517">
                  <c:v>19.510000000000002</c:v>
                </c:pt>
                <c:pt idx="7518">
                  <c:v>19.48</c:v>
                </c:pt>
                <c:pt idx="7519">
                  <c:v>19.48</c:v>
                </c:pt>
                <c:pt idx="7520">
                  <c:v>19.47</c:v>
                </c:pt>
                <c:pt idx="7521">
                  <c:v>19.46</c:v>
                </c:pt>
                <c:pt idx="7522">
                  <c:v>19.46</c:v>
                </c:pt>
                <c:pt idx="7523">
                  <c:v>19.45</c:v>
                </c:pt>
                <c:pt idx="7524">
                  <c:v>19.420000000000002</c:v>
                </c:pt>
                <c:pt idx="7525">
                  <c:v>19.420000000000002</c:v>
                </c:pt>
                <c:pt idx="7526">
                  <c:v>19.420000000000002</c:v>
                </c:pt>
                <c:pt idx="7527">
                  <c:v>19.420000000000002</c:v>
                </c:pt>
                <c:pt idx="7528">
                  <c:v>19.420000000000002</c:v>
                </c:pt>
                <c:pt idx="7529">
                  <c:v>19.399999999999999</c:v>
                </c:pt>
                <c:pt idx="7530">
                  <c:v>19.38</c:v>
                </c:pt>
                <c:pt idx="7531">
                  <c:v>19.37</c:v>
                </c:pt>
                <c:pt idx="7532">
                  <c:v>19.37</c:v>
                </c:pt>
                <c:pt idx="7533">
                  <c:v>19.37</c:v>
                </c:pt>
                <c:pt idx="7534">
                  <c:v>19.350000000000001</c:v>
                </c:pt>
                <c:pt idx="7535">
                  <c:v>19.309999999999999</c:v>
                </c:pt>
                <c:pt idx="7536">
                  <c:v>19.309999999999999</c:v>
                </c:pt>
                <c:pt idx="7537">
                  <c:v>19.3</c:v>
                </c:pt>
                <c:pt idx="7538">
                  <c:v>19.27</c:v>
                </c:pt>
                <c:pt idx="7539">
                  <c:v>19.260000000000002</c:v>
                </c:pt>
                <c:pt idx="7540">
                  <c:v>19.23</c:v>
                </c:pt>
                <c:pt idx="7541">
                  <c:v>19.21</c:v>
                </c:pt>
                <c:pt idx="7542">
                  <c:v>19.170000000000002</c:v>
                </c:pt>
                <c:pt idx="7543">
                  <c:v>19.170000000000002</c:v>
                </c:pt>
                <c:pt idx="7544">
                  <c:v>19.16</c:v>
                </c:pt>
                <c:pt idx="7545">
                  <c:v>19.13</c:v>
                </c:pt>
                <c:pt idx="7546">
                  <c:v>19.12</c:v>
                </c:pt>
                <c:pt idx="7547">
                  <c:v>19.11</c:v>
                </c:pt>
                <c:pt idx="7548">
                  <c:v>19.11</c:v>
                </c:pt>
                <c:pt idx="7549">
                  <c:v>19.100000000000001</c:v>
                </c:pt>
                <c:pt idx="7550">
                  <c:v>19.09</c:v>
                </c:pt>
                <c:pt idx="7551">
                  <c:v>19.079999999999998</c:v>
                </c:pt>
                <c:pt idx="7552">
                  <c:v>19.079999999999998</c:v>
                </c:pt>
                <c:pt idx="7553">
                  <c:v>19.079999999999998</c:v>
                </c:pt>
                <c:pt idx="7554">
                  <c:v>19.079999999999998</c:v>
                </c:pt>
                <c:pt idx="7555">
                  <c:v>19.079999999999998</c:v>
                </c:pt>
                <c:pt idx="7556">
                  <c:v>19.079999999999998</c:v>
                </c:pt>
                <c:pt idx="7557">
                  <c:v>19.07</c:v>
                </c:pt>
                <c:pt idx="7558">
                  <c:v>19.059999999999999</c:v>
                </c:pt>
                <c:pt idx="7559">
                  <c:v>19.05</c:v>
                </c:pt>
                <c:pt idx="7560">
                  <c:v>19.05</c:v>
                </c:pt>
                <c:pt idx="7561">
                  <c:v>19.05</c:v>
                </c:pt>
                <c:pt idx="7562">
                  <c:v>19.05</c:v>
                </c:pt>
                <c:pt idx="7563">
                  <c:v>19.04</c:v>
                </c:pt>
                <c:pt idx="7564">
                  <c:v>19.04</c:v>
                </c:pt>
                <c:pt idx="7565">
                  <c:v>19.03</c:v>
                </c:pt>
                <c:pt idx="7566">
                  <c:v>19.03</c:v>
                </c:pt>
                <c:pt idx="7567">
                  <c:v>19.03</c:v>
                </c:pt>
                <c:pt idx="7568">
                  <c:v>19.03</c:v>
                </c:pt>
                <c:pt idx="7569">
                  <c:v>19.03</c:v>
                </c:pt>
                <c:pt idx="7570">
                  <c:v>19.02</c:v>
                </c:pt>
                <c:pt idx="7571">
                  <c:v>19.02</c:v>
                </c:pt>
                <c:pt idx="7572">
                  <c:v>19.02</c:v>
                </c:pt>
                <c:pt idx="7573">
                  <c:v>19.02</c:v>
                </c:pt>
                <c:pt idx="7574">
                  <c:v>19.010000000000002</c:v>
                </c:pt>
                <c:pt idx="7575">
                  <c:v>19.010000000000002</c:v>
                </c:pt>
                <c:pt idx="7576">
                  <c:v>19.010000000000002</c:v>
                </c:pt>
                <c:pt idx="7577">
                  <c:v>19.010000000000002</c:v>
                </c:pt>
                <c:pt idx="7578">
                  <c:v>19</c:v>
                </c:pt>
                <c:pt idx="7579">
                  <c:v>18.98</c:v>
                </c:pt>
                <c:pt idx="7580">
                  <c:v>18.98</c:v>
                </c:pt>
                <c:pt idx="7581">
                  <c:v>18.97</c:v>
                </c:pt>
                <c:pt idx="7582">
                  <c:v>18.96</c:v>
                </c:pt>
                <c:pt idx="7583">
                  <c:v>18.96</c:v>
                </c:pt>
                <c:pt idx="7584">
                  <c:v>18.96</c:v>
                </c:pt>
                <c:pt idx="7585">
                  <c:v>18.96</c:v>
                </c:pt>
                <c:pt idx="7586">
                  <c:v>18.940000000000001</c:v>
                </c:pt>
                <c:pt idx="7587">
                  <c:v>18.940000000000001</c:v>
                </c:pt>
                <c:pt idx="7588">
                  <c:v>18.940000000000001</c:v>
                </c:pt>
                <c:pt idx="7589">
                  <c:v>18.940000000000001</c:v>
                </c:pt>
                <c:pt idx="7590">
                  <c:v>18.920000000000002</c:v>
                </c:pt>
                <c:pt idx="7591">
                  <c:v>18.91</c:v>
                </c:pt>
                <c:pt idx="7592">
                  <c:v>18.91</c:v>
                </c:pt>
                <c:pt idx="7593">
                  <c:v>18.89</c:v>
                </c:pt>
                <c:pt idx="7594">
                  <c:v>18.88</c:v>
                </c:pt>
                <c:pt idx="7595">
                  <c:v>18.87</c:v>
                </c:pt>
                <c:pt idx="7596">
                  <c:v>18.87</c:v>
                </c:pt>
                <c:pt idx="7597">
                  <c:v>18.87</c:v>
                </c:pt>
                <c:pt idx="7598">
                  <c:v>18.87</c:v>
                </c:pt>
                <c:pt idx="7599">
                  <c:v>18.86</c:v>
                </c:pt>
                <c:pt idx="7600">
                  <c:v>18.829999999999998</c:v>
                </c:pt>
                <c:pt idx="7601">
                  <c:v>18.82</c:v>
                </c:pt>
                <c:pt idx="7602">
                  <c:v>18.809999999999999</c:v>
                </c:pt>
                <c:pt idx="7603">
                  <c:v>18.8</c:v>
                </c:pt>
                <c:pt idx="7604">
                  <c:v>18.760000000000002</c:v>
                </c:pt>
                <c:pt idx="7605">
                  <c:v>18.75</c:v>
                </c:pt>
                <c:pt idx="7606">
                  <c:v>18.73</c:v>
                </c:pt>
                <c:pt idx="7607">
                  <c:v>18.72</c:v>
                </c:pt>
                <c:pt idx="7608">
                  <c:v>18.68</c:v>
                </c:pt>
                <c:pt idx="7609">
                  <c:v>18.670000000000002</c:v>
                </c:pt>
                <c:pt idx="7610">
                  <c:v>18.649999999999999</c:v>
                </c:pt>
                <c:pt idx="7611">
                  <c:v>18.63</c:v>
                </c:pt>
                <c:pt idx="7612">
                  <c:v>18.62</c:v>
                </c:pt>
                <c:pt idx="7613">
                  <c:v>18.62</c:v>
                </c:pt>
                <c:pt idx="7614">
                  <c:v>18.61</c:v>
                </c:pt>
                <c:pt idx="7615">
                  <c:v>18.600000000000001</c:v>
                </c:pt>
                <c:pt idx="7616">
                  <c:v>18.59</c:v>
                </c:pt>
                <c:pt idx="7617">
                  <c:v>18.59</c:v>
                </c:pt>
                <c:pt idx="7618">
                  <c:v>18.59</c:v>
                </c:pt>
                <c:pt idx="7619">
                  <c:v>18.579999999999998</c:v>
                </c:pt>
                <c:pt idx="7620">
                  <c:v>18.579999999999998</c:v>
                </c:pt>
                <c:pt idx="7621">
                  <c:v>18.57</c:v>
                </c:pt>
                <c:pt idx="7622">
                  <c:v>18.559999999999999</c:v>
                </c:pt>
                <c:pt idx="7623">
                  <c:v>18.559999999999999</c:v>
                </c:pt>
                <c:pt idx="7624">
                  <c:v>18.55</c:v>
                </c:pt>
                <c:pt idx="7625">
                  <c:v>18.52</c:v>
                </c:pt>
                <c:pt idx="7626">
                  <c:v>18.5</c:v>
                </c:pt>
                <c:pt idx="7627">
                  <c:v>18.5</c:v>
                </c:pt>
                <c:pt idx="7628">
                  <c:v>18.48</c:v>
                </c:pt>
                <c:pt idx="7629">
                  <c:v>18.47</c:v>
                </c:pt>
                <c:pt idx="7630">
                  <c:v>18.45</c:v>
                </c:pt>
                <c:pt idx="7631">
                  <c:v>18.45</c:v>
                </c:pt>
                <c:pt idx="7632">
                  <c:v>18.420000000000002</c:v>
                </c:pt>
                <c:pt idx="7633">
                  <c:v>18.41</c:v>
                </c:pt>
                <c:pt idx="7634">
                  <c:v>18.39</c:v>
                </c:pt>
                <c:pt idx="7635">
                  <c:v>18.36</c:v>
                </c:pt>
                <c:pt idx="7636">
                  <c:v>18.36</c:v>
                </c:pt>
                <c:pt idx="7637">
                  <c:v>18.350000000000001</c:v>
                </c:pt>
                <c:pt idx="7638">
                  <c:v>18.329999999999998</c:v>
                </c:pt>
                <c:pt idx="7639">
                  <c:v>18.309999999999999</c:v>
                </c:pt>
                <c:pt idx="7640">
                  <c:v>18.29</c:v>
                </c:pt>
                <c:pt idx="7641">
                  <c:v>18.29</c:v>
                </c:pt>
                <c:pt idx="7642">
                  <c:v>18.28</c:v>
                </c:pt>
                <c:pt idx="7643">
                  <c:v>18.260000000000002</c:v>
                </c:pt>
                <c:pt idx="7644">
                  <c:v>18.239999999999998</c:v>
                </c:pt>
                <c:pt idx="7645">
                  <c:v>18.23</c:v>
                </c:pt>
                <c:pt idx="7646">
                  <c:v>18.2</c:v>
                </c:pt>
                <c:pt idx="7647">
                  <c:v>18.2</c:v>
                </c:pt>
                <c:pt idx="7648">
                  <c:v>18.18</c:v>
                </c:pt>
                <c:pt idx="7649">
                  <c:v>18.149999999999999</c:v>
                </c:pt>
                <c:pt idx="7650">
                  <c:v>18.149999999999999</c:v>
                </c:pt>
                <c:pt idx="7651">
                  <c:v>18.149999999999999</c:v>
                </c:pt>
                <c:pt idx="7652">
                  <c:v>18.14</c:v>
                </c:pt>
                <c:pt idx="7653">
                  <c:v>18.13</c:v>
                </c:pt>
                <c:pt idx="7654">
                  <c:v>18.13</c:v>
                </c:pt>
                <c:pt idx="7655">
                  <c:v>18.100000000000001</c:v>
                </c:pt>
                <c:pt idx="7656">
                  <c:v>18.100000000000001</c:v>
                </c:pt>
                <c:pt idx="7657">
                  <c:v>18.09</c:v>
                </c:pt>
                <c:pt idx="7658">
                  <c:v>18.07</c:v>
                </c:pt>
                <c:pt idx="7659">
                  <c:v>18.059999999999999</c:v>
                </c:pt>
                <c:pt idx="7660">
                  <c:v>18.059999999999999</c:v>
                </c:pt>
                <c:pt idx="7661">
                  <c:v>18.05</c:v>
                </c:pt>
                <c:pt idx="7662">
                  <c:v>18.05</c:v>
                </c:pt>
                <c:pt idx="7663">
                  <c:v>18.05</c:v>
                </c:pt>
                <c:pt idx="7664">
                  <c:v>18.04</c:v>
                </c:pt>
                <c:pt idx="7665">
                  <c:v>18.04</c:v>
                </c:pt>
                <c:pt idx="7666">
                  <c:v>18.04</c:v>
                </c:pt>
                <c:pt idx="7667">
                  <c:v>18.02</c:v>
                </c:pt>
                <c:pt idx="7668">
                  <c:v>18.02</c:v>
                </c:pt>
                <c:pt idx="7669">
                  <c:v>18.02</c:v>
                </c:pt>
                <c:pt idx="7670">
                  <c:v>18.010000000000002</c:v>
                </c:pt>
                <c:pt idx="7671">
                  <c:v>18.010000000000002</c:v>
                </c:pt>
                <c:pt idx="7672">
                  <c:v>18.010000000000002</c:v>
                </c:pt>
                <c:pt idx="7673">
                  <c:v>18.010000000000002</c:v>
                </c:pt>
                <c:pt idx="7674">
                  <c:v>18.010000000000002</c:v>
                </c:pt>
                <c:pt idx="7675">
                  <c:v>18.010000000000002</c:v>
                </c:pt>
                <c:pt idx="7676">
                  <c:v>18</c:v>
                </c:pt>
                <c:pt idx="7677">
                  <c:v>18</c:v>
                </c:pt>
                <c:pt idx="7678">
                  <c:v>18</c:v>
                </c:pt>
                <c:pt idx="7679">
                  <c:v>18</c:v>
                </c:pt>
                <c:pt idx="7680">
                  <c:v>17.989999999999998</c:v>
                </c:pt>
                <c:pt idx="7681">
                  <c:v>17.989999999999998</c:v>
                </c:pt>
                <c:pt idx="7682">
                  <c:v>17.97</c:v>
                </c:pt>
                <c:pt idx="7683">
                  <c:v>17.96</c:v>
                </c:pt>
                <c:pt idx="7684">
                  <c:v>17.96</c:v>
                </c:pt>
                <c:pt idx="7685">
                  <c:v>17.96</c:v>
                </c:pt>
                <c:pt idx="7686">
                  <c:v>17.940000000000001</c:v>
                </c:pt>
                <c:pt idx="7687">
                  <c:v>17.940000000000001</c:v>
                </c:pt>
                <c:pt idx="7688">
                  <c:v>17.940000000000001</c:v>
                </c:pt>
                <c:pt idx="7689">
                  <c:v>17.940000000000001</c:v>
                </c:pt>
                <c:pt idx="7690">
                  <c:v>17.940000000000001</c:v>
                </c:pt>
                <c:pt idx="7691">
                  <c:v>17.93</c:v>
                </c:pt>
                <c:pt idx="7692">
                  <c:v>17.93</c:v>
                </c:pt>
                <c:pt idx="7693">
                  <c:v>17.920000000000002</c:v>
                </c:pt>
                <c:pt idx="7694">
                  <c:v>17.920000000000002</c:v>
                </c:pt>
                <c:pt idx="7695">
                  <c:v>17.920000000000002</c:v>
                </c:pt>
                <c:pt idx="7696">
                  <c:v>17.91</c:v>
                </c:pt>
                <c:pt idx="7697">
                  <c:v>17.91</c:v>
                </c:pt>
                <c:pt idx="7698">
                  <c:v>17.899999999999999</c:v>
                </c:pt>
                <c:pt idx="7699">
                  <c:v>17.88</c:v>
                </c:pt>
                <c:pt idx="7700">
                  <c:v>17.87</c:v>
                </c:pt>
                <c:pt idx="7701">
                  <c:v>17.87</c:v>
                </c:pt>
                <c:pt idx="7702">
                  <c:v>17.86</c:v>
                </c:pt>
                <c:pt idx="7703">
                  <c:v>17.86</c:v>
                </c:pt>
                <c:pt idx="7704">
                  <c:v>17.850000000000001</c:v>
                </c:pt>
                <c:pt idx="7705">
                  <c:v>17.829999999999998</c:v>
                </c:pt>
                <c:pt idx="7706">
                  <c:v>17.8</c:v>
                </c:pt>
                <c:pt idx="7707">
                  <c:v>17.79</c:v>
                </c:pt>
                <c:pt idx="7708">
                  <c:v>17.78</c:v>
                </c:pt>
                <c:pt idx="7709">
                  <c:v>17.75</c:v>
                </c:pt>
                <c:pt idx="7710">
                  <c:v>17.73</c:v>
                </c:pt>
                <c:pt idx="7711">
                  <c:v>17.73</c:v>
                </c:pt>
                <c:pt idx="7712">
                  <c:v>17.72</c:v>
                </c:pt>
                <c:pt idx="7713">
                  <c:v>17.71</c:v>
                </c:pt>
                <c:pt idx="7714">
                  <c:v>17.7</c:v>
                </c:pt>
                <c:pt idx="7715">
                  <c:v>17.68</c:v>
                </c:pt>
                <c:pt idx="7716">
                  <c:v>17.649999999999999</c:v>
                </c:pt>
                <c:pt idx="7717">
                  <c:v>17.649999999999999</c:v>
                </c:pt>
                <c:pt idx="7718">
                  <c:v>17.64</c:v>
                </c:pt>
                <c:pt idx="7719">
                  <c:v>17.64</c:v>
                </c:pt>
                <c:pt idx="7720">
                  <c:v>17.61</c:v>
                </c:pt>
                <c:pt idx="7721">
                  <c:v>17.61</c:v>
                </c:pt>
                <c:pt idx="7722">
                  <c:v>17.600000000000001</c:v>
                </c:pt>
                <c:pt idx="7723">
                  <c:v>17.59</c:v>
                </c:pt>
                <c:pt idx="7724">
                  <c:v>17.59</c:v>
                </c:pt>
                <c:pt idx="7725">
                  <c:v>17.55</c:v>
                </c:pt>
                <c:pt idx="7726">
                  <c:v>17.55</c:v>
                </c:pt>
                <c:pt idx="7727">
                  <c:v>17.55</c:v>
                </c:pt>
                <c:pt idx="7728">
                  <c:v>17.55</c:v>
                </c:pt>
                <c:pt idx="7729">
                  <c:v>17.54</c:v>
                </c:pt>
                <c:pt idx="7730">
                  <c:v>17.54</c:v>
                </c:pt>
                <c:pt idx="7731">
                  <c:v>17.53</c:v>
                </c:pt>
                <c:pt idx="7732">
                  <c:v>17.489999999999998</c:v>
                </c:pt>
                <c:pt idx="7733">
                  <c:v>17.48</c:v>
                </c:pt>
                <c:pt idx="7734">
                  <c:v>17.48</c:v>
                </c:pt>
                <c:pt idx="7735">
                  <c:v>17.46</c:v>
                </c:pt>
                <c:pt idx="7736">
                  <c:v>17.43</c:v>
                </c:pt>
                <c:pt idx="7737">
                  <c:v>17.420000000000002</c:v>
                </c:pt>
                <c:pt idx="7738">
                  <c:v>17.41</c:v>
                </c:pt>
                <c:pt idx="7739">
                  <c:v>17.399999999999999</c:v>
                </c:pt>
                <c:pt idx="7740">
                  <c:v>17.399999999999999</c:v>
                </c:pt>
                <c:pt idx="7741">
                  <c:v>17.38</c:v>
                </c:pt>
                <c:pt idx="7742">
                  <c:v>17.38</c:v>
                </c:pt>
                <c:pt idx="7743">
                  <c:v>17.38</c:v>
                </c:pt>
                <c:pt idx="7744">
                  <c:v>17.37</c:v>
                </c:pt>
                <c:pt idx="7745">
                  <c:v>17.37</c:v>
                </c:pt>
                <c:pt idx="7746">
                  <c:v>17.350000000000001</c:v>
                </c:pt>
                <c:pt idx="7747">
                  <c:v>17.34</c:v>
                </c:pt>
                <c:pt idx="7748">
                  <c:v>17.34</c:v>
                </c:pt>
                <c:pt idx="7749">
                  <c:v>17.329999999999998</c:v>
                </c:pt>
                <c:pt idx="7750">
                  <c:v>17.329999999999998</c:v>
                </c:pt>
                <c:pt idx="7751">
                  <c:v>17.32</c:v>
                </c:pt>
                <c:pt idx="7752">
                  <c:v>17.309999999999999</c:v>
                </c:pt>
                <c:pt idx="7753">
                  <c:v>17.29</c:v>
                </c:pt>
                <c:pt idx="7754">
                  <c:v>17.28</c:v>
                </c:pt>
                <c:pt idx="7755">
                  <c:v>17.27</c:v>
                </c:pt>
                <c:pt idx="7756">
                  <c:v>17.239999999999998</c:v>
                </c:pt>
                <c:pt idx="7757">
                  <c:v>17.23</c:v>
                </c:pt>
                <c:pt idx="7758">
                  <c:v>17.23</c:v>
                </c:pt>
                <c:pt idx="7759">
                  <c:v>17.23</c:v>
                </c:pt>
                <c:pt idx="7760">
                  <c:v>17.22</c:v>
                </c:pt>
                <c:pt idx="7761">
                  <c:v>17.21</c:v>
                </c:pt>
                <c:pt idx="7762">
                  <c:v>17.2</c:v>
                </c:pt>
                <c:pt idx="7763">
                  <c:v>17.2</c:v>
                </c:pt>
                <c:pt idx="7764">
                  <c:v>17.190000000000001</c:v>
                </c:pt>
                <c:pt idx="7765">
                  <c:v>17.16</c:v>
                </c:pt>
                <c:pt idx="7766">
                  <c:v>17.14</c:v>
                </c:pt>
                <c:pt idx="7767">
                  <c:v>17.13</c:v>
                </c:pt>
                <c:pt idx="7768">
                  <c:v>17.11</c:v>
                </c:pt>
                <c:pt idx="7769">
                  <c:v>17.11</c:v>
                </c:pt>
                <c:pt idx="7770">
                  <c:v>17.100000000000001</c:v>
                </c:pt>
                <c:pt idx="7771">
                  <c:v>17.100000000000001</c:v>
                </c:pt>
                <c:pt idx="7772">
                  <c:v>17.100000000000001</c:v>
                </c:pt>
                <c:pt idx="7773">
                  <c:v>17.100000000000001</c:v>
                </c:pt>
                <c:pt idx="7774">
                  <c:v>17.100000000000001</c:v>
                </c:pt>
                <c:pt idx="7775">
                  <c:v>17.09</c:v>
                </c:pt>
                <c:pt idx="7776">
                  <c:v>17.09</c:v>
                </c:pt>
                <c:pt idx="7777">
                  <c:v>17.09</c:v>
                </c:pt>
                <c:pt idx="7778">
                  <c:v>17.09</c:v>
                </c:pt>
                <c:pt idx="7779">
                  <c:v>17.079999999999998</c:v>
                </c:pt>
                <c:pt idx="7780">
                  <c:v>17.07</c:v>
                </c:pt>
                <c:pt idx="7781">
                  <c:v>17.07</c:v>
                </c:pt>
                <c:pt idx="7782">
                  <c:v>17.059999999999999</c:v>
                </c:pt>
                <c:pt idx="7783">
                  <c:v>17.059999999999999</c:v>
                </c:pt>
                <c:pt idx="7784">
                  <c:v>17.059999999999999</c:v>
                </c:pt>
                <c:pt idx="7785">
                  <c:v>17.05</c:v>
                </c:pt>
                <c:pt idx="7786">
                  <c:v>17.05</c:v>
                </c:pt>
                <c:pt idx="7787">
                  <c:v>17.04</c:v>
                </c:pt>
                <c:pt idx="7788">
                  <c:v>17.04</c:v>
                </c:pt>
                <c:pt idx="7789">
                  <c:v>17.03</c:v>
                </c:pt>
                <c:pt idx="7790">
                  <c:v>17.03</c:v>
                </c:pt>
                <c:pt idx="7791">
                  <c:v>17.03</c:v>
                </c:pt>
                <c:pt idx="7792">
                  <c:v>17.02</c:v>
                </c:pt>
                <c:pt idx="7793">
                  <c:v>17.010000000000002</c:v>
                </c:pt>
                <c:pt idx="7794">
                  <c:v>17.010000000000002</c:v>
                </c:pt>
                <c:pt idx="7795">
                  <c:v>17</c:v>
                </c:pt>
                <c:pt idx="7796">
                  <c:v>16.989999999999998</c:v>
                </c:pt>
                <c:pt idx="7797">
                  <c:v>16.989999999999998</c:v>
                </c:pt>
                <c:pt idx="7798">
                  <c:v>16.98</c:v>
                </c:pt>
                <c:pt idx="7799">
                  <c:v>16.97</c:v>
                </c:pt>
                <c:pt idx="7800">
                  <c:v>16.96</c:v>
                </c:pt>
                <c:pt idx="7801">
                  <c:v>16.96</c:v>
                </c:pt>
                <c:pt idx="7802">
                  <c:v>16.95</c:v>
                </c:pt>
                <c:pt idx="7803">
                  <c:v>16.95</c:v>
                </c:pt>
                <c:pt idx="7804">
                  <c:v>16.95</c:v>
                </c:pt>
                <c:pt idx="7805">
                  <c:v>16.940000000000001</c:v>
                </c:pt>
                <c:pt idx="7806">
                  <c:v>16.940000000000001</c:v>
                </c:pt>
                <c:pt idx="7807">
                  <c:v>16.899999999999999</c:v>
                </c:pt>
                <c:pt idx="7808">
                  <c:v>16.899999999999999</c:v>
                </c:pt>
                <c:pt idx="7809">
                  <c:v>16.89</c:v>
                </c:pt>
                <c:pt idx="7810">
                  <c:v>16.89</c:v>
                </c:pt>
                <c:pt idx="7811">
                  <c:v>16.88</c:v>
                </c:pt>
                <c:pt idx="7812">
                  <c:v>16.88</c:v>
                </c:pt>
                <c:pt idx="7813">
                  <c:v>16.87</c:v>
                </c:pt>
                <c:pt idx="7814">
                  <c:v>16.86</c:v>
                </c:pt>
                <c:pt idx="7815">
                  <c:v>16.86</c:v>
                </c:pt>
                <c:pt idx="7816">
                  <c:v>16.84</c:v>
                </c:pt>
                <c:pt idx="7817">
                  <c:v>16.829999999999998</c:v>
                </c:pt>
                <c:pt idx="7818">
                  <c:v>16.829999999999998</c:v>
                </c:pt>
                <c:pt idx="7819">
                  <c:v>16.829999999999998</c:v>
                </c:pt>
                <c:pt idx="7820">
                  <c:v>16.809999999999999</c:v>
                </c:pt>
                <c:pt idx="7821">
                  <c:v>16.809999999999999</c:v>
                </c:pt>
                <c:pt idx="7822">
                  <c:v>16.809999999999999</c:v>
                </c:pt>
                <c:pt idx="7823">
                  <c:v>16.8</c:v>
                </c:pt>
                <c:pt idx="7824">
                  <c:v>16.79</c:v>
                </c:pt>
                <c:pt idx="7825">
                  <c:v>16.78</c:v>
                </c:pt>
                <c:pt idx="7826">
                  <c:v>16.77</c:v>
                </c:pt>
                <c:pt idx="7827">
                  <c:v>16.75</c:v>
                </c:pt>
                <c:pt idx="7828">
                  <c:v>16.75</c:v>
                </c:pt>
                <c:pt idx="7829">
                  <c:v>16.739999999999998</c:v>
                </c:pt>
                <c:pt idx="7830">
                  <c:v>16.73</c:v>
                </c:pt>
                <c:pt idx="7831">
                  <c:v>16.73</c:v>
                </c:pt>
                <c:pt idx="7832">
                  <c:v>16.73</c:v>
                </c:pt>
                <c:pt idx="7833">
                  <c:v>16.72</c:v>
                </c:pt>
                <c:pt idx="7834">
                  <c:v>16.71</c:v>
                </c:pt>
                <c:pt idx="7835">
                  <c:v>16.7</c:v>
                </c:pt>
                <c:pt idx="7836">
                  <c:v>16.68</c:v>
                </c:pt>
                <c:pt idx="7837">
                  <c:v>16.670000000000002</c:v>
                </c:pt>
                <c:pt idx="7838">
                  <c:v>16.66</c:v>
                </c:pt>
                <c:pt idx="7839">
                  <c:v>16.64</c:v>
                </c:pt>
                <c:pt idx="7840">
                  <c:v>16.64</c:v>
                </c:pt>
                <c:pt idx="7841">
                  <c:v>16.63</c:v>
                </c:pt>
                <c:pt idx="7842">
                  <c:v>16.61</c:v>
                </c:pt>
                <c:pt idx="7843">
                  <c:v>16.600000000000001</c:v>
                </c:pt>
                <c:pt idx="7844">
                  <c:v>16.57</c:v>
                </c:pt>
                <c:pt idx="7845">
                  <c:v>16.57</c:v>
                </c:pt>
                <c:pt idx="7846">
                  <c:v>16.57</c:v>
                </c:pt>
                <c:pt idx="7847">
                  <c:v>16.57</c:v>
                </c:pt>
                <c:pt idx="7848">
                  <c:v>16.559999999999999</c:v>
                </c:pt>
                <c:pt idx="7849">
                  <c:v>16.53</c:v>
                </c:pt>
                <c:pt idx="7850">
                  <c:v>16.53</c:v>
                </c:pt>
                <c:pt idx="7851">
                  <c:v>16.52</c:v>
                </c:pt>
                <c:pt idx="7852">
                  <c:v>16.52</c:v>
                </c:pt>
                <c:pt idx="7853">
                  <c:v>16.510000000000002</c:v>
                </c:pt>
                <c:pt idx="7854">
                  <c:v>16.5</c:v>
                </c:pt>
                <c:pt idx="7855">
                  <c:v>16.47</c:v>
                </c:pt>
                <c:pt idx="7856">
                  <c:v>16.47</c:v>
                </c:pt>
                <c:pt idx="7857">
                  <c:v>16.47</c:v>
                </c:pt>
                <c:pt idx="7858">
                  <c:v>16.440000000000001</c:v>
                </c:pt>
                <c:pt idx="7859">
                  <c:v>16.43</c:v>
                </c:pt>
                <c:pt idx="7860">
                  <c:v>16.420000000000002</c:v>
                </c:pt>
                <c:pt idx="7861">
                  <c:v>16.420000000000002</c:v>
                </c:pt>
                <c:pt idx="7862">
                  <c:v>16.41</c:v>
                </c:pt>
                <c:pt idx="7863">
                  <c:v>16.39</c:v>
                </c:pt>
                <c:pt idx="7864">
                  <c:v>16.39</c:v>
                </c:pt>
                <c:pt idx="7865">
                  <c:v>16.38</c:v>
                </c:pt>
                <c:pt idx="7866">
                  <c:v>16.38</c:v>
                </c:pt>
                <c:pt idx="7867">
                  <c:v>16.37</c:v>
                </c:pt>
                <c:pt idx="7868">
                  <c:v>16.36</c:v>
                </c:pt>
                <c:pt idx="7869">
                  <c:v>16.36</c:v>
                </c:pt>
                <c:pt idx="7870">
                  <c:v>16.350000000000001</c:v>
                </c:pt>
                <c:pt idx="7871">
                  <c:v>16.34</c:v>
                </c:pt>
                <c:pt idx="7872">
                  <c:v>16.34</c:v>
                </c:pt>
                <c:pt idx="7873">
                  <c:v>16.309999999999999</c:v>
                </c:pt>
                <c:pt idx="7874">
                  <c:v>16.309999999999999</c:v>
                </c:pt>
                <c:pt idx="7875">
                  <c:v>16.3</c:v>
                </c:pt>
                <c:pt idx="7876">
                  <c:v>16.3</c:v>
                </c:pt>
                <c:pt idx="7877">
                  <c:v>16.3</c:v>
                </c:pt>
                <c:pt idx="7878">
                  <c:v>16.29</c:v>
                </c:pt>
                <c:pt idx="7879">
                  <c:v>16.29</c:v>
                </c:pt>
                <c:pt idx="7880">
                  <c:v>16.28</c:v>
                </c:pt>
                <c:pt idx="7881">
                  <c:v>16.28</c:v>
                </c:pt>
                <c:pt idx="7882">
                  <c:v>16.27</c:v>
                </c:pt>
                <c:pt idx="7883">
                  <c:v>16.260000000000002</c:v>
                </c:pt>
                <c:pt idx="7884">
                  <c:v>16.260000000000002</c:v>
                </c:pt>
                <c:pt idx="7885">
                  <c:v>16.260000000000002</c:v>
                </c:pt>
                <c:pt idx="7886">
                  <c:v>16.25</c:v>
                </c:pt>
                <c:pt idx="7887">
                  <c:v>16.25</c:v>
                </c:pt>
                <c:pt idx="7888">
                  <c:v>16.239999999999998</c:v>
                </c:pt>
                <c:pt idx="7889">
                  <c:v>16.239999999999998</c:v>
                </c:pt>
                <c:pt idx="7890">
                  <c:v>16.23</c:v>
                </c:pt>
                <c:pt idx="7891">
                  <c:v>16.22</c:v>
                </c:pt>
                <c:pt idx="7892">
                  <c:v>16.22</c:v>
                </c:pt>
                <c:pt idx="7893">
                  <c:v>16.2</c:v>
                </c:pt>
                <c:pt idx="7894">
                  <c:v>16.190000000000001</c:v>
                </c:pt>
                <c:pt idx="7895">
                  <c:v>16.190000000000001</c:v>
                </c:pt>
                <c:pt idx="7896">
                  <c:v>16.18</c:v>
                </c:pt>
                <c:pt idx="7897">
                  <c:v>16.18</c:v>
                </c:pt>
                <c:pt idx="7898">
                  <c:v>16.18</c:v>
                </c:pt>
                <c:pt idx="7899">
                  <c:v>16.18</c:v>
                </c:pt>
                <c:pt idx="7900">
                  <c:v>16.170000000000002</c:v>
                </c:pt>
                <c:pt idx="7901">
                  <c:v>16.170000000000002</c:v>
                </c:pt>
                <c:pt idx="7902">
                  <c:v>16.170000000000002</c:v>
                </c:pt>
                <c:pt idx="7903">
                  <c:v>16.170000000000002</c:v>
                </c:pt>
                <c:pt idx="7904">
                  <c:v>16.170000000000002</c:v>
                </c:pt>
                <c:pt idx="7905">
                  <c:v>16.16</c:v>
                </c:pt>
                <c:pt idx="7906">
                  <c:v>16.149999999999999</c:v>
                </c:pt>
                <c:pt idx="7907">
                  <c:v>16.149999999999999</c:v>
                </c:pt>
                <c:pt idx="7908">
                  <c:v>16.149999999999999</c:v>
                </c:pt>
                <c:pt idx="7909">
                  <c:v>16.149999999999999</c:v>
                </c:pt>
                <c:pt idx="7910">
                  <c:v>16.14</c:v>
                </c:pt>
                <c:pt idx="7911">
                  <c:v>16.14</c:v>
                </c:pt>
                <c:pt idx="7912">
                  <c:v>16.13</c:v>
                </c:pt>
                <c:pt idx="7913">
                  <c:v>16.13</c:v>
                </c:pt>
                <c:pt idx="7914">
                  <c:v>16.13</c:v>
                </c:pt>
                <c:pt idx="7915">
                  <c:v>16.12</c:v>
                </c:pt>
                <c:pt idx="7916">
                  <c:v>16.12</c:v>
                </c:pt>
                <c:pt idx="7917">
                  <c:v>16.12</c:v>
                </c:pt>
                <c:pt idx="7918">
                  <c:v>16.11</c:v>
                </c:pt>
                <c:pt idx="7919">
                  <c:v>16.100000000000001</c:v>
                </c:pt>
                <c:pt idx="7920">
                  <c:v>16.100000000000001</c:v>
                </c:pt>
                <c:pt idx="7921">
                  <c:v>16.100000000000001</c:v>
                </c:pt>
                <c:pt idx="7922">
                  <c:v>16.09</c:v>
                </c:pt>
                <c:pt idx="7923">
                  <c:v>16.09</c:v>
                </c:pt>
                <c:pt idx="7924">
                  <c:v>16.09</c:v>
                </c:pt>
                <c:pt idx="7925">
                  <c:v>16.09</c:v>
                </c:pt>
                <c:pt idx="7926">
                  <c:v>16.079999999999998</c:v>
                </c:pt>
                <c:pt idx="7927">
                  <c:v>16.079999999999998</c:v>
                </c:pt>
                <c:pt idx="7928">
                  <c:v>16.079999999999998</c:v>
                </c:pt>
                <c:pt idx="7929">
                  <c:v>16.079999999999998</c:v>
                </c:pt>
                <c:pt idx="7930">
                  <c:v>16.079999999999998</c:v>
                </c:pt>
                <c:pt idx="7931">
                  <c:v>16.07</c:v>
                </c:pt>
                <c:pt idx="7932">
                  <c:v>16.07</c:v>
                </c:pt>
                <c:pt idx="7933">
                  <c:v>16.07</c:v>
                </c:pt>
                <c:pt idx="7934">
                  <c:v>16.07</c:v>
                </c:pt>
                <c:pt idx="7935">
                  <c:v>16.059999999999999</c:v>
                </c:pt>
                <c:pt idx="7936">
                  <c:v>16.059999999999999</c:v>
                </c:pt>
                <c:pt idx="7937">
                  <c:v>16.059999999999999</c:v>
                </c:pt>
                <c:pt idx="7938">
                  <c:v>16.05</c:v>
                </c:pt>
                <c:pt idx="7939">
                  <c:v>16.04</c:v>
                </c:pt>
                <c:pt idx="7940">
                  <c:v>16.04</c:v>
                </c:pt>
                <c:pt idx="7941">
                  <c:v>16.04</c:v>
                </c:pt>
                <c:pt idx="7942">
                  <c:v>16.04</c:v>
                </c:pt>
                <c:pt idx="7943">
                  <c:v>16.03</c:v>
                </c:pt>
                <c:pt idx="7944">
                  <c:v>16.03</c:v>
                </c:pt>
                <c:pt idx="7945">
                  <c:v>16.02</c:v>
                </c:pt>
                <c:pt idx="7946">
                  <c:v>16.02</c:v>
                </c:pt>
                <c:pt idx="7947">
                  <c:v>16.02</c:v>
                </c:pt>
                <c:pt idx="7948">
                  <c:v>16.02</c:v>
                </c:pt>
                <c:pt idx="7949">
                  <c:v>16.010000000000002</c:v>
                </c:pt>
                <c:pt idx="7950">
                  <c:v>16.010000000000002</c:v>
                </c:pt>
                <c:pt idx="7951">
                  <c:v>16.010000000000002</c:v>
                </c:pt>
                <c:pt idx="7952">
                  <c:v>16.010000000000002</c:v>
                </c:pt>
                <c:pt idx="7953">
                  <c:v>16.010000000000002</c:v>
                </c:pt>
                <c:pt idx="7954">
                  <c:v>16.010000000000002</c:v>
                </c:pt>
                <c:pt idx="7955">
                  <c:v>16</c:v>
                </c:pt>
                <c:pt idx="7956">
                  <c:v>16</c:v>
                </c:pt>
                <c:pt idx="7957">
                  <c:v>16</c:v>
                </c:pt>
                <c:pt idx="7958">
                  <c:v>16</c:v>
                </c:pt>
                <c:pt idx="7959">
                  <c:v>16</c:v>
                </c:pt>
                <c:pt idx="7960">
                  <c:v>15.97</c:v>
                </c:pt>
                <c:pt idx="7961">
                  <c:v>15.97</c:v>
                </c:pt>
                <c:pt idx="7962">
                  <c:v>15.97</c:v>
                </c:pt>
                <c:pt idx="7963">
                  <c:v>15.96</c:v>
                </c:pt>
                <c:pt idx="7964">
                  <c:v>15.96</c:v>
                </c:pt>
                <c:pt idx="7965">
                  <c:v>15.96</c:v>
                </c:pt>
                <c:pt idx="7966">
                  <c:v>15.96</c:v>
                </c:pt>
                <c:pt idx="7967">
                  <c:v>15.96</c:v>
                </c:pt>
                <c:pt idx="7968">
                  <c:v>15.96</c:v>
                </c:pt>
                <c:pt idx="7969">
                  <c:v>15.95</c:v>
                </c:pt>
                <c:pt idx="7970">
                  <c:v>15.95</c:v>
                </c:pt>
                <c:pt idx="7971">
                  <c:v>15.95</c:v>
                </c:pt>
                <c:pt idx="7972">
                  <c:v>15.94</c:v>
                </c:pt>
                <c:pt idx="7973">
                  <c:v>15.94</c:v>
                </c:pt>
                <c:pt idx="7974">
                  <c:v>15.93</c:v>
                </c:pt>
                <c:pt idx="7975">
                  <c:v>15.92</c:v>
                </c:pt>
                <c:pt idx="7976">
                  <c:v>15.92</c:v>
                </c:pt>
                <c:pt idx="7977">
                  <c:v>15.91</c:v>
                </c:pt>
                <c:pt idx="7978">
                  <c:v>15.91</c:v>
                </c:pt>
                <c:pt idx="7979">
                  <c:v>15.91</c:v>
                </c:pt>
                <c:pt idx="7980">
                  <c:v>15.9</c:v>
                </c:pt>
                <c:pt idx="7981">
                  <c:v>15.9</c:v>
                </c:pt>
                <c:pt idx="7982">
                  <c:v>15.88</c:v>
                </c:pt>
                <c:pt idx="7983">
                  <c:v>15.88</c:v>
                </c:pt>
                <c:pt idx="7984">
                  <c:v>15.88</c:v>
                </c:pt>
                <c:pt idx="7985">
                  <c:v>15.87</c:v>
                </c:pt>
                <c:pt idx="7986">
                  <c:v>15.87</c:v>
                </c:pt>
                <c:pt idx="7987">
                  <c:v>15.87</c:v>
                </c:pt>
                <c:pt idx="7988">
                  <c:v>15.85</c:v>
                </c:pt>
                <c:pt idx="7989">
                  <c:v>15.84</c:v>
                </c:pt>
                <c:pt idx="7990">
                  <c:v>15.84</c:v>
                </c:pt>
                <c:pt idx="7991">
                  <c:v>15.84</c:v>
                </c:pt>
                <c:pt idx="7992">
                  <c:v>15.84</c:v>
                </c:pt>
                <c:pt idx="7993">
                  <c:v>15.83</c:v>
                </c:pt>
                <c:pt idx="7994">
                  <c:v>15.82</c:v>
                </c:pt>
                <c:pt idx="7995">
                  <c:v>15.82</c:v>
                </c:pt>
                <c:pt idx="7996">
                  <c:v>15.77</c:v>
                </c:pt>
                <c:pt idx="7997">
                  <c:v>15.77</c:v>
                </c:pt>
                <c:pt idx="7998">
                  <c:v>15.77</c:v>
                </c:pt>
                <c:pt idx="7999">
                  <c:v>15.77</c:v>
                </c:pt>
                <c:pt idx="8000">
                  <c:v>15.76</c:v>
                </c:pt>
                <c:pt idx="8001">
                  <c:v>15.76</c:v>
                </c:pt>
                <c:pt idx="8002">
                  <c:v>15.75</c:v>
                </c:pt>
                <c:pt idx="8003">
                  <c:v>15.74</c:v>
                </c:pt>
                <c:pt idx="8004">
                  <c:v>15.74</c:v>
                </c:pt>
                <c:pt idx="8005">
                  <c:v>15.73</c:v>
                </c:pt>
                <c:pt idx="8006">
                  <c:v>15.72</c:v>
                </c:pt>
                <c:pt idx="8007">
                  <c:v>15.72</c:v>
                </c:pt>
                <c:pt idx="8008">
                  <c:v>15.72</c:v>
                </c:pt>
                <c:pt idx="8009">
                  <c:v>15.68</c:v>
                </c:pt>
                <c:pt idx="8010">
                  <c:v>15.67</c:v>
                </c:pt>
                <c:pt idx="8011">
                  <c:v>15.66</c:v>
                </c:pt>
                <c:pt idx="8012">
                  <c:v>15.66</c:v>
                </c:pt>
                <c:pt idx="8013">
                  <c:v>15.65</c:v>
                </c:pt>
                <c:pt idx="8014">
                  <c:v>15.65</c:v>
                </c:pt>
                <c:pt idx="8015">
                  <c:v>15.64</c:v>
                </c:pt>
                <c:pt idx="8016">
                  <c:v>15.62</c:v>
                </c:pt>
                <c:pt idx="8017">
                  <c:v>15.59</c:v>
                </c:pt>
                <c:pt idx="8018">
                  <c:v>15.58</c:v>
                </c:pt>
                <c:pt idx="8019">
                  <c:v>15.58</c:v>
                </c:pt>
                <c:pt idx="8020">
                  <c:v>15.58</c:v>
                </c:pt>
                <c:pt idx="8021">
                  <c:v>15.58</c:v>
                </c:pt>
                <c:pt idx="8022">
                  <c:v>15.57</c:v>
                </c:pt>
                <c:pt idx="8023">
                  <c:v>15.57</c:v>
                </c:pt>
                <c:pt idx="8024">
                  <c:v>15.57</c:v>
                </c:pt>
                <c:pt idx="8025">
                  <c:v>15.56</c:v>
                </c:pt>
                <c:pt idx="8026">
                  <c:v>15.55</c:v>
                </c:pt>
                <c:pt idx="8027">
                  <c:v>15.55</c:v>
                </c:pt>
                <c:pt idx="8028">
                  <c:v>15.55</c:v>
                </c:pt>
                <c:pt idx="8029">
                  <c:v>15.53</c:v>
                </c:pt>
                <c:pt idx="8030">
                  <c:v>15.53</c:v>
                </c:pt>
                <c:pt idx="8031">
                  <c:v>15.53</c:v>
                </c:pt>
                <c:pt idx="8032">
                  <c:v>15.52</c:v>
                </c:pt>
                <c:pt idx="8033">
                  <c:v>15.51</c:v>
                </c:pt>
                <c:pt idx="8034">
                  <c:v>15.5</c:v>
                </c:pt>
                <c:pt idx="8035">
                  <c:v>15.5</c:v>
                </c:pt>
                <c:pt idx="8036">
                  <c:v>15.47</c:v>
                </c:pt>
                <c:pt idx="8037">
                  <c:v>15.47</c:v>
                </c:pt>
                <c:pt idx="8038">
                  <c:v>15.46</c:v>
                </c:pt>
                <c:pt idx="8039">
                  <c:v>15.44</c:v>
                </c:pt>
                <c:pt idx="8040">
                  <c:v>15.44</c:v>
                </c:pt>
                <c:pt idx="8041">
                  <c:v>15.43</c:v>
                </c:pt>
                <c:pt idx="8042">
                  <c:v>15.42</c:v>
                </c:pt>
                <c:pt idx="8043">
                  <c:v>15.42</c:v>
                </c:pt>
                <c:pt idx="8044">
                  <c:v>15.41</c:v>
                </c:pt>
                <c:pt idx="8045">
                  <c:v>15.39</c:v>
                </c:pt>
                <c:pt idx="8046">
                  <c:v>15.38</c:v>
                </c:pt>
                <c:pt idx="8047">
                  <c:v>15.38</c:v>
                </c:pt>
                <c:pt idx="8048">
                  <c:v>15.37</c:v>
                </c:pt>
                <c:pt idx="8049">
                  <c:v>15.35</c:v>
                </c:pt>
                <c:pt idx="8050">
                  <c:v>15.35</c:v>
                </c:pt>
                <c:pt idx="8051">
                  <c:v>15.35</c:v>
                </c:pt>
                <c:pt idx="8052">
                  <c:v>15.35</c:v>
                </c:pt>
                <c:pt idx="8053">
                  <c:v>15.34</c:v>
                </c:pt>
                <c:pt idx="8054">
                  <c:v>15.33</c:v>
                </c:pt>
                <c:pt idx="8055">
                  <c:v>15.33</c:v>
                </c:pt>
                <c:pt idx="8056">
                  <c:v>15.32</c:v>
                </c:pt>
                <c:pt idx="8057">
                  <c:v>15.31</c:v>
                </c:pt>
                <c:pt idx="8058">
                  <c:v>15.3</c:v>
                </c:pt>
                <c:pt idx="8059">
                  <c:v>15.3</c:v>
                </c:pt>
                <c:pt idx="8060">
                  <c:v>15.28</c:v>
                </c:pt>
                <c:pt idx="8061">
                  <c:v>15.28</c:v>
                </c:pt>
                <c:pt idx="8062">
                  <c:v>15.27</c:v>
                </c:pt>
                <c:pt idx="8063">
                  <c:v>15.27</c:v>
                </c:pt>
                <c:pt idx="8064">
                  <c:v>15.27</c:v>
                </c:pt>
                <c:pt idx="8065">
                  <c:v>15.26</c:v>
                </c:pt>
                <c:pt idx="8066">
                  <c:v>15.23</c:v>
                </c:pt>
                <c:pt idx="8067">
                  <c:v>15.23</c:v>
                </c:pt>
                <c:pt idx="8068">
                  <c:v>15.23</c:v>
                </c:pt>
                <c:pt idx="8069">
                  <c:v>15.19</c:v>
                </c:pt>
                <c:pt idx="8070">
                  <c:v>15.18</c:v>
                </c:pt>
                <c:pt idx="8071">
                  <c:v>15.17</c:v>
                </c:pt>
                <c:pt idx="8072">
                  <c:v>15.17</c:v>
                </c:pt>
                <c:pt idx="8073">
                  <c:v>15.16</c:v>
                </c:pt>
                <c:pt idx="8074">
                  <c:v>15.16</c:v>
                </c:pt>
                <c:pt idx="8075">
                  <c:v>15.15</c:v>
                </c:pt>
                <c:pt idx="8076">
                  <c:v>15.15</c:v>
                </c:pt>
                <c:pt idx="8077">
                  <c:v>15.13</c:v>
                </c:pt>
                <c:pt idx="8078">
                  <c:v>15.11</c:v>
                </c:pt>
                <c:pt idx="8079">
                  <c:v>15.11</c:v>
                </c:pt>
                <c:pt idx="8080">
                  <c:v>15.11</c:v>
                </c:pt>
                <c:pt idx="8081">
                  <c:v>15.1</c:v>
                </c:pt>
                <c:pt idx="8082">
                  <c:v>15.1</c:v>
                </c:pt>
                <c:pt idx="8083">
                  <c:v>15.09</c:v>
                </c:pt>
                <c:pt idx="8084">
                  <c:v>15.09</c:v>
                </c:pt>
                <c:pt idx="8085">
                  <c:v>15.08</c:v>
                </c:pt>
                <c:pt idx="8086">
                  <c:v>15.08</c:v>
                </c:pt>
                <c:pt idx="8087">
                  <c:v>15.08</c:v>
                </c:pt>
                <c:pt idx="8088">
                  <c:v>15.08</c:v>
                </c:pt>
                <c:pt idx="8089">
                  <c:v>15.06</c:v>
                </c:pt>
                <c:pt idx="8090">
                  <c:v>15.06</c:v>
                </c:pt>
                <c:pt idx="8091">
                  <c:v>15.06</c:v>
                </c:pt>
                <c:pt idx="8092">
                  <c:v>15.05</c:v>
                </c:pt>
                <c:pt idx="8093">
                  <c:v>15.05</c:v>
                </c:pt>
                <c:pt idx="8094">
                  <c:v>15.05</c:v>
                </c:pt>
                <c:pt idx="8095">
                  <c:v>15.04</c:v>
                </c:pt>
                <c:pt idx="8096">
                  <c:v>15.04</c:v>
                </c:pt>
                <c:pt idx="8097">
                  <c:v>15.04</c:v>
                </c:pt>
                <c:pt idx="8098">
                  <c:v>15.02</c:v>
                </c:pt>
                <c:pt idx="8099">
                  <c:v>15.02</c:v>
                </c:pt>
                <c:pt idx="8100">
                  <c:v>15.01</c:v>
                </c:pt>
                <c:pt idx="8101">
                  <c:v>15.01</c:v>
                </c:pt>
                <c:pt idx="8102">
                  <c:v>15.01</c:v>
                </c:pt>
                <c:pt idx="8103">
                  <c:v>15</c:v>
                </c:pt>
                <c:pt idx="8104">
                  <c:v>15</c:v>
                </c:pt>
                <c:pt idx="8105">
                  <c:v>15</c:v>
                </c:pt>
                <c:pt idx="8106">
                  <c:v>15</c:v>
                </c:pt>
                <c:pt idx="8107">
                  <c:v>14.98</c:v>
                </c:pt>
                <c:pt idx="8108">
                  <c:v>14.97</c:v>
                </c:pt>
                <c:pt idx="8109">
                  <c:v>14.97</c:v>
                </c:pt>
                <c:pt idx="8110">
                  <c:v>14.96</c:v>
                </c:pt>
                <c:pt idx="8111">
                  <c:v>14.96</c:v>
                </c:pt>
                <c:pt idx="8112">
                  <c:v>14.95</c:v>
                </c:pt>
                <c:pt idx="8113">
                  <c:v>14.95</c:v>
                </c:pt>
                <c:pt idx="8114">
                  <c:v>14.95</c:v>
                </c:pt>
                <c:pt idx="8115">
                  <c:v>14.95</c:v>
                </c:pt>
                <c:pt idx="8116">
                  <c:v>14.95</c:v>
                </c:pt>
                <c:pt idx="8117">
                  <c:v>14.94</c:v>
                </c:pt>
                <c:pt idx="8118">
                  <c:v>14.94</c:v>
                </c:pt>
                <c:pt idx="8119">
                  <c:v>14.94</c:v>
                </c:pt>
                <c:pt idx="8120">
                  <c:v>14.93</c:v>
                </c:pt>
                <c:pt idx="8121">
                  <c:v>14.93</c:v>
                </c:pt>
                <c:pt idx="8122">
                  <c:v>14.93</c:v>
                </c:pt>
                <c:pt idx="8123">
                  <c:v>14.93</c:v>
                </c:pt>
                <c:pt idx="8124">
                  <c:v>14.92</c:v>
                </c:pt>
                <c:pt idx="8125">
                  <c:v>14.92</c:v>
                </c:pt>
                <c:pt idx="8126">
                  <c:v>14.92</c:v>
                </c:pt>
                <c:pt idx="8127">
                  <c:v>14.92</c:v>
                </c:pt>
                <c:pt idx="8128">
                  <c:v>14.91</c:v>
                </c:pt>
                <c:pt idx="8129">
                  <c:v>14.9</c:v>
                </c:pt>
                <c:pt idx="8130">
                  <c:v>14.9</c:v>
                </c:pt>
                <c:pt idx="8131">
                  <c:v>14.89</c:v>
                </c:pt>
                <c:pt idx="8132">
                  <c:v>14.89</c:v>
                </c:pt>
                <c:pt idx="8133">
                  <c:v>14.88</c:v>
                </c:pt>
                <c:pt idx="8134">
                  <c:v>14.87</c:v>
                </c:pt>
                <c:pt idx="8135">
                  <c:v>14.87</c:v>
                </c:pt>
                <c:pt idx="8136">
                  <c:v>14.86</c:v>
                </c:pt>
                <c:pt idx="8137">
                  <c:v>14.85</c:v>
                </c:pt>
                <c:pt idx="8138">
                  <c:v>14.83</c:v>
                </c:pt>
                <c:pt idx="8139">
                  <c:v>14.82</c:v>
                </c:pt>
                <c:pt idx="8140">
                  <c:v>14.82</c:v>
                </c:pt>
                <c:pt idx="8141">
                  <c:v>14.78</c:v>
                </c:pt>
                <c:pt idx="8142">
                  <c:v>14.73</c:v>
                </c:pt>
                <c:pt idx="8143">
                  <c:v>14.72</c:v>
                </c:pt>
                <c:pt idx="8144">
                  <c:v>14.7</c:v>
                </c:pt>
                <c:pt idx="8145">
                  <c:v>14.7</c:v>
                </c:pt>
                <c:pt idx="8146">
                  <c:v>14.68</c:v>
                </c:pt>
                <c:pt idx="8147">
                  <c:v>14.68</c:v>
                </c:pt>
                <c:pt idx="8148">
                  <c:v>14.68</c:v>
                </c:pt>
                <c:pt idx="8149">
                  <c:v>14.66</c:v>
                </c:pt>
                <c:pt idx="8150">
                  <c:v>14.66</c:v>
                </c:pt>
                <c:pt idx="8151">
                  <c:v>14.64</c:v>
                </c:pt>
                <c:pt idx="8152">
                  <c:v>14.63</c:v>
                </c:pt>
                <c:pt idx="8153">
                  <c:v>14.6</c:v>
                </c:pt>
                <c:pt idx="8154">
                  <c:v>14.59</c:v>
                </c:pt>
                <c:pt idx="8155">
                  <c:v>14.58</c:v>
                </c:pt>
                <c:pt idx="8156">
                  <c:v>14.57</c:v>
                </c:pt>
                <c:pt idx="8157">
                  <c:v>14.57</c:v>
                </c:pt>
                <c:pt idx="8158">
                  <c:v>14.56</c:v>
                </c:pt>
                <c:pt idx="8159">
                  <c:v>14.56</c:v>
                </c:pt>
                <c:pt idx="8160">
                  <c:v>14.56</c:v>
                </c:pt>
                <c:pt idx="8161">
                  <c:v>14.55</c:v>
                </c:pt>
                <c:pt idx="8162">
                  <c:v>14.53</c:v>
                </c:pt>
                <c:pt idx="8163">
                  <c:v>14.53</c:v>
                </c:pt>
                <c:pt idx="8164">
                  <c:v>14.53</c:v>
                </c:pt>
                <c:pt idx="8165">
                  <c:v>14.52</c:v>
                </c:pt>
                <c:pt idx="8166">
                  <c:v>14.52</c:v>
                </c:pt>
                <c:pt idx="8167">
                  <c:v>14.51</c:v>
                </c:pt>
                <c:pt idx="8168">
                  <c:v>14.51</c:v>
                </c:pt>
                <c:pt idx="8169">
                  <c:v>14.5</c:v>
                </c:pt>
                <c:pt idx="8170">
                  <c:v>14.5</c:v>
                </c:pt>
                <c:pt idx="8171">
                  <c:v>14.5</c:v>
                </c:pt>
                <c:pt idx="8172">
                  <c:v>14.49</c:v>
                </c:pt>
                <c:pt idx="8173">
                  <c:v>14.49</c:v>
                </c:pt>
                <c:pt idx="8174">
                  <c:v>14.46</c:v>
                </c:pt>
                <c:pt idx="8175">
                  <c:v>14.44</c:v>
                </c:pt>
                <c:pt idx="8176">
                  <c:v>14.44</c:v>
                </c:pt>
                <c:pt idx="8177">
                  <c:v>14.42</c:v>
                </c:pt>
                <c:pt idx="8178">
                  <c:v>14.41</c:v>
                </c:pt>
                <c:pt idx="8179">
                  <c:v>14.36</c:v>
                </c:pt>
                <c:pt idx="8180">
                  <c:v>14.36</c:v>
                </c:pt>
                <c:pt idx="8181">
                  <c:v>14.35</c:v>
                </c:pt>
                <c:pt idx="8182">
                  <c:v>14.31</c:v>
                </c:pt>
                <c:pt idx="8183">
                  <c:v>14.31</c:v>
                </c:pt>
                <c:pt idx="8184">
                  <c:v>14.3</c:v>
                </c:pt>
                <c:pt idx="8185">
                  <c:v>14.3</c:v>
                </c:pt>
                <c:pt idx="8186">
                  <c:v>14.3</c:v>
                </c:pt>
                <c:pt idx="8187">
                  <c:v>14.3</c:v>
                </c:pt>
                <c:pt idx="8188">
                  <c:v>14.29</c:v>
                </c:pt>
                <c:pt idx="8189">
                  <c:v>14.29</c:v>
                </c:pt>
                <c:pt idx="8190">
                  <c:v>14.27</c:v>
                </c:pt>
                <c:pt idx="8191">
                  <c:v>14.27</c:v>
                </c:pt>
                <c:pt idx="8192">
                  <c:v>14.27</c:v>
                </c:pt>
                <c:pt idx="8193">
                  <c:v>14.26</c:v>
                </c:pt>
                <c:pt idx="8194">
                  <c:v>14.26</c:v>
                </c:pt>
                <c:pt idx="8195">
                  <c:v>14.25</c:v>
                </c:pt>
                <c:pt idx="8196">
                  <c:v>14.25</c:v>
                </c:pt>
                <c:pt idx="8197">
                  <c:v>14.25</c:v>
                </c:pt>
                <c:pt idx="8198">
                  <c:v>14.23</c:v>
                </c:pt>
                <c:pt idx="8199">
                  <c:v>14.23</c:v>
                </c:pt>
                <c:pt idx="8200">
                  <c:v>14.22</c:v>
                </c:pt>
                <c:pt idx="8201">
                  <c:v>14.21</c:v>
                </c:pt>
                <c:pt idx="8202">
                  <c:v>14.16</c:v>
                </c:pt>
                <c:pt idx="8203">
                  <c:v>14.15</c:v>
                </c:pt>
                <c:pt idx="8204">
                  <c:v>14.12</c:v>
                </c:pt>
                <c:pt idx="8205">
                  <c:v>14.11</c:v>
                </c:pt>
                <c:pt idx="8206">
                  <c:v>14.09</c:v>
                </c:pt>
                <c:pt idx="8207">
                  <c:v>14.09</c:v>
                </c:pt>
                <c:pt idx="8208">
                  <c:v>14.08</c:v>
                </c:pt>
                <c:pt idx="8209">
                  <c:v>14.05</c:v>
                </c:pt>
                <c:pt idx="8210">
                  <c:v>14.04</c:v>
                </c:pt>
                <c:pt idx="8211">
                  <c:v>14.04</c:v>
                </c:pt>
                <c:pt idx="8212">
                  <c:v>14.03</c:v>
                </c:pt>
                <c:pt idx="8213">
                  <c:v>14</c:v>
                </c:pt>
                <c:pt idx="8214">
                  <c:v>14</c:v>
                </c:pt>
                <c:pt idx="8215">
                  <c:v>13.95</c:v>
                </c:pt>
                <c:pt idx="8216">
                  <c:v>13.93</c:v>
                </c:pt>
                <c:pt idx="8217">
                  <c:v>13.93</c:v>
                </c:pt>
                <c:pt idx="8218">
                  <c:v>13.92</c:v>
                </c:pt>
                <c:pt idx="8219">
                  <c:v>13.91</c:v>
                </c:pt>
                <c:pt idx="8220">
                  <c:v>13.91</c:v>
                </c:pt>
                <c:pt idx="8221">
                  <c:v>13.91</c:v>
                </c:pt>
                <c:pt idx="8222">
                  <c:v>13.9</c:v>
                </c:pt>
                <c:pt idx="8223">
                  <c:v>13.89</c:v>
                </c:pt>
                <c:pt idx="8224">
                  <c:v>13.89</c:v>
                </c:pt>
                <c:pt idx="8225">
                  <c:v>13.88</c:v>
                </c:pt>
                <c:pt idx="8226">
                  <c:v>13.87</c:v>
                </c:pt>
                <c:pt idx="8227">
                  <c:v>13.86</c:v>
                </c:pt>
                <c:pt idx="8228">
                  <c:v>13.85</c:v>
                </c:pt>
                <c:pt idx="8229">
                  <c:v>13.8</c:v>
                </c:pt>
                <c:pt idx="8230">
                  <c:v>13.79</c:v>
                </c:pt>
                <c:pt idx="8231">
                  <c:v>13.79</c:v>
                </c:pt>
                <c:pt idx="8232">
                  <c:v>13.79</c:v>
                </c:pt>
                <c:pt idx="8233">
                  <c:v>13.77</c:v>
                </c:pt>
                <c:pt idx="8234">
                  <c:v>13.76</c:v>
                </c:pt>
                <c:pt idx="8235">
                  <c:v>13.73</c:v>
                </c:pt>
                <c:pt idx="8236">
                  <c:v>13.71</c:v>
                </c:pt>
                <c:pt idx="8237">
                  <c:v>13.7</c:v>
                </c:pt>
                <c:pt idx="8238">
                  <c:v>13.68</c:v>
                </c:pt>
                <c:pt idx="8239">
                  <c:v>13.63</c:v>
                </c:pt>
                <c:pt idx="8240">
                  <c:v>13.58</c:v>
                </c:pt>
                <c:pt idx="8241">
                  <c:v>13.58</c:v>
                </c:pt>
                <c:pt idx="8242">
                  <c:v>13.55</c:v>
                </c:pt>
                <c:pt idx="8243">
                  <c:v>13.55</c:v>
                </c:pt>
                <c:pt idx="8244">
                  <c:v>13.51</c:v>
                </c:pt>
                <c:pt idx="8245">
                  <c:v>13.5</c:v>
                </c:pt>
                <c:pt idx="8246">
                  <c:v>13.48</c:v>
                </c:pt>
                <c:pt idx="8247">
                  <c:v>13.47</c:v>
                </c:pt>
                <c:pt idx="8248">
                  <c:v>13.47</c:v>
                </c:pt>
                <c:pt idx="8249">
                  <c:v>13.44</c:v>
                </c:pt>
                <c:pt idx="8250">
                  <c:v>13.42</c:v>
                </c:pt>
                <c:pt idx="8251">
                  <c:v>13.41</c:v>
                </c:pt>
                <c:pt idx="8252">
                  <c:v>13.39</c:v>
                </c:pt>
                <c:pt idx="8253">
                  <c:v>13.38</c:v>
                </c:pt>
                <c:pt idx="8254">
                  <c:v>13.37</c:v>
                </c:pt>
                <c:pt idx="8255">
                  <c:v>13.37</c:v>
                </c:pt>
                <c:pt idx="8256">
                  <c:v>13.34</c:v>
                </c:pt>
                <c:pt idx="8257">
                  <c:v>13.33</c:v>
                </c:pt>
                <c:pt idx="8258">
                  <c:v>13.3</c:v>
                </c:pt>
                <c:pt idx="8259">
                  <c:v>13.29</c:v>
                </c:pt>
                <c:pt idx="8260">
                  <c:v>13.25</c:v>
                </c:pt>
                <c:pt idx="8261">
                  <c:v>13.24</c:v>
                </c:pt>
                <c:pt idx="8262">
                  <c:v>13.19</c:v>
                </c:pt>
                <c:pt idx="8263">
                  <c:v>13.19</c:v>
                </c:pt>
                <c:pt idx="8264">
                  <c:v>13.17</c:v>
                </c:pt>
                <c:pt idx="8265">
                  <c:v>13.15</c:v>
                </c:pt>
                <c:pt idx="8266">
                  <c:v>13.13</c:v>
                </c:pt>
                <c:pt idx="8267">
                  <c:v>13.13</c:v>
                </c:pt>
                <c:pt idx="8268">
                  <c:v>13.11</c:v>
                </c:pt>
                <c:pt idx="8269">
                  <c:v>13.1</c:v>
                </c:pt>
                <c:pt idx="8270">
                  <c:v>13.08</c:v>
                </c:pt>
                <c:pt idx="8271">
                  <c:v>13.07</c:v>
                </c:pt>
                <c:pt idx="8272">
                  <c:v>13.05</c:v>
                </c:pt>
                <c:pt idx="8273">
                  <c:v>13.02</c:v>
                </c:pt>
                <c:pt idx="8274">
                  <c:v>13.01</c:v>
                </c:pt>
                <c:pt idx="8275">
                  <c:v>13.01</c:v>
                </c:pt>
                <c:pt idx="8276">
                  <c:v>13</c:v>
                </c:pt>
                <c:pt idx="8277">
                  <c:v>13</c:v>
                </c:pt>
                <c:pt idx="8278">
                  <c:v>12.99</c:v>
                </c:pt>
                <c:pt idx="8279">
                  <c:v>12.98</c:v>
                </c:pt>
                <c:pt idx="8280">
                  <c:v>12.95</c:v>
                </c:pt>
                <c:pt idx="8281">
                  <c:v>12.94</c:v>
                </c:pt>
                <c:pt idx="8282">
                  <c:v>12.93</c:v>
                </c:pt>
                <c:pt idx="8283">
                  <c:v>12.93</c:v>
                </c:pt>
                <c:pt idx="8284">
                  <c:v>12.92</c:v>
                </c:pt>
                <c:pt idx="8285">
                  <c:v>12.91</c:v>
                </c:pt>
                <c:pt idx="8286">
                  <c:v>12.9</c:v>
                </c:pt>
                <c:pt idx="8287">
                  <c:v>12.89</c:v>
                </c:pt>
                <c:pt idx="8288">
                  <c:v>12.89</c:v>
                </c:pt>
                <c:pt idx="8289">
                  <c:v>12.88</c:v>
                </c:pt>
                <c:pt idx="8290">
                  <c:v>12.86</c:v>
                </c:pt>
                <c:pt idx="8291">
                  <c:v>12.86</c:v>
                </c:pt>
                <c:pt idx="8292">
                  <c:v>12.85</c:v>
                </c:pt>
                <c:pt idx="8293">
                  <c:v>12.85</c:v>
                </c:pt>
                <c:pt idx="8294">
                  <c:v>12.84</c:v>
                </c:pt>
                <c:pt idx="8295">
                  <c:v>12.84</c:v>
                </c:pt>
                <c:pt idx="8296">
                  <c:v>12.83</c:v>
                </c:pt>
                <c:pt idx="8297">
                  <c:v>12.82</c:v>
                </c:pt>
                <c:pt idx="8298">
                  <c:v>12.81</c:v>
                </c:pt>
                <c:pt idx="8299">
                  <c:v>12.78</c:v>
                </c:pt>
                <c:pt idx="8300">
                  <c:v>12.76</c:v>
                </c:pt>
                <c:pt idx="8301">
                  <c:v>12.71</c:v>
                </c:pt>
                <c:pt idx="8302">
                  <c:v>12.7</c:v>
                </c:pt>
                <c:pt idx="8303">
                  <c:v>12.66</c:v>
                </c:pt>
                <c:pt idx="8304">
                  <c:v>12.65</c:v>
                </c:pt>
                <c:pt idx="8305">
                  <c:v>12.64</c:v>
                </c:pt>
                <c:pt idx="8306">
                  <c:v>12.6</c:v>
                </c:pt>
                <c:pt idx="8307">
                  <c:v>12.59</c:v>
                </c:pt>
                <c:pt idx="8308">
                  <c:v>12.58</c:v>
                </c:pt>
                <c:pt idx="8309">
                  <c:v>12.57</c:v>
                </c:pt>
                <c:pt idx="8310">
                  <c:v>12.57</c:v>
                </c:pt>
                <c:pt idx="8311">
                  <c:v>12.56</c:v>
                </c:pt>
                <c:pt idx="8312">
                  <c:v>12.51</c:v>
                </c:pt>
                <c:pt idx="8313">
                  <c:v>12.51</c:v>
                </c:pt>
                <c:pt idx="8314">
                  <c:v>12.48</c:v>
                </c:pt>
                <c:pt idx="8315">
                  <c:v>12.45</c:v>
                </c:pt>
                <c:pt idx="8316">
                  <c:v>12.44</c:v>
                </c:pt>
                <c:pt idx="8317">
                  <c:v>12.44</c:v>
                </c:pt>
                <c:pt idx="8318">
                  <c:v>12.43</c:v>
                </c:pt>
                <c:pt idx="8319">
                  <c:v>12.4</c:v>
                </c:pt>
                <c:pt idx="8320">
                  <c:v>12.39</c:v>
                </c:pt>
                <c:pt idx="8321">
                  <c:v>12.36</c:v>
                </c:pt>
                <c:pt idx="8322">
                  <c:v>12.35</c:v>
                </c:pt>
                <c:pt idx="8323">
                  <c:v>12.3</c:v>
                </c:pt>
                <c:pt idx="8324">
                  <c:v>12.28</c:v>
                </c:pt>
                <c:pt idx="8325">
                  <c:v>12.25</c:v>
                </c:pt>
                <c:pt idx="8326">
                  <c:v>12.24</c:v>
                </c:pt>
                <c:pt idx="8327">
                  <c:v>12.22</c:v>
                </c:pt>
                <c:pt idx="8328">
                  <c:v>12.22</c:v>
                </c:pt>
                <c:pt idx="8329">
                  <c:v>12.21</c:v>
                </c:pt>
                <c:pt idx="8330">
                  <c:v>12.21</c:v>
                </c:pt>
                <c:pt idx="8331">
                  <c:v>12.2</c:v>
                </c:pt>
                <c:pt idx="8332">
                  <c:v>12.17</c:v>
                </c:pt>
                <c:pt idx="8333">
                  <c:v>12.16</c:v>
                </c:pt>
                <c:pt idx="8334">
                  <c:v>12.14</c:v>
                </c:pt>
                <c:pt idx="8335">
                  <c:v>12.14</c:v>
                </c:pt>
                <c:pt idx="8336">
                  <c:v>12.11</c:v>
                </c:pt>
                <c:pt idx="8337">
                  <c:v>12.09</c:v>
                </c:pt>
                <c:pt idx="8338">
                  <c:v>12.07</c:v>
                </c:pt>
                <c:pt idx="8339">
                  <c:v>12.06</c:v>
                </c:pt>
                <c:pt idx="8340">
                  <c:v>12.06</c:v>
                </c:pt>
                <c:pt idx="8341">
                  <c:v>12.03</c:v>
                </c:pt>
                <c:pt idx="8342">
                  <c:v>12.02</c:v>
                </c:pt>
                <c:pt idx="8343">
                  <c:v>12.02</c:v>
                </c:pt>
                <c:pt idx="8344">
                  <c:v>12.01</c:v>
                </c:pt>
                <c:pt idx="8345">
                  <c:v>12.01</c:v>
                </c:pt>
                <c:pt idx="8346">
                  <c:v>12.01</c:v>
                </c:pt>
                <c:pt idx="8347">
                  <c:v>12</c:v>
                </c:pt>
                <c:pt idx="8348">
                  <c:v>12</c:v>
                </c:pt>
                <c:pt idx="8349">
                  <c:v>11.99</c:v>
                </c:pt>
                <c:pt idx="8350">
                  <c:v>11.98</c:v>
                </c:pt>
                <c:pt idx="8351">
                  <c:v>11.97</c:v>
                </c:pt>
                <c:pt idx="8352">
                  <c:v>11.95</c:v>
                </c:pt>
                <c:pt idx="8353">
                  <c:v>11.95</c:v>
                </c:pt>
                <c:pt idx="8354">
                  <c:v>11.94</c:v>
                </c:pt>
                <c:pt idx="8355">
                  <c:v>11.93</c:v>
                </c:pt>
                <c:pt idx="8356">
                  <c:v>11.9</c:v>
                </c:pt>
                <c:pt idx="8357">
                  <c:v>11.87</c:v>
                </c:pt>
                <c:pt idx="8358">
                  <c:v>11.85</c:v>
                </c:pt>
                <c:pt idx="8359">
                  <c:v>11.85</c:v>
                </c:pt>
                <c:pt idx="8360">
                  <c:v>11.84</c:v>
                </c:pt>
                <c:pt idx="8361">
                  <c:v>11.83</c:v>
                </c:pt>
                <c:pt idx="8362">
                  <c:v>11.81</c:v>
                </c:pt>
                <c:pt idx="8363">
                  <c:v>11.79</c:v>
                </c:pt>
                <c:pt idx="8364">
                  <c:v>11.76</c:v>
                </c:pt>
                <c:pt idx="8365">
                  <c:v>11.76</c:v>
                </c:pt>
                <c:pt idx="8366">
                  <c:v>11.72</c:v>
                </c:pt>
                <c:pt idx="8367">
                  <c:v>11.71</c:v>
                </c:pt>
                <c:pt idx="8368">
                  <c:v>11.69</c:v>
                </c:pt>
                <c:pt idx="8369">
                  <c:v>11.67</c:v>
                </c:pt>
                <c:pt idx="8370">
                  <c:v>11.64</c:v>
                </c:pt>
                <c:pt idx="8371">
                  <c:v>11.6</c:v>
                </c:pt>
                <c:pt idx="8372">
                  <c:v>11.6</c:v>
                </c:pt>
                <c:pt idx="8373">
                  <c:v>11.6</c:v>
                </c:pt>
                <c:pt idx="8374">
                  <c:v>11.56</c:v>
                </c:pt>
                <c:pt idx="8375">
                  <c:v>11.55</c:v>
                </c:pt>
                <c:pt idx="8376">
                  <c:v>11.54</c:v>
                </c:pt>
                <c:pt idx="8377">
                  <c:v>11.52</c:v>
                </c:pt>
                <c:pt idx="8378">
                  <c:v>11.51</c:v>
                </c:pt>
                <c:pt idx="8379">
                  <c:v>11.5</c:v>
                </c:pt>
                <c:pt idx="8380">
                  <c:v>11.5</c:v>
                </c:pt>
                <c:pt idx="8381">
                  <c:v>11.48</c:v>
                </c:pt>
                <c:pt idx="8382">
                  <c:v>11.45</c:v>
                </c:pt>
                <c:pt idx="8383">
                  <c:v>11.44</c:v>
                </c:pt>
                <c:pt idx="8384">
                  <c:v>11.42</c:v>
                </c:pt>
                <c:pt idx="8385">
                  <c:v>11.41</c:v>
                </c:pt>
                <c:pt idx="8386">
                  <c:v>11.37</c:v>
                </c:pt>
                <c:pt idx="8387">
                  <c:v>11.36</c:v>
                </c:pt>
                <c:pt idx="8388">
                  <c:v>11.36</c:v>
                </c:pt>
                <c:pt idx="8389">
                  <c:v>11.35</c:v>
                </c:pt>
                <c:pt idx="8390">
                  <c:v>11.34</c:v>
                </c:pt>
                <c:pt idx="8391">
                  <c:v>11.32</c:v>
                </c:pt>
                <c:pt idx="8392">
                  <c:v>11.3</c:v>
                </c:pt>
                <c:pt idx="8393">
                  <c:v>11.26</c:v>
                </c:pt>
                <c:pt idx="8394">
                  <c:v>11.23</c:v>
                </c:pt>
                <c:pt idx="8395">
                  <c:v>11.21</c:v>
                </c:pt>
                <c:pt idx="8396">
                  <c:v>11.21</c:v>
                </c:pt>
                <c:pt idx="8397">
                  <c:v>11.18</c:v>
                </c:pt>
                <c:pt idx="8398">
                  <c:v>11.17</c:v>
                </c:pt>
                <c:pt idx="8399">
                  <c:v>11.16</c:v>
                </c:pt>
                <c:pt idx="8400">
                  <c:v>11.16</c:v>
                </c:pt>
                <c:pt idx="8401">
                  <c:v>11.15</c:v>
                </c:pt>
                <c:pt idx="8402">
                  <c:v>11.15</c:v>
                </c:pt>
                <c:pt idx="8403">
                  <c:v>11.14</c:v>
                </c:pt>
                <c:pt idx="8404">
                  <c:v>11.12</c:v>
                </c:pt>
                <c:pt idx="8405">
                  <c:v>11.03</c:v>
                </c:pt>
                <c:pt idx="8406">
                  <c:v>11.01</c:v>
                </c:pt>
                <c:pt idx="8407">
                  <c:v>10.92</c:v>
                </c:pt>
                <c:pt idx="8408">
                  <c:v>10.81</c:v>
                </c:pt>
                <c:pt idx="8409">
                  <c:v>10.79</c:v>
                </c:pt>
                <c:pt idx="8410">
                  <c:v>10.78</c:v>
                </c:pt>
                <c:pt idx="8411">
                  <c:v>10.76</c:v>
                </c:pt>
                <c:pt idx="8412">
                  <c:v>10.74</c:v>
                </c:pt>
                <c:pt idx="8413">
                  <c:v>10.74</c:v>
                </c:pt>
                <c:pt idx="8414">
                  <c:v>10.71</c:v>
                </c:pt>
                <c:pt idx="8415">
                  <c:v>10.71</c:v>
                </c:pt>
                <c:pt idx="8416">
                  <c:v>10.69</c:v>
                </c:pt>
                <c:pt idx="8417">
                  <c:v>10.69</c:v>
                </c:pt>
                <c:pt idx="8418">
                  <c:v>10.66</c:v>
                </c:pt>
                <c:pt idx="8419">
                  <c:v>10.65</c:v>
                </c:pt>
                <c:pt idx="8420">
                  <c:v>10.64</c:v>
                </c:pt>
                <c:pt idx="8421">
                  <c:v>10.63</c:v>
                </c:pt>
                <c:pt idx="8422">
                  <c:v>10.62</c:v>
                </c:pt>
                <c:pt idx="8423">
                  <c:v>10.6</c:v>
                </c:pt>
                <c:pt idx="8424">
                  <c:v>10.6</c:v>
                </c:pt>
                <c:pt idx="8425">
                  <c:v>10.58</c:v>
                </c:pt>
                <c:pt idx="8426">
                  <c:v>10.57</c:v>
                </c:pt>
                <c:pt idx="8427">
                  <c:v>10.57</c:v>
                </c:pt>
                <c:pt idx="8428">
                  <c:v>10.57</c:v>
                </c:pt>
                <c:pt idx="8429">
                  <c:v>10.56</c:v>
                </c:pt>
                <c:pt idx="8430">
                  <c:v>10.55</c:v>
                </c:pt>
                <c:pt idx="8431">
                  <c:v>10.55</c:v>
                </c:pt>
                <c:pt idx="8432">
                  <c:v>10.54</c:v>
                </c:pt>
                <c:pt idx="8433">
                  <c:v>10.54</c:v>
                </c:pt>
                <c:pt idx="8434">
                  <c:v>10.52</c:v>
                </c:pt>
                <c:pt idx="8435">
                  <c:v>10.52</c:v>
                </c:pt>
                <c:pt idx="8436">
                  <c:v>10.5</c:v>
                </c:pt>
                <c:pt idx="8437">
                  <c:v>10.46</c:v>
                </c:pt>
                <c:pt idx="8438">
                  <c:v>10.42</c:v>
                </c:pt>
                <c:pt idx="8439">
                  <c:v>10.42</c:v>
                </c:pt>
                <c:pt idx="8440">
                  <c:v>10.4</c:v>
                </c:pt>
                <c:pt idx="8441">
                  <c:v>10.4</c:v>
                </c:pt>
                <c:pt idx="8442">
                  <c:v>10.4</c:v>
                </c:pt>
                <c:pt idx="8443">
                  <c:v>10.39</c:v>
                </c:pt>
                <c:pt idx="8444">
                  <c:v>10.39</c:v>
                </c:pt>
                <c:pt idx="8445">
                  <c:v>10.37</c:v>
                </c:pt>
                <c:pt idx="8446">
                  <c:v>10.33</c:v>
                </c:pt>
                <c:pt idx="8447">
                  <c:v>10.33</c:v>
                </c:pt>
                <c:pt idx="8448">
                  <c:v>10.32</c:v>
                </c:pt>
                <c:pt idx="8449">
                  <c:v>10.24</c:v>
                </c:pt>
                <c:pt idx="8450">
                  <c:v>10.24</c:v>
                </c:pt>
                <c:pt idx="8451">
                  <c:v>10.220000000000001</c:v>
                </c:pt>
                <c:pt idx="8452">
                  <c:v>10.220000000000001</c:v>
                </c:pt>
                <c:pt idx="8453">
                  <c:v>10.18</c:v>
                </c:pt>
                <c:pt idx="8454">
                  <c:v>10.18</c:v>
                </c:pt>
                <c:pt idx="8455">
                  <c:v>10.16</c:v>
                </c:pt>
                <c:pt idx="8456">
                  <c:v>10.14</c:v>
                </c:pt>
                <c:pt idx="8457">
                  <c:v>10.130000000000001</c:v>
                </c:pt>
                <c:pt idx="8458">
                  <c:v>10.11</c:v>
                </c:pt>
                <c:pt idx="8459">
                  <c:v>10.1</c:v>
                </c:pt>
                <c:pt idx="8460">
                  <c:v>10.1</c:v>
                </c:pt>
                <c:pt idx="8461">
                  <c:v>10.08</c:v>
                </c:pt>
                <c:pt idx="8462">
                  <c:v>10.07</c:v>
                </c:pt>
                <c:pt idx="8463">
                  <c:v>10.06</c:v>
                </c:pt>
                <c:pt idx="8464">
                  <c:v>10.06</c:v>
                </c:pt>
                <c:pt idx="8465">
                  <c:v>10.06</c:v>
                </c:pt>
                <c:pt idx="8466">
                  <c:v>10.050000000000001</c:v>
                </c:pt>
                <c:pt idx="8467">
                  <c:v>10.039999999999999</c:v>
                </c:pt>
                <c:pt idx="8468">
                  <c:v>10.039999999999999</c:v>
                </c:pt>
                <c:pt idx="8469">
                  <c:v>10.029999999999999</c:v>
                </c:pt>
                <c:pt idx="8470">
                  <c:v>10.029999999999999</c:v>
                </c:pt>
                <c:pt idx="8471">
                  <c:v>9.98</c:v>
                </c:pt>
                <c:pt idx="8472">
                  <c:v>9.9600000000000009</c:v>
                </c:pt>
                <c:pt idx="8473">
                  <c:v>9.91</c:v>
                </c:pt>
                <c:pt idx="8474">
                  <c:v>9.9</c:v>
                </c:pt>
                <c:pt idx="8475">
                  <c:v>9.9</c:v>
                </c:pt>
                <c:pt idx="8476">
                  <c:v>9.89</c:v>
                </c:pt>
                <c:pt idx="8477">
                  <c:v>9.8800000000000008</c:v>
                </c:pt>
                <c:pt idx="8478">
                  <c:v>9.85</c:v>
                </c:pt>
                <c:pt idx="8479">
                  <c:v>9.84</c:v>
                </c:pt>
                <c:pt idx="8480">
                  <c:v>9.81</c:v>
                </c:pt>
                <c:pt idx="8481">
                  <c:v>9.8000000000000007</c:v>
                </c:pt>
                <c:pt idx="8482">
                  <c:v>9.7899999999999991</c:v>
                </c:pt>
                <c:pt idx="8483">
                  <c:v>9.7799999999999994</c:v>
                </c:pt>
                <c:pt idx="8484">
                  <c:v>9.77</c:v>
                </c:pt>
                <c:pt idx="8485">
                  <c:v>9.73</c:v>
                </c:pt>
                <c:pt idx="8486">
                  <c:v>9.7200000000000006</c:v>
                </c:pt>
                <c:pt idx="8487">
                  <c:v>9.6999999999999993</c:v>
                </c:pt>
                <c:pt idx="8488">
                  <c:v>9.66</c:v>
                </c:pt>
                <c:pt idx="8489">
                  <c:v>9.6300000000000008</c:v>
                </c:pt>
                <c:pt idx="8490">
                  <c:v>9.6199999999999992</c:v>
                </c:pt>
                <c:pt idx="8491">
                  <c:v>9.6</c:v>
                </c:pt>
                <c:pt idx="8492">
                  <c:v>9.59</c:v>
                </c:pt>
                <c:pt idx="8493">
                  <c:v>9.56</c:v>
                </c:pt>
                <c:pt idx="8494">
                  <c:v>9.52</c:v>
                </c:pt>
                <c:pt idx="8495">
                  <c:v>9.5</c:v>
                </c:pt>
                <c:pt idx="8496">
                  <c:v>9.48</c:v>
                </c:pt>
                <c:pt idx="8497">
                  <c:v>9.3699999999999992</c:v>
                </c:pt>
                <c:pt idx="8498">
                  <c:v>9.3699999999999992</c:v>
                </c:pt>
                <c:pt idx="8499">
                  <c:v>9.3699999999999992</c:v>
                </c:pt>
                <c:pt idx="8500">
                  <c:v>9.34</c:v>
                </c:pt>
                <c:pt idx="8501">
                  <c:v>9.32</c:v>
                </c:pt>
                <c:pt idx="8502">
                  <c:v>9.31</c:v>
                </c:pt>
                <c:pt idx="8503">
                  <c:v>9.3000000000000007</c:v>
                </c:pt>
                <c:pt idx="8504">
                  <c:v>9.2899999999999991</c:v>
                </c:pt>
                <c:pt idx="8505">
                  <c:v>9.2799999999999994</c:v>
                </c:pt>
                <c:pt idx="8506">
                  <c:v>9.27</c:v>
                </c:pt>
                <c:pt idx="8507">
                  <c:v>9.27</c:v>
                </c:pt>
                <c:pt idx="8508">
                  <c:v>9.25</c:v>
                </c:pt>
                <c:pt idx="8509">
                  <c:v>9.2100000000000009</c:v>
                </c:pt>
                <c:pt idx="8510">
                  <c:v>9.1999999999999993</c:v>
                </c:pt>
                <c:pt idx="8511">
                  <c:v>9.1</c:v>
                </c:pt>
                <c:pt idx="8512">
                  <c:v>9.08</c:v>
                </c:pt>
                <c:pt idx="8513">
                  <c:v>8.98</c:v>
                </c:pt>
                <c:pt idx="8514">
                  <c:v>8.94</c:v>
                </c:pt>
                <c:pt idx="8515">
                  <c:v>8.93</c:v>
                </c:pt>
                <c:pt idx="8516">
                  <c:v>8.8800000000000008</c:v>
                </c:pt>
                <c:pt idx="8517">
                  <c:v>8.7100000000000009</c:v>
                </c:pt>
                <c:pt idx="8518">
                  <c:v>8.6999999999999993</c:v>
                </c:pt>
                <c:pt idx="8519">
                  <c:v>8.65</c:v>
                </c:pt>
                <c:pt idx="8520">
                  <c:v>8.57</c:v>
                </c:pt>
                <c:pt idx="8521">
                  <c:v>8.5</c:v>
                </c:pt>
                <c:pt idx="8522">
                  <c:v>8.49</c:v>
                </c:pt>
                <c:pt idx="8523">
                  <c:v>8.4</c:v>
                </c:pt>
                <c:pt idx="8524">
                  <c:v>8.35</c:v>
                </c:pt>
                <c:pt idx="8525">
                  <c:v>8.25</c:v>
                </c:pt>
                <c:pt idx="8526">
                  <c:v>8.1</c:v>
                </c:pt>
                <c:pt idx="8527">
                  <c:v>8.08</c:v>
                </c:pt>
                <c:pt idx="8528">
                  <c:v>7.99</c:v>
                </c:pt>
                <c:pt idx="8529">
                  <c:v>7.93</c:v>
                </c:pt>
                <c:pt idx="8530">
                  <c:v>7.92</c:v>
                </c:pt>
                <c:pt idx="8531">
                  <c:v>7.84</c:v>
                </c:pt>
                <c:pt idx="8532">
                  <c:v>7.8</c:v>
                </c:pt>
                <c:pt idx="8533">
                  <c:v>7.75</c:v>
                </c:pt>
                <c:pt idx="8534">
                  <c:v>7.73</c:v>
                </c:pt>
                <c:pt idx="8535">
                  <c:v>7.68</c:v>
                </c:pt>
                <c:pt idx="8536">
                  <c:v>7.34</c:v>
                </c:pt>
                <c:pt idx="8537">
                  <c:v>7.29</c:v>
                </c:pt>
                <c:pt idx="8538">
                  <c:v>7.19</c:v>
                </c:pt>
                <c:pt idx="8539">
                  <c:v>6.98</c:v>
                </c:pt>
                <c:pt idx="8540">
                  <c:v>6.87</c:v>
                </c:pt>
                <c:pt idx="8541">
                  <c:v>6.68</c:v>
                </c:pt>
                <c:pt idx="8542">
                  <c:v>6.53</c:v>
                </c:pt>
                <c:pt idx="8543">
                  <c:v>6.29</c:v>
                </c:pt>
                <c:pt idx="8544">
                  <c:v>6.24</c:v>
                </c:pt>
                <c:pt idx="8545">
                  <c:v>6.18</c:v>
                </c:pt>
                <c:pt idx="8546">
                  <c:v>6.1</c:v>
                </c:pt>
                <c:pt idx="8547">
                  <c:v>5.99</c:v>
                </c:pt>
                <c:pt idx="8548">
                  <c:v>5.84</c:v>
                </c:pt>
                <c:pt idx="8549">
                  <c:v>5.76</c:v>
                </c:pt>
                <c:pt idx="8550">
                  <c:v>5.61</c:v>
                </c:pt>
                <c:pt idx="8551">
                  <c:v>5.57</c:v>
                </c:pt>
                <c:pt idx="8552">
                  <c:v>5.28</c:v>
                </c:pt>
                <c:pt idx="8553">
                  <c:v>5.24</c:v>
                </c:pt>
                <c:pt idx="8554">
                  <c:v>5.19</c:v>
                </c:pt>
                <c:pt idx="8555">
                  <c:v>5.15</c:v>
                </c:pt>
                <c:pt idx="8556">
                  <c:v>5.08</c:v>
                </c:pt>
                <c:pt idx="8557">
                  <c:v>5.08</c:v>
                </c:pt>
                <c:pt idx="8558">
                  <c:v>5.0599999999999996</c:v>
                </c:pt>
                <c:pt idx="8559">
                  <c:v>4.8899999999999997</c:v>
                </c:pt>
                <c:pt idx="8560">
                  <c:v>4.8899999999999997</c:v>
                </c:pt>
                <c:pt idx="8561">
                  <c:v>4.8600000000000003</c:v>
                </c:pt>
                <c:pt idx="8562">
                  <c:v>4.49</c:v>
                </c:pt>
                <c:pt idx="8563">
                  <c:v>4.47</c:v>
                </c:pt>
                <c:pt idx="8564">
                  <c:v>4.46</c:v>
                </c:pt>
                <c:pt idx="8565">
                  <c:v>4.4400000000000004</c:v>
                </c:pt>
                <c:pt idx="8566">
                  <c:v>4.37</c:v>
                </c:pt>
                <c:pt idx="8567">
                  <c:v>4.2</c:v>
                </c:pt>
                <c:pt idx="8568">
                  <c:v>4.17</c:v>
                </c:pt>
                <c:pt idx="8569">
                  <c:v>4.08</c:v>
                </c:pt>
                <c:pt idx="8570">
                  <c:v>4.04</c:v>
                </c:pt>
                <c:pt idx="8571">
                  <c:v>4.01</c:v>
                </c:pt>
                <c:pt idx="8572">
                  <c:v>3.98</c:v>
                </c:pt>
                <c:pt idx="8573">
                  <c:v>3.91</c:v>
                </c:pt>
                <c:pt idx="8574">
                  <c:v>3.74</c:v>
                </c:pt>
                <c:pt idx="8575">
                  <c:v>3.68</c:v>
                </c:pt>
                <c:pt idx="8576">
                  <c:v>3.53</c:v>
                </c:pt>
                <c:pt idx="8577">
                  <c:v>3.46</c:v>
                </c:pt>
                <c:pt idx="8578">
                  <c:v>3.27</c:v>
                </c:pt>
                <c:pt idx="8579">
                  <c:v>3.2</c:v>
                </c:pt>
                <c:pt idx="8580">
                  <c:v>3.17</c:v>
                </c:pt>
                <c:pt idx="8581">
                  <c:v>3.04</c:v>
                </c:pt>
                <c:pt idx="8582">
                  <c:v>2.87</c:v>
                </c:pt>
                <c:pt idx="8583">
                  <c:v>2.83</c:v>
                </c:pt>
                <c:pt idx="8584">
                  <c:v>2.52</c:v>
                </c:pt>
                <c:pt idx="8585">
                  <c:v>2.1800000000000002</c:v>
                </c:pt>
                <c:pt idx="8586">
                  <c:v>2.12</c:v>
                </c:pt>
                <c:pt idx="8587">
                  <c:v>2.0699999999999998</c:v>
                </c:pt>
                <c:pt idx="8588">
                  <c:v>1.93</c:v>
                </c:pt>
                <c:pt idx="8589">
                  <c:v>1.78</c:v>
                </c:pt>
                <c:pt idx="8590">
                  <c:v>1.66</c:v>
                </c:pt>
                <c:pt idx="8591">
                  <c:v>1.64</c:v>
                </c:pt>
                <c:pt idx="8592">
                  <c:v>1.53</c:v>
                </c:pt>
                <c:pt idx="8593">
                  <c:v>1.19</c:v>
                </c:pt>
                <c:pt idx="8594">
                  <c:v>1.1499999999999999</c:v>
                </c:pt>
                <c:pt idx="8595">
                  <c:v>0.9</c:v>
                </c:pt>
                <c:pt idx="8596">
                  <c:v>0.83</c:v>
                </c:pt>
                <c:pt idx="8597">
                  <c:v>0.61</c:v>
                </c:pt>
                <c:pt idx="8598">
                  <c:v>0.44</c:v>
                </c:pt>
                <c:pt idx="8599">
                  <c:v>0.26</c:v>
                </c:pt>
                <c:pt idx="8600">
                  <c:v>0.11</c:v>
                </c:pt>
                <c:pt idx="8601">
                  <c:v>0.11</c:v>
                </c:pt>
                <c:pt idx="8602">
                  <c:v>0.1</c:v>
                </c:pt>
                <c:pt idx="8603">
                  <c:v>0.1</c:v>
                </c:pt>
                <c:pt idx="8604">
                  <c:v>0.09</c:v>
                </c:pt>
                <c:pt idx="8605">
                  <c:v>0.09</c:v>
                </c:pt>
                <c:pt idx="8606">
                  <c:v>0.09</c:v>
                </c:pt>
                <c:pt idx="8607">
                  <c:v>0.08</c:v>
                </c:pt>
                <c:pt idx="8608">
                  <c:v>0.08</c:v>
                </c:pt>
                <c:pt idx="8609">
                  <c:v>7.0000000000000007E-2</c:v>
                </c:pt>
                <c:pt idx="8610">
                  <c:v>7.0000000000000007E-2</c:v>
                </c:pt>
                <c:pt idx="8611">
                  <c:v>7.0000000000000007E-2</c:v>
                </c:pt>
                <c:pt idx="8612">
                  <c:v>0.06</c:v>
                </c:pt>
                <c:pt idx="8613">
                  <c:v>0.06</c:v>
                </c:pt>
                <c:pt idx="8614">
                  <c:v>0.05</c:v>
                </c:pt>
                <c:pt idx="8615">
                  <c:v>0.05</c:v>
                </c:pt>
                <c:pt idx="8616">
                  <c:v>0.05</c:v>
                </c:pt>
                <c:pt idx="8617">
                  <c:v>0.05</c:v>
                </c:pt>
                <c:pt idx="8618">
                  <c:v>0.04</c:v>
                </c:pt>
                <c:pt idx="8619">
                  <c:v>0.04</c:v>
                </c:pt>
                <c:pt idx="8620">
                  <c:v>0.04</c:v>
                </c:pt>
                <c:pt idx="8621">
                  <c:v>0.03</c:v>
                </c:pt>
                <c:pt idx="8622">
                  <c:v>0.03</c:v>
                </c:pt>
                <c:pt idx="8623">
                  <c:v>0.03</c:v>
                </c:pt>
                <c:pt idx="8624">
                  <c:v>0.03</c:v>
                </c:pt>
                <c:pt idx="8625">
                  <c:v>0.02</c:v>
                </c:pt>
                <c:pt idx="8626">
                  <c:v>0.02</c:v>
                </c:pt>
                <c:pt idx="8627">
                  <c:v>0.01</c:v>
                </c:pt>
                <c:pt idx="8628">
                  <c:v>0.01</c:v>
                </c:pt>
                <c:pt idx="8629">
                  <c:v>0.01</c:v>
                </c:pt>
                <c:pt idx="8630">
                  <c:v>0.01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-0.01</c:v>
                </c:pt>
                <c:pt idx="8635">
                  <c:v>-0.01</c:v>
                </c:pt>
                <c:pt idx="8636">
                  <c:v>-0.01</c:v>
                </c:pt>
                <c:pt idx="8637">
                  <c:v>-0.04</c:v>
                </c:pt>
                <c:pt idx="8638">
                  <c:v>-0.04</c:v>
                </c:pt>
                <c:pt idx="8639">
                  <c:v>-0.04</c:v>
                </c:pt>
                <c:pt idx="8640">
                  <c:v>-0.04</c:v>
                </c:pt>
                <c:pt idx="8641">
                  <c:v>-0.05</c:v>
                </c:pt>
                <c:pt idx="8642">
                  <c:v>-0.05</c:v>
                </c:pt>
                <c:pt idx="8643">
                  <c:v>-7.0000000000000007E-2</c:v>
                </c:pt>
                <c:pt idx="8644">
                  <c:v>-7.0000000000000007E-2</c:v>
                </c:pt>
                <c:pt idx="8645">
                  <c:v>-7.0000000000000007E-2</c:v>
                </c:pt>
                <c:pt idx="8646">
                  <c:v>-0.08</c:v>
                </c:pt>
                <c:pt idx="8647">
                  <c:v>-0.08</c:v>
                </c:pt>
                <c:pt idx="8648">
                  <c:v>-0.08</c:v>
                </c:pt>
                <c:pt idx="8649">
                  <c:v>-0.08</c:v>
                </c:pt>
                <c:pt idx="8650">
                  <c:v>-0.09</c:v>
                </c:pt>
                <c:pt idx="8651">
                  <c:v>-0.09</c:v>
                </c:pt>
                <c:pt idx="8652">
                  <c:v>-0.09</c:v>
                </c:pt>
                <c:pt idx="8653">
                  <c:v>-0.09</c:v>
                </c:pt>
                <c:pt idx="8654">
                  <c:v>-0.09</c:v>
                </c:pt>
                <c:pt idx="8655">
                  <c:v>-0.09</c:v>
                </c:pt>
                <c:pt idx="8656">
                  <c:v>-0.09</c:v>
                </c:pt>
                <c:pt idx="8657">
                  <c:v>-0.1</c:v>
                </c:pt>
                <c:pt idx="8658">
                  <c:v>-0.13</c:v>
                </c:pt>
                <c:pt idx="8659">
                  <c:v>-0.33</c:v>
                </c:pt>
                <c:pt idx="8660">
                  <c:v>-0.74</c:v>
                </c:pt>
                <c:pt idx="8661">
                  <c:v>-0.77</c:v>
                </c:pt>
                <c:pt idx="8662">
                  <c:v>-0.81</c:v>
                </c:pt>
                <c:pt idx="8663">
                  <c:v>-0.9</c:v>
                </c:pt>
                <c:pt idx="8664">
                  <c:v>-0.9</c:v>
                </c:pt>
                <c:pt idx="8665">
                  <c:v>-0.9</c:v>
                </c:pt>
                <c:pt idx="8666">
                  <c:v>-0.92</c:v>
                </c:pt>
                <c:pt idx="8667">
                  <c:v>-0.94</c:v>
                </c:pt>
                <c:pt idx="8668">
                  <c:v>-0.96</c:v>
                </c:pt>
                <c:pt idx="8669">
                  <c:v>-0.96</c:v>
                </c:pt>
                <c:pt idx="8670">
                  <c:v>-0.97</c:v>
                </c:pt>
                <c:pt idx="8671">
                  <c:v>-0.99</c:v>
                </c:pt>
                <c:pt idx="8672">
                  <c:v>-1.07</c:v>
                </c:pt>
                <c:pt idx="8673">
                  <c:v>-1.1200000000000001</c:v>
                </c:pt>
                <c:pt idx="8674">
                  <c:v>-1.75</c:v>
                </c:pt>
                <c:pt idx="8675">
                  <c:v>-1.8</c:v>
                </c:pt>
                <c:pt idx="8676">
                  <c:v>-1.84</c:v>
                </c:pt>
                <c:pt idx="8677">
                  <c:v>-1.87</c:v>
                </c:pt>
                <c:pt idx="8678">
                  <c:v>-1.91</c:v>
                </c:pt>
                <c:pt idx="8679">
                  <c:v>-2</c:v>
                </c:pt>
                <c:pt idx="8680">
                  <c:v>-2</c:v>
                </c:pt>
                <c:pt idx="8681">
                  <c:v>-2.02</c:v>
                </c:pt>
                <c:pt idx="8682">
                  <c:v>-2.06</c:v>
                </c:pt>
                <c:pt idx="8683">
                  <c:v>-2.19</c:v>
                </c:pt>
                <c:pt idx="8684">
                  <c:v>-2.33</c:v>
                </c:pt>
                <c:pt idx="8685">
                  <c:v>-2.4</c:v>
                </c:pt>
                <c:pt idx="8686">
                  <c:v>-2.4900000000000002</c:v>
                </c:pt>
                <c:pt idx="8687">
                  <c:v>-2.92</c:v>
                </c:pt>
                <c:pt idx="8688">
                  <c:v>-3.18</c:v>
                </c:pt>
                <c:pt idx="8689">
                  <c:v>-4.1100000000000003</c:v>
                </c:pt>
                <c:pt idx="8690">
                  <c:v>-4.12</c:v>
                </c:pt>
                <c:pt idx="8691">
                  <c:v>-4.2300000000000004</c:v>
                </c:pt>
                <c:pt idx="8692">
                  <c:v>-4.78</c:v>
                </c:pt>
                <c:pt idx="8693">
                  <c:v>-4.8499999999999996</c:v>
                </c:pt>
                <c:pt idx="8694">
                  <c:v>-4.92</c:v>
                </c:pt>
                <c:pt idx="8695">
                  <c:v>-4.96</c:v>
                </c:pt>
                <c:pt idx="8696">
                  <c:v>-5</c:v>
                </c:pt>
                <c:pt idx="8697">
                  <c:v>-5.03</c:v>
                </c:pt>
                <c:pt idx="8698">
                  <c:v>-5.0599999999999996</c:v>
                </c:pt>
                <c:pt idx="8699">
                  <c:v>-5.08</c:v>
                </c:pt>
                <c:pt idx="8700">
                  <c:v>-5.13</c:v>
                </c:pt>
                <c:pt idx="8701">
                  <c:v>-5.31</c:v>
                </c:pt>
                <c:pt idx="8702">
                  <c:v>-5.39</c:v>
                </c:pt>
                <c:pt idx="8703">
                  <c:v>-5.4</c:v>
                </c:pt>
                <c:pt idx="8704">
                  <c:v>-5.81</c:v>
                </c:pt>
                <c:pt idx="8705">
                  <c:v>-6.27</c:v>
                </c:pt>
                <c:pt idx="8706">
                  <c:v>-6.55</c:v>
                </c:pt>
                <c:pt idx="8707">
                  <c:v>-6.86</c:v>
                </c:pt>
                <c:pt idx="8708">
                  <c:v>-6.86</c:v>
                </c:pt>
                <c:pt idx="8709">
                  <c:v>-7.32</c:v>
                </c:pt>
                <c:pt idx="8710">
                  <c:v>-7.45</c:v>
                </c:pt>
                <c:pt idx="8711">
                  <c:v>-7.5</c:v>
                </c:pt>
                <c:pt idx="8712">
                  <c:v>-7.72</c:v>
                </c:pt>
                <c:pt idx="8713">
                  <c:v>-8.1</c:v>
                </c:pt>
                <c:pt idx="8714">
                  <c:v>-8.51</c:v>
                </c:pt>
                <c:pt idx="8715">
                  <c:v>-8.67</c:v>
                </c:pt>
                <c:pt idx="8716">
                  <c:v>-8.73</c:v>
                </c:pt>
                <c:pt idx="8717">
                  <c:v>-9.11</c:v>
                </c:pt>
                <c:pt idx="8718">
                  <c:v>-9.9499999999999993</c:v>
                </c:pt>
                <c:pt idx="8719">
                  <c:v>-10.050000000000001</c:v>
                </c:pt>
                <c:pt idx="8720">
                  <c:v>-10.07</c:v>
                </c:pt>
                <c:pt idx="8721">
                  <c:v>-10.1</c:v>
                </c:pt>
                <c:pt idx="8722">
                  <c:v>-10.31</c:v>
                </c:pt>
                <c:pt idx="8723">
                  <c:v>-11.05</c:v>
                </c:pt>
                <c:pt idx="8724">
                  <c:v>-11.11</c:v>
                </c:pt>
                <c:pt idx="8725">
                  <c:v>-11.41</c:v>
                </c:pt>
                <c:pt idx="8726">
                  <c:v>-12.11</c:v>
                </c:pt>
                <c:pt idx="8727">
                  <c:v>-12.2</c:v>
                </c:pt>
                <c:pt idx="8728">
                  <c:v>-12.27</c:v>
                </c:pt>
                <c:pt idx="8729">
                  <c:v>-13.38</c:v>
                </c:pt>
                <c:pt idx="8730">
                  <c:v>-13.42</c:v>
                </c:pt>
                <c:pt idx="8731">
                  <c:v>-13.48</c:v>
                </c:pt>
                <c:pt idx="8732">
                  <c:v>-13.87</c:v>
                </c:pt>
                <c:pt idx="8733">
                  <c:v>-14.16</c:v>
                </c:pt>
                <c:pt idx="8734">
                  <c:v>-14.34</c:v>
                </c:pt>
                <c:pt idx="8735">
                  <c:v>-14.47</c:v>
                </c:pt>
                <c:pt idx="8736">
                  <c:v>-14.93</c:v>
                </c:pt>
                <c:pt idx="8737">
                  <c:v>-15.33</c:v>
                </c:pt>
                <c:pt idx="8738">
                  <c:v>-16.059999999999999</c:v>
                </c:pt>
                <c:pt idx="8739">
                  <c:v>-16.78</c:v>
                </c:pt>
                <c:pt idx="8740">
                  <c:v>-16.940000000000001</c:v>
                </c:pt>
                <c:pt idx="8741">
                  <c:v>-19.11</c:v>
                </c:pt>
                <c:pt idx="8742">
                  <c:v>-19.2</c:v>
                </c:pt>
                <c:pt idx="8743">
                  <c:v>-19.37</c:v>
                </c:pt>
                <c:pt idx="8744">
                  <c:v>-19.63</c:v>
                </c:pt>
                <c:pt idx="8745">
                  <c:v>-19.920000000000002</c:v>
                </c:pt>
                <c:pt idx="8746">
                  <c:v>-19.95</c:v>
                </c:pt>
                <c:pt idx="8747">
                  <c:v>-19.98</c:v>
                </c:pt>
                <c:pt idx="8748">
                  <c:v>-19.989999999999998</c:v>
                </c:pt>
                <c:pt idx="8749">
                  <c:v>-20.07</c:v>
                </c:pt>
                <c:pt idx="8750">
                  <c:v>-23.06</c:v>
                </c:pt>
                <c:pt idx="8751">
                  <c:v>-24.41</c:v>
                </c:pt>
                <c:pt idx="8752">
                  <c:v>-25.02</c:v>
                </c:pt>
                <c:pt idx="8753">
                  <c:v>-29.93</c:v>
                </c:pt>
                <c:pt idx="8754">
                  <c:v>-31.41</c:v>
                </c:pt>
                <c:pt idx="8755">
                  <c:v>-41.74</c:v>
                </c:pt>
                <c:pt idx="8756">
                  <c:v>-46.97</c:v>
                </c:pt>
                <c:pt idx="8757">
                  <c:v>-65.02</c:v>
                </c:pt>
                <c:pt idx="8758">
                  <c:v>-65.06</c:v>
                </c:pt>
                <c:pt idx="8759">
                  <c:v>-79.94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6A9-4EDB-8BF9-7968F273C3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549456"/>
        <c:axId val="124550016"/>
      </c:scatterChart>
      <c:valAx>
        <c:axId val="124549456"/>
        <c:scaling>
          <c:orientation val="minMax"/>
          <c:max val="876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 dirty="0" err="1"/>
                  <a:t>Hours</a:t>
                </a:r>
                <a:endParaRPr lang="de-DE" sz="1600" dirty="0"/>
              </a:p>
            </c:rich>
          </c:tx>
          <c:layout>
            <c:manualLayout>
              <c:xMode val="edge"/>
              <c:yMode val="edge"/>
              <c:x val="0.89398628920006817"/>
              <c:y val="0.924159779614325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4550016"/>
        <c:crosses val="autoZero"/>
        <c:crossBetween val="midCat"/>
      </c:valAx>
      <c:valAx>
        <c:axId val="12455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 baseline="0" dirty="0"/>
                  <a:t>Load [MW]</a:t>
                </a:r>
                <a:endParaRPr lang="de-DE" sz="1600" dirty="0"/>
              </a:p>
            </c:rich>
          </c:tx>
          <c:layout>
            <c:manualLayout>
              <c:xMode val="edge"/>
              <c:yMode val="edge"/>
              <c:x val="5.4391767732451295E-2"/>
              <c:y val="0.10661157024793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solidFill>
            <a:sysClr val="window" lastClr="FFFFFF"/>
          </a:solidFill>
          <a:ln>
            <a:solidFill>
              <a:schemeClr val="bg2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45494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Ordered yearly</a:t>
            </a:r>
            <a:r>
              <a:rPr lang="en-US" sz="1600" baseline="0" dirty="0"/>
              <a:t> curve</a:t>
            </a:r>
            <a:r>
              <a:rPr lang="en-US" sz="1600" dirty="0"/>
              <a:t>,</a:t>
            </a:r>
            <a:r>
              <a:rPr lang="en-US" sz="1600" baseline="0" dirty="0"/>
              <a:t> Day-Ahead-Market 2015</a:t>
            </a:r>
            <a:endParaRPr lang="en-US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'Auswertung c'!$B$1</c:f>
              <c:strCache>
                <c:ptCount val="1"/>
                <c:pt idx="0">
                  <c:v>price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'Auswertung c'!$A$2:$A$8761</c:f>
              <c:numCache>
                <c:formatCode>General</c:formatCode>
                <c:ptCount val="87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  <c:pt idx="4000">
                  <c:v>4001</c:v>
                </c:pt>
                <c:pt idx="4001">
                  <c:v>4002</c:v>
                </c:pt>
                <c:pt idx="4002">
                  <c:v>4003</c:v>
                </c:pt>
                <c:pt idx="4003">
                  <c:v>4004</c:v>
                </c:pt>
                <c:pt idx="4004">
                  <c:v>4005</c:v>
                </c:pt>
                <c:pt idx="4005">
                  <c:v>4006</c:v>
                </c:pt>
                <c:pt idx="4006">
                  <c:v>4007</c:v>
                </c:pt>
                <c:pt idx="4007">
                  <c:v>4008</c:v>
                </c:pt>
                <c:pt idx="4008">
                  <c:v>4009</c:v>
                </c:pt>
                <c:pt idx="4009">
                  <c:v>4010</c:v>
                </c:pt>
                <c:pt idx="4010">
                  <c:v>4011</c:v>
                </c:pt>
                <c:pt idx="4011">
                  <c:v>4012</c:v>
                </c:pt>
                <c:pt idx="4012">
                  <c:v>4013</c:v>
                </c:pt>
                <c:pt idx="4013">
                  <c:v>4014</c:v>
                </c:pt>
                <c:pt idx="4014">
                  <c:v>4015</c:v>
                </c:pt>
                <c:pt idx="4015">
                  <c:v>4016</c:v>
                </c:pt>
                <c:pt idx="4016">
                  <c:v>4017</c:v>
                </c:pt>
                <c:pt idx="4017">
                  <c:v>4018</c:v>
                </c:pt>
                <c:pt idx="4018">
                  <c:v>4019</c:v>
                </c:pt>
                <c:pt idx="4019">
                  <c:v>4020</c:v>
                </c:pt>
                <c:pt idx="4020">
                  <c:v>4021</c:v>
                </c:pt>
                <c:pt idx="4021">
                  <c:v>4022</c:v>
                </c:pt>
                <c:pt idx="4022">
                  <c:v>4023</c:v>
                </c:pt>
                <c:pt idx="4023">
                  <c:v>4024</c:v>
                </c:pt>
                <c:pt idx="4024">
                  <c:v>4025</c:v>
                </c:pt>
                <c:pt idx="4025">
                  <c:v>4026</c:v>
                </c:pt>
                <c:pt idx="4026">
                  <c:v>4027</c:v>
                </c:pt>
                <c:pt idx="4027">
                  <c:v>4028</c:v>
                </c:pt>
                <c:pt idx="4028">
                  <c:v>4029</c:v>
                </c:pt>
                <c:pt idx="4029">
                  <c:v>4030</c:v>
                </c:pt>
                <c:pt idx="4030">
                  <c:v>4031</c:v>
                </c:pt>
                <c:pt idx="4031">
                  <c:v>4032</c:v>
                </c:pt>
                <c:pt idx="4032">
                  <c:v>4033</c:v>
                </c:pt>
                <c:pt idx="4033">
                  <c:v>4034</c:v>
                </c:pt>
                <c:pt idx="4034">
                  <c:v>4035</c:v>
                </c:pt>
                <c:pt idx="4035">
                  <c:v>4036</c:v>
                </c:pt>
                <c:pt idx="4036">
                  <c:v>4037</c:v>
                </c:pt>
                <c:pt idx="4037">
                  <c:v>4038</c:v>
                </c:pt>
                <c:pt idx="4038">
                  <c:v>4039</c:v>
                </c:pt>
                <c:pt idx="4039">
                  <c:v>4040</c:v>
                </c:pt>
                <c:pt idx="4040">
                  <c:v>4041</c:v>
                </c:pt>
                <c:pt idx="4041">
                  <c:v>4042</c:v>
                </c:pt>
                <c:pt idx="4042">
                  <c:v>4043</c:v>
                </c:pt>
                <c:pt idx="4043">
                  <c:v>4044</c:v>
                </c:pt>
                <c:pt idx="4044">
                  <c:v>4045</c:v>
                </c:pt>
                <c:pt idx="4045">
                  <c:v>4046</c:v>
                </c:pt>
                <c:pt idx="4046">
                  <c:v>4047</c:v>
                </c:pt>
                <c:pt idx="4047">
                  <c:v>4048</c:v>
                </c:pt>
                <c:pt idx="4048">
                  <c:v>4049</c:v>
                </c:pt>
                <c:pt idx="4049">
                  <c:v>4050</c:v>
                </c:pt>
                <c:pt idx="4050">
                  <c:v>4051</c:v>
                </c:pt>
                <c:pt idx="4051">
                  <c:v>4052</c:v>
                </c:pt>
                <c:pt idx="4052">
                  <c:v>4053</c:v>
                </c:pt>
                <c:pt idx="4053">
                  <c:v>4054</c:v>
                </c:pt>
                <c:pt idx="4054">
                  <c:v>4055</c:v>
                </c:pt>
                <c:pt idx="4055">
                  <c:v>4056</c:v>
                </c:pt>
                <c:pt idx="4056">
                  <c:v>4057</c:v>
                </c:pt>
                <c:pt idx="4057">
                  <c:v>4058</c:v>
                </c:pt>
                <c:pt idx="4058">
                  <c:v>4059</c:v>
                </c:pt>
                <c:pt idx="4059">
                  <c:v>4060</c:v>
                </c:pt>
                <c:pt idx="4060">
                  <c:v>4061</c:v>
                </c:pt>
                <c:pt idx="4061">
                  <c:v>4062</c:v>
                </c:pt>
                <c:pt idx="4062">
                  <c:v>4063</c:v>
                </c:pt>
                <c:pt idx="4063">
                  <c:v>4064</c:v>
                </c:pt>
                <c:pt idx="4064">
                  <c:v>4065</c:v>
                </c:pt>
                <c:pt idx="4065">
                  <c:v>4066</c:v>
                </c:pt>
                <c:pt idx="4066">
                  <c:v>4067</c:v>
                </c:pt>
                <c:pt idx="4067">
                  <c:v>4068</c:v>
                </c:pt>
                <c:pt idx="4068">
                  <c:v>4069</c:v>
                </c:pt>
                <c:pt idx="4069">
                  <c:v>4070</c:v>
                </c:pt>
                <c:pt idx="4070">
                  <c:v>4071</c:v>
                </c:pt>
                <c:pt idx="4071">
                  <c:v>4072</c:v>
                </c:pt>
                <c:pt idx="4072">
                  <c:v>4073</c:v>
                </c:pt>
                <c:pt idx="4073">
                  <c:v>4074</c:v>
                </c:pt>
                <c:pt idx="4074">
                  <c:v>4075</c:v>
                </c:pt>
                <c:pt idx="4075">
                  <c:v>4076</c:v>
                </c:pt>
                <c:pt idx="4076">
                  <c:v>4077</c:v>
                </c:pt>
                <c:pt idx="4077">
                  <c:v>4078</c:v>
                </c:pt>
                <c:pt idx="4078">
                  <c:v>4079</c:v>
                </c:pt>
                <c:pt idx="4079">
                  <c:v>4080</c:v>
                </c:pt>
                <c:pt idx="4080">
                  <c:v>4081</c:v>
                </c:pt>
                <c:pt idx="4081">
                  <c:v>4082</c:v>
                </c:pt>
                <c:pt idx="4082">
                  <c:v>4083</c:v>
                </c:pt>
                <c:pt idx="4083">
                  <c:v>4084</c:v>
                </c:pt>
                <c:pt idx="4084">
                  <c:v>4085</c:v>
                </c:pt>
                <c:pt idx="4085">
                  <c:v>4086</c:v>
                </c:pt>
                <c:pt idx="4086">
                  <c:v>4087</c:v>
                </c:pt>
                <c:pt idx="4087">
                  <c:v>4088</c:v>
                </c:pt>
                <c:pt idx="4088">
                  <c:v>4089</c:v>
                </c:pt>
                <c:pt idx="4089">
                  <c:v>4090</c:v>
                </c:pt>
                <c:pt idx="4090">
                  <c:v>4091</c:v>
                </c:pt>
                <c:pt idx="4091">
                  <c:v>4092</c:v>
                </c:pt>
                <c:pt idx="4092">
                  <c:v>4093</c:v>
                </c:pt>
                <c:pt idx="4093">
                  <c:v>4094</c:v>
                </c:pt>
                <c:pt idx="4094">
                  <c:v>4095</c:v>
                </c:pt>
                <c:pt idx="4095">
                  <c:v>4096</c:v>
                </c:pt>
                <c:pt idx="4096">
                  <c:v>4097</c:v>
                </c:pt>
                <c:pt idx="4097">
                  <c:v>4098</c:v>
                </c:pt>
                <c:pt idx="4098">
                  <c:v>4099</c:v>
                </c:pt>
                <c:pt idx="4099">
                  <c:v>4100</c:v>
                </c:pt>
                <c:pt idx="4100">
                  <c:v>4101</c:v>
                </c:pt>
                <c:pt idx="4101">
                  <c:v>4102</c:v>
                </c:pt>
                <c:pt idx="4102">
                  <c:v>4103</c:v>
                </c:pt>
                <c:pt idx="4103">
                  <c:v>4104</c:v>
                </c:pt>
                <c:pt idx="4104">
                  <c:v>4105</c:v>
                </c:pt>
                <c:pt idx="4105">
                  <c:v>4106</c:v>
                </c:pt>
                <c:pt idx="4106">
                  <c:v>4107</c:v>
                </c:pt>
                <c:pt idx="4107">
                  <c:v>4108</c:v>
                </c:pt>
                <c:pt idx="4108">
                  <c:v>4109</c:v>
                </c:pt>
                <c:pt idx="4109">
                  <c:v>4110</c:v>
                </c:pt>
                <c:pt idx="4110">
                  <c:v>4111</c:v>
                </c:pt>
                <c:pt idx="4111">
                  <c:v>4112</c:v>
                </c:pt>
                <c:pt idx="4112">
                  <c:v>4113</c:v>
                </c:pt>
                <c:pt idx="4113">
                  <c:v>4114</c:v>
                </c:pt>
                <c:pt idx="4114">
                  <c:v>4115</c:v>
                </c:pt>
                <c:pt idx="4115">
                  <c:v>4116</c:v>
                </c:pt>
                <c:pt idx="4116">
                  <c:v>4117</c:v>
                </c:pt>
                <c:pt idx="4117">
                  <c:v>4118</c:v>
                </c:pt>
                <c:pt idx="4118">
                  <c:v>4119</c:v>
                </c:pt>
                <c:pt idx="4119">
                  <c:v>4120</c:v>
                </c:pt>
                <c:pt idx="4120">
                  <c:v>4121</c:v>
                </c:pt>
                <c:pt idx="4121">
                  <c:v>4122</c:v>
                </c:pt>
                <c:pt idx="4122">
                  <c:v>4123</c:v>
                </c:pt>
                <c:pt idx="4123">
                  <c:v>4124</c:v>
                </c:pt>
                <c:pt idx="4124">
                  <c:v>4125</c:v>
                </c:pt>
                <c:pt idx="4125">
                  <c:v>4126</c:v>
                </c:pt>
                <c:pt idx="4126">
                  <c:v>4127</c:v>
                </c:pt>
                <c:pt idx="4127">
                  <c:v>4128</c:v>
                </c:pt>
                <c:pt idx="4128">
                  <c:v>4129</c:v>
                </c:pt>
                <c:pt idx="4129">
                  <c:v>4130</c:v>
                </c:pt>
                <c:pt idx="4130">
                  <c:v>4131</c:v>
                </c:pt>
                <c:pt idx="4131">
                  <c:v>4132</c:v>
                </c:pt>
                <c:pt idx="4132">
                  <c:v>4133</c:v>
                </c:pt>
                <c:pt idx="4133">
                  <c:v>4134</c:v>
                </c:pt>
                <c:pt idx="4134">
                  <c:v>4135</c:v>
                </c:pt>
                <c:pt idx="4135">
                  <c:v>4136</c:v>
                </c:pt>
                <c:pt idx="4136">
                  <c:v>4137</c:v>
                </c:pt>
                <c:pt idx="4137">
                  <c:v>4138</c:v>
                </c:pt>
                <c:pt idx="4138">
                  <c:v>4139</c:v>
                </c:pt>
                <c:pt idx="4139">
                  <c:v>4140</c:v>
                </c:pt>
                <c:pt idx="4140">
                  <c:v>4141</c:v>
                </c:pt>
                <c:pt idx="4141">
                  <c:v>4142</c:v>
                </c:pt>
                <c:pt idx="4142">
                  <c:v>4143</c:v>
                </c:pt>
                <c:pt idx="4143">
                  <c:v>4144</c:v>
                </c:pt>
                <c:pt idx="4144">
                  <c:v>4145</c:v>
                </c:pt>
                <c:pt idx="4145">
                  <c:v>4146</c:v>
                </c:pt>
                <c:pt idx="4146">
                  <c:v>4147</c:v>
                </c:pt>
                <c:pt idx="4147">
                  <c:v>4148</c:v>
                </c:pt>
                <c:pt idx="4148">
                  <c:v>4149</c:v>
                </c:pt>
                <c:pt idx="4149">
                  <c:v>4150</c:v>
                </c:pt>
                <c:pt idx="4150">
                  <c:v>4151</c:v>
                </c:pt>
                <c:pt idx="4151">
                  <c:v>4152</c:v>
                </c:pt>
                <c:pt idx="4152">
                  <c:v>4153</c:v>
                </c:pt>
                <c:pt idx="4153">
                  <c:v>4154</c:v>
                </c:pt>
                <c:pt idx="4154">
                  <c:v>4155</c:v>
                </c:pt>
                <c:pt idx="4155">
                  <c:v>4156</c:v>
                </c:pt>
                <c:pt idx="4156">
                  <c:v>4157</c:v>
                </c:pt>
                <c:pt idx="4157">
                  <c:v>4158</c:v>
                </c:pt>
                <c:pt idx="4158">
                  <c:v>4159</c:v>
                </c:pt>
                <c:pt idx="4159">
                  <c:v>4160</c:v>
                </c:pt>
                <c:pt idx="4160">
                  <c:v>4161</c:v>
                </c:pt>
                <c:pt idx="4161">
                  <c:v>4162</c:v>
                </c:pt>
                <c:pt idx="4162">
                  <c:v>4163</c:v>
                </c:pt>
                <c:pt idx="4163">
                  <c:v>4164</c:v>
                </c:pt>
                <c:pt idx="4164">
                  <c:v>4165</c:v>
                </c:pt>
                <c:pt idx="4165">
                  <c:v>4166</c:v>
                </c:pt>
                <c:pt idx="4166">
                  <c:v>4167</c:v>
                </c:pt>
                <c:pt idx="4167">
                  <c:v>4168</c:v>
                </c:pt>
                <c:pt idx="4168">
                  <c:v>4169</c:v>
                </c:pt>
                <c:pt idx="4169">
                  <c:v>4170</c:v>
                </c:pt>
                <c:pt idx="4170">
                  <c:v>4171</c:v>
                </c:pt>
                <c:pt idx="4171">
                  <c:v>4172</c:v>
                </c:pt>
                <c:pt idx="4172">
                  <c:v>4173</c:v>
                </c:pt>
                <c:pt idx="4173">
                  <c:v>4174</c:v>
                </c:pt>
                <c:pt idx="4174">
                  <c:v>4175</c:v>
                </c:pt>
                <c:pt idx="4175">
                  <c:v>4176</c:v>
                </c:pt>
                <c:pt idx="4176">
                  <c:v>4177</c:v>
                </c:pt>
                <c:pt idx="4177">
                  <c:v>4178</c:v>
                </c:pt>
                <c:pt idx="4178">
                  <c:v>4179</c:v>
                </c:pt>
                <c:pt idx="4179">
                  <c:v>4180</c:v>
                </c:pt>
                <c:pt idx="4180">
                  <c:v>4181</c:v>
                </c:pt>
                <c:pt idx="4181">
                  <c:v>4182</c:v>
                </c:pt>
                <c:pt idx="4182">
                  <c:v>4183</c:v>
                </c:pt>
                <c:pt idx="4183">
                  <c:v>4184</c:v>
                </c:pt>
                <c:pt idx="4184">
                  <c:v>4185</c:v>
                </c:pt>
                <c:pt idx="4185">
                  <c:v>4186</c:v>
                </c:pt>
                <c:pt idx="4186">
                  <c:v>4187</c:v>
                </c:pt>
                <c:pt idx="4187">
                  <c:v>4188</c:v>
                </c:pt>
                <c:pt idx="4188">
                  <c:v>4189</c:v>
                </c:pt>
                <c:pt idx="4189">
                  <c:v>4190</c:v>
                </c:pt>
                <c:pt idx="4190">
                  <c:v>4191</c:v>
                </c:pt>
                <c:pt idx="4191">
                  <c:v>4192</c:v>
                </c:pt>
                <c:pt idx="4192">
                  <c:v>4193</c:v>
                </c:pt>
                <c:pt idx="4193">
                  <c:v>4194</c:v>
                </c:pt>
                <c:pt idx="4194">
                  <c:v>4195</c:v>
                </c:pt>
                <c:pt idx="4195">
                  <c:v>4196</c:v>
                </c:pt>
                <c:pt idx="4196">
                  <c:v>4197</c:v>
                </c:pt>
                <c:pt idx="4197">
                  <c:v>4198</c:v>
                </c:pt>
                <c:pt idx="4198">
                  <c:v>4199</c:v>
                </c:pt>
                <c:pt idx="4199">
                  <c:v>4200</c:v>
                </c:pt>
                <c:pt idx="4200">
                  <c:v>4201</c:v>
                </c:pt>
                <c:pt idx="4201">
                  <c:v>4202</c:v>
                </c:pt>
                <c:pt idx="4202">
                  <c:v>4203</c:v>
                </c:pt>
                <c:pt idx="4203">
                  <c:v>4204</c:v>
                </c:pt>
                <c:pt idx="4204">
                  <c:v>4205</c:v>
                </c:pt>
                <c:pt idx="4205">
                  <c:v>4206</c:v>
                </c:pt>
                <c:pt idx="4206">
                  <c:v>4207</c:v>
                </c:pt>
                <c:pt idx="4207">
                  <c:v>4208</c:v>
                </c:pt>
                <c:pt idx="4208">
                  <c:v>4209</c:v>
                </c:pt>
                <c:pt idx="4209">
                  <c:v>4210</c:v>
                </c:pt>
                <c:pt idx="4210">
                  <c:v>4211</c:v>
                </c:pt>
                <c:pt idx="4211">
                  <c:v>4212</c:v>
                </c:pt>
                <c:pt idx="4212">
                  <c:v>4213</c:v>
                </c:pt>
                <c:pt idx="4213">
                  <c:v>4214</c:v>
                </c:pt>
                <c:pt idx="4214">
                  <c:v>4215</c:v>
                </c:pt>
                <c:pt idx="4215">
                  <c:v>4216</c:v>
                </c:pt>
                <c:pt idx="4216">
                  <c:v>4217</c:v>
                </c:pt>
                <c:pt idx="4217">
                  <c:v>4218</c:v>
                </c:pt>
                <c:pt idx="4218">
                  <c:v>4219</c:v>
                </c:pt>
                <c:pt idx="4219">
                  <c:v>4220</c:v>
                </c:pt>
                <c:pt idx="4220">
                  <c:v>4221</c:v>
                </c:pt>
                <c:pt idx="4221">
                  <c:v>4222</c:v>
                </c:pt>
                <c:pt idx="4222">
                  <c:v>4223</c:v>
                </c:pt>
                <c:pt idx="4223">
                  <c:v>4224</c:v>
                </c:pt>
                <c:pt idx="4224">
                  <c:v>4225</c:v>
                </c:pt>
                <c:pt idx="4225">
                  <c:v>4226</c:v>
                </c:pt>
                <c:pt idx="4226">
                  <c:v>4227</c:v>
                </c:pt>
                <c:pt idx="4227">
                  <c:v>4228</c:v>
                </c:pt>
                <c:pt idx="4228">
                  <c:v>4229</c:v>
                </c:pt>
                <c:pt idx="4229">
                  <c:v>4230</c:v>
                </c:pt>
                <c:pt idx="4230">
                  <c:v>4231</c:v>
                </c:pt>
                <c:pt idx="4231">
                  <c:v>4232</c:v>
                </c:pt>
                <c:pt idx="4232">
                  <c:v>4233</c:v>
                </c:pt>
                <c:pt idx="4233">
                  <c:v>4234</c:v>
                </c:pt>
                <c:pt idx="4234">
                  <c:v>4235</c:v>
                </c:pt>
                <c:pt idx="4235">
                  <c:v>4236</c:v>
                </c:pt>
                <c:pt idx="4236">
                  <c:v>4237</c:v>
                </c:pt>
                <c:pt idx="4237">
                  <c:v>4238</c:v>
                </c:pt>
                <c:pt idx="4238">
                  <c:v>4239</c:v>
                </c:pt>
                <c:pt idx="4239">
                  <c:v>4240</c:v>
                </c:pt>
                <c:pt idx="4240">
                  <c:v>4241</c:v>
                </c:pt>
                <c:pt idx="4241">
                  <c:v>4242</c:v>
                </c:pt>
                <c:pt idx="4242">
                  <c:v>4243</c:v>
                </c:pt>
                <c:pt idx="4243">
                  <c:v>4244</c:v>
                </c:pt>
                <c:pt idx="4244">
                  <c:v>4245</c:v>
                </c:pt>
                <c:pt idx="4245">
                  <c:v>4246</c:v>
                </c:pt>
                <c:pt idx="4246">
                  <c:v>4247</c:v>
                </c:pt>
                <c:pt idx="4247">
                  <c:v>4248</c:v>
                </c:pt>
                <c:pt idx="4248">
                  <c:v>4249</c:v>
                </c:pt>
                <c:pt idx="4249">
                  <c:v>4250</c:v>
                </c:pt>
                <c:pt idx="4250">
                  <c:v>4251</c:v>
                </c:pt>
                <c:pt idx="4251">
                  <c:v>4252</c:v>
                </c:pt>
                <c:pt idx="4252">
                  <c:v>4253</c:v>
                </c:pt>
                <c:pt idx="4253">
                  <c:v>4254</c:v>
                </c:pt>
                <c:pt idx="4254">
                  <c:v>4255</c:v>
                </c:pt>
                <c:pt idx="4255">
                  <c:v>4256</c:v>
                </c:pt>
                <c:pt idx="4256">
                  <c:v>4257</c:v>
                </c:pt>
                <c:pt idx="4257">
                  <c:v>4258</c:v>
                </c:pt>
                <c:pt idx="4258">
                  <c:v>4259</c:v>
                </c:pt>
                <c:pt idx="4259">
                  <c:v>4260</c:v>
                </c:pt>
                <c:pt idx="4260">
                  <c:v>4261</c:v>
                </c:pt>
                <c:pt idx="4261">
                  <c:v>4262</c:v>
                </c:pt>
                <c:pt idx="4262">
                  <c:v>4263</c:v>
                </c:pt>
                <c:pt idx="4263">
                  <c:v>4264</c:v>
                </c:pt>
                <c:pt idx="4264">
                  <c:v>4265</c:v>
                </c:pt>
                <c:pt idx="4265">
                  <c:v>4266</c:v>
                </c:pt>
                <c:pt idx="4266">
                  <c:v>4267</c:v>
                </c:pt>
                <c:pt idx="4267">
                  <c:v>4268</c:v>
                </c:pt>
                <c:pt idx="4268">
                  <c:v>4269</c:v>
                </c:pt>
                <c:pt idx="4269">
                  <c:v>4270</c:v>
                </c:pt>
                <c:pt idx="4270">
                  <c:v>4271</c:v>
                </c:pt>
                <c:pt idx="4271">
                  <c:v>4272</c:v>
                </c:pt>
                <c:pt idx="4272">
                  <c:v>4273</c:v>
                </c:pt>
                <c:pt idx="4273">
                  <c:v>4274</c:v>
                </c:pt>
                <c:pt idx="4274">
                  <c:v>4275</c:v>
                </c:pt>
                <c:pt idx="4275">
                  <c:v>4276</c:v>
                </c:pt>
                <c:pt idx="4276">
                  <c:v>4277</c:v>
                </c:pt>
                <c:pt idx="4277">
                  <c:v>4278</c:v>
                </c:pt>
                <c:pt idx="4278">
                  <c:v>4279</c:v>
                </c:pt>
                <c:pt idx="4279">
                  <c:v>4280</c:v>
                </c:pt>
                <c:pt idx="4280">
                  <c:v>4281</c:v>
                </c:pt>
                <c:pt idx="4281">
                  <c:v>4282</c:v>
                </c:pt>
                <c:pt idx="4282">
                  <c:v>4283</c:v>
                </c:pt>
                <c:pt idx="4283">
                  <c:v>4284</c:v>
                </c:pt>
                <c:pt idx="4284">
                  <c:v>4285</c:v>
                </c:pt>
                <c:pt idx="4285">
                  <c:v>4286</c:v>
                </c:pt>
                <c:pt idx="4286">
                  <c:v>4287</c:v>
                </c:pt>
                <c:pt idx="4287">
                  <c:v>4288</c:v>
                </c:pt>
                <c:pt idx="4288">
                  <c:v>4289</c:v>
                </c:pt>
                <c:pt idx="4289">
                  <c:v>4290</c:v>
                </c:pt>
                <c:pt idx="4290">
                  <c:v>4291</c:v>
                </c:pt>
                <c:pt idx="4291">
                  <c:v>4292</c:v>
                </c:pt>
                <c:pt idx="4292">
                  <c:v>4293</c:v>
                </c:pt>
                <c:pt idx="4293">
                  <c:v>4294</c:v>
                </c:pt>
                <c:pt idx="4294">
                  <c:v>4295</c:v>
                </c:pt>
                <c:pt idx="4295">
                  <c:v>4296</c:v>
                </c:pt>
                <c:pt idx="4296">
                  <c:v>4297</c:v>
                </c:pt>
                <c:pt idx="4297">
                  <c:v>4298</c:v>
                </c:pt>
                <c:pt idx="4298">
                  <c:v>4299</c:v>
                </c:pt>
                <c:pt idx="4299">
                  <c:v>4300</c:v>
                </c:pt>
                <c:pt idx="4300">
                  <c:v>4301</c:v>
                </c:pt>
                <c:pt idx="4301">
                  <c:v>4302</c:v>
                </c:pt>
                <c:pt idx="4302">
                  <c:v>4303</c:v>
                </c:pt>
                <c:pt idx="4303">
                  <c:v>4304</c:v>
                </c:pt>
                <c:pt idx="4304">
                  <c:v>4305</c:v>
                </c:pt>
                <c:pt idx="4305">
                  <c:v>4306</c:v>
                </c:pt>
                <c:pt idx="4306">
                  <c:v>4307</c:v>
                </c:pt>
                <c:pt idx="4307">
                  <c:v>4308</c:v>
                </c:pt>
                <c:pt idx="4308">
                  <c:v>4309</c:v>
                </c:pt>
                <c:pt idx="4309">
                  <c:v>4310</c:v>
                </c:pt>
                <c:pt idx="4310">
                  <c:v>4311</c:v>
                </c:pt>
                <c:pt idx="4311">
                  <c:v>4312</c:v>
                </c:pt>
                <c:pt idx="4312">
                  <c:v>4313</c:v>
                </c:pt>
                <c:pt idx="4313">
                  <c:v>4314</c:v>
                </c:pt>
                <c:pt idx="4314">
                  <c:v>4315</c:v>
                </c:pt>
                <c:pt idx="4315">
                  <c:v>4316</c:v>
                </c:pt>
                <c:pt idx="4316">
                  <c:v>4317</c:v>
                </c:pt>
                <c:pt idx="4317">
                  <c:v>4318</c:v>
                </c:pt>
                <c:pt idx="4318">
                  <c:v>4319</c:v>
                </c:pt>
                <c:pt idx="4319">
                  <c:v>4320</c:v>
                </c:pt>
                <c:pt idx="4320">
                  <c:v>4321</c:v>
                </c:pt>
                <c:pt idx="4321">
                  <c:v>4322</c:v>
                </c:pt>
                <c:pt idx="4322">
                  <c:v>4323</c:v>
                </c:pt>
                <c:pt idx="4323">
                  <c:v>4324</c:v>
                </c:pt>
                <c:pt idx="4324">
                  <c:v>4325</c:v>
                </c:pt>
                <c:pt idx="4325">
                  <c:v>4326</c:v>
                </c:pt>
                <c:pt idx="4326">
                  <c:v>4327</c:v>
                </c:pt>
                <c:pt idx="4327">
                  <c:v>4328</c:v>
                </c:pt>
                <c:pt idx="4328">
                  <c:v>4329</c:v>
                </c:pt>
                <c:pt idx="4329">
                  <c:v>4330</c:v>
                </c:pt>
                <c:pt idx="4330">
                  <c:v>4331</c:v>
                </c:pt>
                <c:pt idx="4331">
                  <c:v>4332</c:v>
                </c:pt>
                <c:pt idx="4332">
                  <c:v>4333</c:v>
                </c:pt>
                <c:pt idx="4333">
                  <c:v>4334</c:v>
                </c:pt>
                <c:pt idx="4334">
                  <c:v>4335</c:v>
                </c:pt>
                <c:pt idx="4335">
                  <c:v>4336</c:v>
                </c:pt>
                <c:pt idx="4336">
                  <c:v>4337</c:v>
                </c:pt>
                <c:pt idx="4337">
                  <c:v>4338</c:v>
                </c:pt>
                <c:pt idx="4338">
                  <c:v>4339</c:v>
                </c:pt>
                <c:pt idx="4339">
                  <c:v>4340</c:v>
                </c:pt>
                <c:pt idx="4340">
                  <c:v>4341</c:v>
                </c:pt>
                <c:pt idx="4341">
                  <c:v>4342</c:v>
                </c:pt>
                <c:pt idx="4342">
                  <c:v>4343</c:v>
                </c:pt>
                <c:pt idx="4343">
                  <c:v>4344</c:v>
                </c:pt>
                <c:pt idx="4344">
                  <c:v>4345</c:v>
                </c:pt>
                <c:pt idx="4345">
                  <c:v>4346</c:v>
                </c:pt>
                <c:pt idx="4346">
                  <c:v>4347</c:v>
                </c:pt>
                <c:pt idx="4347">
                  <c:v>4348</c:v>
                </c:pt>
                <c:pt idx="4348">
                  <c:v>4349</c:v>
                </c:pt>
                <c:pt idx="4349">
                  <c:v>4350</c:v>
                </c:pt>
                <c:pt idx="4350">
                  <c:v>4351</c:v>
                </c:pt>
                <c:pt idx="4351">
                  <c:v>4352</c:v>
                </c:pt>
                <c:pt idx="4352">
                  <c:v>4353</c:v>
                </c:pt>
                <c:pt idx="4353">
                  <c:v>4354</c:v>
                </c:pt>
                <c:pt idx="4354">
                  <c:v>4355</c:v>
                </c:pt>
                <c:pt idx="4355">
                  <c:v>4356</c:v>
                </c:pt>
                <c:pt idx="4356">
                  <c:v>4357</c:v>
                </c:pt>
                <c:pt idx="4357">
                  <c:v>4358</c:v>
                </c:pt>
                <c:pt idx="4358">
                  <c:v>4359</c:v>
                </c:pt>
                <c:pt idx="4359">
                  <c:v>4360</c:v>
                </c:pt>
                <c:pt idx="4360">
                  <c:v>4361</c:v>
                </c:pt>
                <c:pt idx="4361">
                  <c:v>4362</c:v>
                </c:pt>
                <c:pt idx="4362">
                  <c:v>4363</c:v>
                </c:pt>
                <c:pt idx="4363">
                  <c:v>4364</c:v>
                </c:pt>
                <c:pt idx="4364">
                  <c:v>4365</c:v>
                </c:pt>
                <c:pt idx="4365">
                  <c:v>4366</c:v>
                </c:pt>
                <c:pt idx="4366">
                  <c:v>4367</c:v>
                </c:pt>
                <c:pt idx="4367">
                  <c:v>4368</c:v>
                </c:pt>
                <c:pt idx="4368">
                  <c:v>4369</c:v>
                </c:pt>
                <c:pt idx="4369">
                  <c:v>4370</c:v>
                </c:pt>
                <c:pt idx="4370">
                  <c:v>4371</c:v>
                </c:pt>
                <c:pt idx="4371">
                  <c:v>4372</c:v>
                </c:pt>
                <c:pt idx="4372">
                  <c:v>4373</c:v>
                </c:pt>
                <c:pt idx="4373">
                  <c:v>4374</c:v>
                </c:pt>
                <c:pt idx="4374">
                  <c:v>4375</c:v>
                </c:pt>
                <c:pt idx="4375">
                  <c:v>4376</c:v>
                </c:pt>
                <c:pt idx="4376">
                  <c:v>4377</c:v>
                </c:pt>
                <c:pt idx="4377">
                  <c:v>4378</c:v>
                </c:pt>
                <c:pt idx="4378">
                  <c:v>4379</c:v>
                </c:pt>
                <c:pt idx="4379">
                  <c:v>4380</c:v>
                </c:pt>
                <c:pt idx="4380">
                  <c:v>4381</c:v>
                </c:pt>
                <c:pt idx="4381">
                  <c:v>4382</c:v>
                </c:pt>
                <c:pt idx="4382">
                  <c:v>4383</c:v>
                </c:pt>
                <c:pt idx="4383">
                  <c:v>4384</c:v>
                </c:pt>
                <c:pt idx="4384">
                  <c:v>4385</c:v>
                </c:pt>
                <c:pt idx="4385">
                  <c:v>4386</c:v>
                </c:pt>
                <c:pt idx="4386">
                  <c:v>4387</c:v>
                </c:pt>
                <c:pt idx="4387">
                  <c:v>4388</c:v>
                </c:pt>
                <c:pt idx="4388">
                  <c:v>4389</c:v>
                </c:pt>
                <c:pt idx="4389">
                  <c:v>4390</c:v>
                </c:pt>
                <c:pt idx="4390">
                  <c:v>4391</c:v>
                </c:pt>
                <c:pt idx="4391">
                  <c:v>4392</c:v>
                </c:pt>
                <c:pt idx="4392">
                  <c:v>4393</c:v>
                </c:pt>
                <c:pt idx="4393">
                  <c:v>4394</c:v>
                </c:pt>
                <c:pt idx="4394">
                  <c:v>4395</c:v>
                </c:pt>
                <c:pt idx="4395">
                  <c:v>4396</c:v>
                </c:pt>
                <c:pt idx="4396">
                  <c:v>4397</c:v>
                </c:pt>
                <c:pt idx="4397">
                  <c:v>4398</c:v>
                </c:pt>
                <c:pt idx="4398">
                  <c:v>4399</c:v>
                </c:pt>
                <c:pt idx="4399">
                  <c:v>4400</c:v>
                </c:pt>
                <c:pt idx="4400">
                  <c:v>4401</c:v>
                </c:pt>
                <c:pt idx="4401">
                  <c:v>4402</c:v>
                </c:pt>
                <c:pt idx="4402">
                  <c:v>4403</c:v>
                </c:pt>
                <c:pt idx="4403">
                  <c:v>4404</c:v>
                </c:pt>
                <c:pt idx="4404">
                  <c:v>4405</c:v>
                </c:pt>
                <c:pt idx="4405">
                  <c:v>4406</c:v>
                </c:pt>
                <c:pt idx="4406">
                  <c:v>4407</c:v>
                </c:pt>
                <c:pt idx="4407">
                  <c:v>4408</c:v>
                </c:pt>
                <c:pt idx="4408">
                  <c:v>4409</c:v>
                </c:pt>
                <c:pt idx="4409">
                  <c:v>4410</c:v>
                </c:pt>
                <c:pt idx="4410">
                  <c:v>4411</c:v>
                </c:pt>
                <c:pt idx="4411">
                  <c:v>4412</c:v>
                </c:pt>
                <c:pt idx="4412">
                  <c:v>4413</c:v>
                </c:pt>
                <c:pt idx="4413">
                  <c:v>4414</c:v>
                </c:pt>
                <c:pt idx="4414">
                  <c:v>4415</c:v>
                </c:pt>
                <c:pt idx="4415">
                  <c:v>4416</c:v>
                </c:pt>
                <c:pt idx="4416">
                  <c:v>4417</c:v>
                </c:pt>
                <c:pt idx="4417">
                  <c:v>4418</c:v>
                </c:pt>
                <c:pt idx="4418">
                  <c:v>4419</c:v>
                </c:pt>
                <c:pt idx="4419">
                  <c:v>4420</c:v>
                </c:pt>
                <c:pt idx="4420">
                  <c:v>4421</c:v>
                </c:pt>
                <c:pt idx="4421">
                  <c:v>4422</c:v>
                </c:pt>
                <c:pt idx="4422">
                  <c:v>4423</c:v>
                </c:pt>
                <c:pt idx="4423">
                  <c:v>4424</c:v>
                </c:pt>
                <c:pt idx="4424">
                  <c:v>4425</c:v>
                </c:pt>
                <c:pt idx="4425">
                  <c:v>4426</c:v>
                </c:pt>
                <c:pt idx="4426">
                  <c:v>4427</c:v>
                </c:pt>
                <c:pt idx="4427">
                  <c:v>4428</c:v>
                </c:pt>
                <c:pt idx="4428">
                  <c:v>4429</c:v>
                </c:pt>
                <c:pt idx="4429">
                  <c:v>4430</c:v>
                </c:pt>
                <c:pt idx="4430">
                  <c:v>4431</c:v>
                </c:pt>
                <c:pt idx="4431">
                  <c:v>4432</c:v>
                </c:pt>
                <c:pt idx="4432">
                  <c:v>4433</c:v>
                </c:pt>
                <c:pt idx="4433">
                  <c:v>4434</c:v>
                </c:pt>
                <c:pt idx="4434">
                  <c:v>4435</c:v>
                </c:pt>
                <c:pt idx="4435">
                  <c:v>4436</c:v>
                </c:pt>
                <c:pt idx="4436">
                  <c:v>4437</c:v>
                </c:pt>
                <c:pt idx="4437">
                  <c:v>4438</c:v>
                </c:pt>
                <c:pt idx="4438">
                  <c:v>4439</c:v>
                </c:pt>
                <c:pt idx="4439">
                  <c:v>4440</c:v>
                </c:pt>
                <c:pt idx="4440">
                  <c:v>4441</c:v>
                </c:pt>
                <c:pt idx="4441">
                  <c:v>4442</c:v>
                </c:pt>
                <c:pt idx="4442">
                  <c:v>4443</c:v>
                </c:pt>
                <c:pt idx="4443">
                  <c:v>4444</c:v>
                </c:pt>
                <c:pt idx="4444">
                  <c:v>4445</c:v>
                </c:pt>
                <c:pt idx="4445">
                  <c:v>4446</c:v>
                </c:pt>
                <c:pt idx="4446">
                  <c:v>4447</c:v>
                </c:pt>
                <c:pt idx="4447">
                  <c:v>4448</c:v>
                </c:pt>
                <c:pt idx="4448">
                  <c:v>4449</c:v>
                </c:pt>
                <c:pt idx="4449">
                  <c:v>4450</c:v>
                </c:pt>
                <c:pt idx="4450">
                  <c:v>4451</c:v>
                </c:pt>
                <c:pt idx="4451">
                  <c:v>4452</c:v>
                </c:pt>
                <c:pt idx="4452">
                  <c:v>4453</c:v>
                </c:pt>
                <c:pt idx="4453">
                  <c:v>4454</c:v>
                </c:pt>
                <c:pt idx="4454">
                  <c:v>4455</c:v>
                </c:pt>
                <c:pt idx="4455">
                  <c:v>4456</c:v>
                </c:pt>
                <c:pt idx="4456">
                  <c:v>4457</c:v>
                </c:pt>
                <c:pt idx="4457">
                  <c:v>4458</c:v>
                </c:pt>
                <c:pt idx="4458">
                  <c:v>4459</c:v>
                </c:pt>
                <c:pt idx="4459">
                  <c:v>4460</c:v>
                </c:pt>
                <c:pt idx="4460">
                  <c:v>4461</c:v>
                </c:pt>
                <c:pt idx="4461">
                  <c:v>4462</c:v>
                </c:pt>
                <c:pt idx="4462">
                  <c:v>4463</c:v>
                </c:pt>
                <c:pt idx="4463">
                  <c:v>4464</c:v>
                </c:pt>
                <c:pt idx="4464">
                  <c:v>4465</c:v>
                </c:pt>
                <c:pt idx="4465">
                  <c:v>4466</c:v>
                </c:pt>
                <c:pt idx="4466">
                  <c:v>4467</c:v>
                </c:pt>
                <c:pt idx="4467">
                  <c:v>4468</c:v>
                </c:pt>
                <c:pt idx="4468">
                  <c:v>4469</c:v>
                </c:pt>
                <c:pt idx="4469">
                  <c:v>4470</c:v>
                </c:pt>
                <c:pt idx="4470">
                  <c:v>4471</c:v>
                </c:pt>
                <c:pt idx="4471">
                  <c:v>4472</c:v>
                </c:pt>
                <c:pt idx="4472">
                  <c:v>4473</c:v>
                </c:pt>
                <c:pt idx="4473">
                  <c:v>4474</c:v>
                </c:pt>
                <c:pt idx="4474">
                  <c:v>4475</c:v>
                </c:pt>
                <c:pt idx="4475">
                  <c:v>4476</c:v>
                </c:pt>
                <c:pt idx="4476">
                  <c:v>4477</c:v>
                </c:pt>
                <c:pt idx="4477">
                  <c:v>4478</c:v>
                </c:pt>
                <c:pt idx="4478">
                  <c:v>4479</c:v>
                </c:pt>
                <c:pt idx="4479">
                  <c:v>4480</c:v>
                </c:pt>
                <c:pt idx="4480">
                  <c:v>4481</c:v>
                </c:pt>
                <c:pt idx="4481">
                  <c:v>4482</c:v>
                </c:pt>
                <c:pt idx="4482">
                  <c:v>4483</c:v>
                </c:pt>
                <c:pt idx="4483">
                  <c:v>4484</c:v>
                </c:pt>
                <c:pt idx="4484">
                  <c:v>4485</c:v>
                </c:pt>
                <c:pt idx="4485">
                  <c:v>4486</c:v>
                </c:pt>
                <c:pt idx="4486">
                  <c:v>4487</c:v>
                </c:pt>
                <c:pt idx="4487">
                  <c:v>4488</c:v>
                </c:pt>
                <c:pt idx="4488">
                  <c:v>4489</c:v>
                </c:pt>
                <c:pt idx="4489">
                  <c:v>4490</c:v>
                </c:pt>
                <c:pt idx="4490">
                  <c:v>4491</c:v>
                </c:pt>
                <c:pt idx="4491">
                  <c:v>4492</c:v>
                </c:pt>
                <c:pt idx="4492">
                  <c:v>4493</c:v>
                </c:pt>
                <c:pt idx="4493">
                  <c:v>4494</c:v>
                </c:pt>
                <c:pt idx="4494">
                  <c:v>4495</c:v>
                </c:pt>
                <c:pt idx="4495">
                  <c:v>4496</c:v>
                </c:pt>
                <c:pt idx="4496">
                  <c:v>4497</c:v>
                </c:pt>
                <c:pt idx="4497">
                  <c:v>4498</c:v>
                </c:pt>
                <c:pt idx="4498">
                  <c:v>4499</c:v>
                </c:pt>
                <c:pt idx="4499">
                  <c:v>4500</c:v>
                </c:pt>
                <c:pt idx="4500">
                  <c:v>4501</c:v>
                </c:pt>
                <c:pt idx="4501">
                  <c:v>4502</c:v>
                </c:pt>
                <c:pt idx="4502">
                  <c:v>4503</c:v>
                </c:pt>
                <c:pt idx="4503">
                  <c:v>4504</c:v>
                </c:pt>
                <c:pt idx="4504">
                  <c:v>4505</c:v>
                </c:pt>
                <c:pt idx="4505">
                  <c:v>4506</c:v>
                </c:pt>
                <c:pt idx="4506">
                  <c:v>4507</c:v>
                </c:pt>
                <c:pt idx="4507">
                  <c:v>4508</c:v>
                </c:pt>
                <c:pt idx="4508">
                  <c:v>4509</c:v>
                </c:pt>
                <c:pt idx="4509">
                  <c:v>4510</c:v>
                </c:pt>
                <c:pt idx="4510">
                  <c:v>4511</c:v>
                </c:pt>
                <c:pt idx="4511">
                  <c:v>4512</c:v>
                </c:pt>
                <c:pt idx="4512">
                  <c:v>4513</c:v>
                </c:pt>
                <c:pt idx="4513">
                  <c:v>4514</c:v>
                </c:pt>
                <c:pt idx="4514">
                  <c:v>4515</c:v>
                </c:pt>
                <c:pt idx="4515">
                  <c:v>4516</c:v>
                </c:pt>
                <c:pt idx="4516">
                  <c:v>4517</c:v>
                </c:pt>
                <c:pt idx="4517">
                  <c:v>4518</c:v>
                </c:pt>
                <c:pt idx="4518">
                  <c:v>4519</c:v>
                </c:pt>
                <c:pt idx="4519">
                  <c:v>4520</c:v>
                </c:pt>
                <c:pt idx="4520">
                  <c:v>4521</c:v>
                </c:pt>
                <c:pt idx="4521">
                  <c:v>4522</c:v>
                </c:pt>
                <c:pt idx="4522">
                  <c:v>4523</c:v>
                </c:pt>
                <c:pt idx="4523">
                  <c:v>4524</c:v>
                </c:pt>
                <c:pt idx="4524">
                  <c:v>4525</c:v>
                </c:pt>
                <c:pt idx="4525">
                  <c:v>4526</c:v>
                </c:pt>
                <c:pt idx="4526">
                  <c:v>4527</c:v>
                </c:pt>
                <c:pt idx="4527">
                  <c:v>4528</c:v>
                </c:pt>
                <c:pt idx="4528">
                  <c:v>4529</c:v>
                </c:pt>
                <c:pt idx="4529">
                  <c:v>4530</c:v>
                </c:pt>
                <c:pt idx="4530">
                  <c:v>4531</c:v>
                </c:pt>
                <c:pt idx="4531">
                  <c:v>4532</c:v>
                </c:pt>
                <c:pt idx="4532">
                  <c:v>4533</c:v>
                </c:pt>
                <c:pt idx="4533">
                  <c:v>4534</c:v>
                </c:pt>
                <c:pt idx="4534">
                  <c:v>4535</c:v>
                </c:pt>
                <c:pt idx="4535">
                  <c:v>4536</c:v>
                </c:pt>
                <c:pt idx="4536">
                  <c:v>4537</c:v>
                </c:pt>
                <c:pt idx="4537">
                  <c:v>4538</c:v>
                </c:pt>
                <c:pt idx="4538">
                  <c:v>4539</c:v>
                </c:pt>
                <c:pt idx="4539">
                  <c:v>4540</c:v>
                </c:pt>
                <c:pt idx="4540">
                  <c:v>4541</c:v>
                </c:pt>
                <c:pt idx="4541">
                  <c:v>4542</c:v>
                </c:pt>
                <c:pt idx="4542">
                  <c:v>4543</c:v>
                </c:pt>
                <c:pt idx="4543">
                  <c:v>4544</c:v>
                </c:pt>
                <c:pt idx="4544">
                  <c:v>4545</c:v>
                </c:pt>
                <c:pt idx="4545">
                  <c:v>4546</c:v>
                </c:pt>
                <c:pt idx="4546">
                  <c:v>4547</c:v>
                </c:pt>
                <c:pt idx="4547">
                  <c:v>4548</c:v>
                </c:pt>
                <c:pt idx="4548">
                  <c:v>4549</c:v>
                </c:pt>
                <c:pt idx="4549">
                  <c:v>4550</c:v>
                </c:pt>
                <c:pt idx="4550">
                  <c:v>4551</c:v>
                </c:pt>
                <c:pt idx="4551">
                  <c:v>4552</c:v>
                </c:pt>
                <c:pt idx="4552">
                  <c:v>4553</c:v>
                </c:pt>
                <c:pt idx="4553">
                  <c:v>4554</c:v>
                </c:pt>
                <c:pt idx="4554">
                  <c:v>4555</c:v>
                </c:pt>
                <c:pt idx="4555">
                  <c:v>4556</c:v>
                </c:pt>
                <c:pt idx="4556">
                  <c:v>4557</c:v>
                </c:pt>
                <c:pt idx="4557">
                  <c:v>4558</c:v>
                </c:pt>
                <c:pt idx="4558">
                  <c:v>4559</c:v>
                </c:pt>
                <c:pt idx="4559">
                  <c:v>4560</c:v>
                </c:pt>
                <c:pt idx="4560">
                  <c:v>4561</c:v>
                </c:pt>
                <c:pt idx="4561">
                  <c:v>4562</c:v>
                </c:pt>
                <c:pt idx="4562">
                  <c:v>4563</c:v>
                </c:pt>
                <c:pt idx="4563">
                  <c:v>4564</c:v>
                </c:pt>
                <c:pt idx="4564">
                  <c:v>4565</c:v>
                </c:pt>
                <c:pt idx="4565">
                  <c:v>4566</c:v>
                </c:pt>
                <c:pt idx="4566">
                  <c:v>4567</c:v>
                </c:pt>
                <c:pt idx="4567">
                  <c:v>4568</c:v>
                </c:pt>
                <c:pt idx="4568">
                  <c:v>4569</c:v>
                </c:pt>
                <c:pt idx="4569">
                  <c:v>4570</c:v>
                </c:pt>
                <c:pt idx="4570">
                  <c:v>4571</c:v>
                </c:pt>
                <c:pt idx="4571">
                  <c:v>4572</c:v>
                </c:pt>
                <c:pt idx="4572">
                  <c:v>4573</c:v>
                </c:pt>
                <c:pt idx="4573">
                  <c:v>4574</c:v>
                </c:pt>
                <c:pt idx="4574">
                  <c:v>4575</c:v>
                </c:pt>
                <c:pt idx="4575">
                  <c:v>4576</c:v>
                </c:pt>
                <c:pt idx="4576">
                  <c:v>4577</c:v>
                </c:pt>
                <c:pt idx="4577">
                  <c:v>4578</c:v>
                </c:pt>
                <c:pt idx="4578">
                  <c:v>4579</c:v>
                </c:pt>
                <c:pt idx="4579">
                  <c:v>4580</c:v>
                </c:pt>
                <c:pt idx="4580">
                  <c:v>4581</c:v>
                </c:pt>
                <c:pt idx="4581">
                  <c:v>4582</c:v>
                </c:pt>
                <c:pt idx="4582">
                  <c:v>4583</c:v>
                </c:pt>
                <c:pt idx="4583">
                  <c:v>4584</c:v>
                </c:pt>
                <c:pt idx="4584">
                  <c:v>4585</c:v>
                </c:pt>
                <c:pt idx="4585">
                  <c:v>4586</c:v>
                </c:pt>
                <c:pt idx="4586">
                  <c:v>4587</c:v>
                </c:pt>
                <c:pt idx="4587">
                  <c:v>4588</c:v>
                </c:pt>
                <c:pt idx="4588">
                  <c:v>4589</c:v>
                </c:pt>
                <c:pt idx="4589">
                  <c:v>4590</c:v>
                </c:pt>
                <c:pt idx="4590">
                  <c:v>4591</c:v>
                </c:pt>
                <c:pt idx="4591">
                  <c:v>4592</c:v>
                </c:pt>
                <c:pt idx="4592">
                  <c:v>4593</c:v>
                </c:pt>
                <c:pt idx="4593">
                  <c:v>4594</c:v>
                </c:pt>
                <c:pt idx="4594">
                  <c:v>4595</c:v>
                </c:pt>
                <c:pt idx="4595">
                  <c:v>4596</c:v>
                </c:pt>
                <c:pt idx="4596">
                  <c:v>4597</c:v>
                </c:pt>
                <c:pt idx="4597">
                  <c:v>4598</c:v>
                </c:pt>
                <c:pt idx="4598">
                  <c:v>4599</c:v>
                </c:pt>
                <c:pt idx="4599">
                  <c:v>4600</c:v>
                </c:pt>
                <c:pt idx="4600">
                  <c:v>4601</c:v>
                </c:pt>
                <c:pt idx="4601">
                  <c:v>4602</c:v>
                </c:pt>
                <c:pt idx="4602">
                  <c:v>4603</c:v>
                </c:pt>
                <c:pt idx="4603">
                  <c:v>4604</c:v>
                </c:pt>
                <c:pt idx="4604">
                  <c:v>4605</c:v>
                </c:pt>
                <c:pt idx="4605">
                  <c:v>4606</c:v>
                </c:pt>
                <c:pt idx="4606">
                  <c:v>4607</c:v>
                </c:pt>
                <c:pt idx="4607">
                  <c:v>4608</c:v>
                </c:pt>
                <c:pt idx="4608">
                  <c:v>4609</c:v>
                </c:pt>
                <c:pt idx="4609">
                  <c:v>4610</c:v>
                </c:pt>
                <c:pt idx="4610">
                  <c:v>4611</c:v>
                </c:pt>
                <c:pt idx="4611">
                  <c:v>4612</c:v>
                </c:pt>
                <c:pt idx="4612">
                  <c:v>4613</c:v>
                </c:pt>
                <c:pt idx="4613">
                  <c:v>4614</c:v>
                </c:pt>
                <c:pt idx="4614">
                  <c:v>4615</c:v>
                </c:pt>
                <c:pt idx="4615">
                  <c:v>4616</c:v>
                </c:pt>
                <c:pt idx="4616">
                  <c:v>4617</c:v>
                </c:pt>
                <c:pt idx="4617">
                  <c:v>4618</c:v>
                </c:pt>
                <c:pt idx="4618">
                  <c:v>4619</c:v>
                </c:pt>
                <c:pt idx="4619">
                  <c:v>4620</c:v>
                </c:pt>
                <c:pt idx="4620">
                  <c:v>4621</c:v>
                </c:pt>
                <c:pt idx="4621">
                  <c:v>4622</c:v>
                </c:pt>
                <c:pt idx="4622">
                  <c:v>4623</c:v>
                </c:pt>
                <c:pt idx="4623">
                  <c:v>4624</c:v>
                </c:pt>
                <c:pt idx="4624">
                  <c:v>4625</c:v>
                </c:pt>
                <c:pt idx="4625">
                  <c:v>4626</c:v>
                </c:pt>
                <c:pt idx="4626">
                  <c:v>4627</c:v>
                </c:pt>
                <c:pt idx="4627">
                  <c:v>4628</c:v>
                </c:pt>
                <c:pt idx="4628">
                  <c:v>4629</c:v>
                </c:pt>
                <c:pt idx="4629">
                  <c:v>4630</c:v>
                </c:pt>
                <c:pt idx="4630">
                  <c:v>4631</c:v>
                </c:pt>
                <c:pt idx="4631">
                  <c:v>4632</c:v>
                </c:pt>
                <c:pt idx="4632">
                  <c:v>4633</c:v>
                </c:pt>
                <c:pt idx="4633">
                  <c:v>4634</c:v>
                </c:pt>
                <c:pt idx="4634">
                  <c:v>4635</c:v>
                </c:pt>
                <c:pt idx="4635">
                  <c:v>4636</c:v>
                </c:pt>
                <c:pt idx="4636">
                  <c:v>4637</c:v>
                </c:pt>
                <c:pt idx="4637">
                  <c:v>4638</c:v>
                </c:pt>
                <c:pt idx="4638">
                  <c:v>4639</c:v>
                </c:pt>
                <c:pt idx="4639">
                  <c:v>4640</c:v>
                </c:pt>
                <c:pt idx="4640">
                  <c:v>4641</c:v>
                </c:pt>
                <c:pt idx="4641">
                  <c:v>4642</c:v>
                </c:pt>
                <c:pt idx="4642">
                  <c:v>4643</c:v>
                </c:pt>
                <c:pt idx="4643">
                  <c:v>4644</c:v>
                </c:pt>
                <c:pt idx="4644">
                  <c:v>4645</c:v>
                </c:pt>
                <c:pt idx="4645">
                  <c:v>4646</c:v>
                </c:pt>
                <c:pt idx="4646">
                  <c:v>4647</c:v>
                </c:pt>
                <c:pt idx="4647">
                  <c:v>4648</c:v>
                </c:pt>
                <c:pt idx="4648">
                  <c:v>4649</c:v>
                </c:pt>
                <c:pt idx="4649">
                  <c:v>4650</c:v>
                </c:pt>
                <c:pt idx="4650">
                  <c:v>4651</c:v>
                </c:pt>
                <c:pt idx="4651">
                  <c:v>4652</c:v>
                </c:pt>
                <c:pt idx="4652">
                  <c:v>4653</c:v>
                </c:pt>
                <c:pt idx="4653">
                  <c:v>4654</c:v>
                </c:pt>
                <c:pt idx="4654">
                  <c:v>4655</c:v>
                </c:pt>
                <c:pt idx="4655">
                  <c:v>4656</c:v>
                </c:pt>
                <c:pt idx="4656">
                  <c:v>4657</c:v>
                </c:pt>
                <c:pt idx="4657">
                  <c:v>4658</c:v>
                </c:pt>
                <c:pt idx="4658">
                  <c:v>4659</c:v>
                </c:pt>
                <c:pt idx="4659">
                  <c:v>4660</c:v>
                </c:pt>
                <c:pt idx="4660">
                  <c:v>4661</c:v>
                </c:pt>
                <c:pt idx="4661">
                  <c:v>4662</c:v>
                </c:pt>
                <c:pt idx="4662">
                  <c:v>4663</c:v>
                </c:pt>
                <c:pt idx="4663">
                  <c:v>4664</c:v>
                </c:pt>
                <c:pt idx="4664">
                  <c:v>4665</c:v>
                </c:pt>
                <c:pt idx="4665">
                  <c:v>4666</c:v>
                </c:pt>
                <c:pt idx="4666">
                  <c:v>4667</c:v>
                </c:pt>
                <c:pt idx="4667">
                  <c:v>4668</c:v>
                </c:pt>
                <c:pt idx="4668">
                  <c:v>4669</c:v>
                </c:pt>
                <c:pt idx="4669">
                  <c:v>4670</c:v>
                </c:pt>
                <c:pt idx="4670">
                  <c:v>4671</c:v>
                </c:pt>
                <c:pt idx="4671">
                  <c:v>4672</c:v>
                </c:pt>
                <c:pt idx="4672">
                  <c:v>4673</c:v>
                </c:pt>
                <c:pt idx="4673">
                  <c:v>4674</c:v>
                </c:pt>
                <c:pt idx="4674">
                  <c:v>4675</c:v>
                </c:pt>
                <c:pt idx="4675">
                  <c:v>4676</c:v>
                </c:pt>
                <c:pt idx="4676">
                  <c:v>4677</c:v>
                </c:pt>
                <c:pt idx="4677">
                  <c:v>4678</c:v>
                </c:pt>
                <c:pt idx="4678">
                  <c:v>4679</c:v>
                </c:pt>
                <c:pt idx="4679">
                  <c:v>4680</c:v>
                </c:pt>
                <c:pt idx="4680">
                  <c:v>4681</c:v>
                </c:pt>
                <c:pt idx="4681">
                  <c:v>4682</c:v>
                </c:pt>
                <c:pt idx="4682">
                  <c:v>4683</c:v>
                </c:pt>
                <c:pt idx="4683">
                  <c:v>4684</c:v>
                </c:pt>
                <c:pt idx="4684">
                  <c:v>4685</c:v>
                </c:pt>
                <c:pt idx="4685">
                  <c:v>4686</c:v>
                </c:pt>
                <c:pt idx="4686">
                  <c:v>4687</c:v>
                </c:pt>
                <c:pt idx="4687">
                  <c:v>4688</c:v>
                </c:pt>
                <c:pt idx="4688">
                  <c:v>4689</c:v>
                </c:pt>
                <c:pt idx="4689">
                  <c:v>4690</c:v>
                </c:pt>
                <c:pt idx="4690">
                  <c:v>4691</c:v>
                </c:pt>
                <c:pt idx="4691">
                  <c:v>4692</c:v>
                </c:pt>
                <c:pt idx="4692">
                  <c:v>4693</c:v>
                </c:pt>
                <c:pt idx="4693">
                  <c:v>4694</c:v>
                </c:pt>
                <c:pt idx="4694">
                  <c:v>4695</c:v>
                </c:pt>
                <c:pt idx="4695">
                  <c:v>4696</c:v>
                </c:pt>
                <c:pt idx="4696">
                  <c:v>4697</c:v>
                </c:pt>
                <c:pt idx="4697">
                  <c:v>4698</c:v>
                </c:pt>
                <c:pt idx="4698">
                  <c:v>4699</c:v>
                </c:pt>
                <c:pt idx="4699">
                  <c:v>4700</c:v>
                </c:pt>
                <c:pt idx="4700">
                  <c:v>4701</c:v>
                </c:pt>
                <c:pt idx="4701">
                  <c:v>4702</c:v>
                </c:pt>
                <c:pt idx="4702">
                  <c:v>4703</c:v>
                </c:pt>
                <c:pt idx="4703">
                  <c:v>4704</c:v>
                </c:pt>
                <c:pt idx="4704">
                  <c:v>4705</c:v>
                </c:pt>
                <c:pt idx="4705">
                  <c:v>4706</c:v>
                </c:pt>
                <c:pt idx="4706">
                  <c:v>4707</c:v>
                </c:pt>
                <c:pt idx="4707">
                  <c:v>4708</c:v>
                </c:pt>
                <c:pt idx="4708">
                  <c:v>4709</c:v>
                </c:pt>
                <c:pt idx="4709">
                  <c:v>4710</c:v>
                </c:pt>
                <c:pt idx="4710">
                  <c:v>4711</c:v>
                </c:pt>
                <c:pt idx="4711">
                  <c:v>4712</c:v>
                </c:pt>
                <c:pt idx="4712">
                  <c:v>4713</c:v>
                </c:pt>
                <c:pt idx="4713">
                  <c:v>4714</c:v>
                </c:pt>
                <c:pt idx="4714">
                  <c:v>4715</c:v>
                </c:pt>
                <c:pt idx="4715">
                  <c:v>4716</c:v>
                </c:pt>
                <c:pt idx="4716">
                  <c:v>4717</c:v>
                </c:pt>
                <c:pt idx="4717">
                  <c:v>4718</c:v>
                </c:pt>
                <c:pt idx="4718">
                  <c:v>4719</c:v>
                </c:pt>
                <c:pt idx="4719">
                  <c:v>4720</c:v>
                </c:pt>
                <c:pt idx="4720">
                  <c:v>4721</c:v>
                </c:pt>
                <c:pt idx="4721">
                  <c:v>4722</c:v>
                </c:pt>
                <c:pt idx="4722">
                  <c:v>4723</c:v>
                </c:pt>
                <c:pt idx="4723">
                  <c:v>4724</c:v>
                </c:pt>
                <c:pt idx="4724">
                  <c:v>4725</c:v>
                </c:pt>
                <c:pt idx="4725">
                  <c:v>4726</c:v>
                </c:pt>
                <c:pt idx="4726">
                  <c:v>4727</c:v>
                </c:pt>
                <c:pt idx="4727">
                  <c:v>4728</c:v>
                </c:pt>
                <c:pt idx="4728">
                  <c:v>4729</c:v>
                </c:pt>
                <c:pt idx="4729">
                  <c:v>4730</c:v>
                </c:pt>
                <c:pt idx="4730">
                  <c:v>4731</c:v>
                </c:pt>
                <c:pt idx="4731">
                  <c:v>4732</c:v>
                </c:pt>
                <c:pt idx="4732">
                  <c:v>4733</c:v>
                </c:pt>
                <c:pt idx="4733">
                  <c:v>4734</c:v>
                </c:pt>
                <c:pt idx="4734">
                  <c:v>4735</c:v>
                </c:pt>
                <c:pt idx="4735">
                  <c:v>4736</c:v>
                </c:pt>
                <c:pt idx="4736">
                  <c:v>4737</c:v>
                </c:pt>
                <c:pt idx="4737">
                  <c:v>4738</c:v>
                </c:pt>
                <c:pt idx="4738">
                  <c:v>4739</c:v>
                </c:pt>
                <c:pt idx="4739">
                  <c:v>4740</c:v>
                </c:pt>
                <c:pt idx="4740">
                  <c:v>4741</c:v>
                </c:pt>
                <c:pt idx="4741">
                  <c:v>4742</c:v>
                </c:pt>
                <c:pt idx="4742">
                  <c:v>4743</c:v>
                </c:pt>
                <c:pt idx="4743">
                  <c:v>4744</c:v>
                </c:pt>
                <c:pt idx="4744">
                  <c:v>4745</c:v>
                </c:pt>
                <c:pt idx="4745">
                  <c:v>4746</c:v>
                </c:pt>
                <c:pt idx="4746">
                  <c:v>4747</c:v>
                </c:pt>
                <c:pt idx="4747">
                  <c:v>4748</c:v>
                </c:pt>
                <c:pt idx="4748">
                  <c:v>4749</c:v>
                </c:pt>
                <c:pt idx="4749">
                  <c:v>4750</c:v>
                </c:pt>
                <c:pt idx="4750">
                  <c:v>4751</c:v>
                </c:pt>
                <c:pt idx="4751">
                  <c:v>4752</c:v>
                </c:pt>
                <c:pt idx="4752">
                  <c:v>4753</c:v>
                </c:pt>
                <c:pt idx="4753">
                  <c:v>4754</c:v>
                </c:pt>
                <c:pt idx="4754">
                  <c:v>4755</c:v>
                </c:pt>
                <c:pt idx="4755">
                  <c:v>4756</c:v>
                </c:pt>
                <c:pt idx="4756">
                  <c:v>4757</c:v>
                </c:pt>
                <c:pt idx="4757">
                  <c:v>4758</c:v>
                </c:pt>
                <c:pt idx="4758">
                  <c:v>4759</c:v>
                </c:pt>
                <c:pt idx="4759">
                  <c:v>4760</c:v>
                </c:pt>
                <c:pt idx="4760">
                  <c:v>4761</c:v>
                </c:pt>
                <c:pt idx="4761">
                  <c:v>4762</c:v>
                </c:pt>
                <c:pt idx="4762">
                  <c:v>4763</c:v>
                </c:pt>
                <c:pt idx="4763">
                  <c:v>4764</c:v>
                </c:pt>
                <c:pt idx="4764">
                  <c:v>4765</c:v>
                </c:pt>
                <c:pt idx="4765">
                  <c:v>4766</c:v>
                </c:pt>
                <c:pt idx="4766">
                  <c:v>4767</c:v>
                </c:pt>
                <c:pt idx="4767">
                  <c:v>4768</c:v>
                </c:pt>
                <c:pt idx="4768">
                  <c:v>4769</c:v>
                </c:pt>
                <c:pt idx="4769">
                  <c:v>4770</c:v>
                </c:pt>
                <c:pt idx="4770">
                  <c:v>4771</c:v>
                </c:pt>
                <c:pt idx="4771">
                  <c:v>4772</c:v>
                </c:pt>
                <c:pt idx="4772">
                  <c:v>4773</c:v>
                </c:pt>
                <c:pt idx="4773">
                  <c:v>4774</c:v>
                </c:pt>
                <c:pt idx="4774">
                  <c:v>4775</c:v>
                </c:pt>
                <c:pt idx="4775">
                  <c:v>4776</c:v>
                </c:pt>
                <c:pt idx="4776">
                  <c:v>4777</c:v>
                </c:pt>
                <c:pt idx="4777">
                  <c:v>4778</c:v>
                </c:pt>
                <c:pt idx="4778">
                  <c:v>4779</c:v>
                </c:pt>
                <c:pt idx="4779">
                  <c:v>4780</c:v>
                </c:pt>
                <c:pt idx="4780">
                  <c:v>4781</c:v>
                </c:pt>
                <c:pt idx="4781">
                  <c:v>4782</c:v>
                </c:pt>
                <c:pt idx="4782">
                  <c:v>4783</c:v>
                </c:pt>
                <c:pt idx="4783">
                  <c:v>4784</c:v>
                </c:pt>
                <c:pt idx="4784">
                  <c:v>4785</c:v>
                </c:pt>
                <c:pt idx="4785">
                  <c:v>4786</c:v>
                </c:pt>
                <c:pt idx="4786">
                  <c:v>4787</c:v>
                </c:pt>
                <c:pt idx="4787">
                  <c:v>4788</c:v>
                </c:pt>
                <c:pt idx="4788">
                  <c:v>4789</c:v>
                </c:pt>
                <c:pt idx="4789">
                  <c:v>4790</c:v>
                </c:pt>
                <c:pt idx="4790">
                  <c:v>4791</c:v>
                </c:pt>
                <c:pt idx="4791">
                  <c:v>4792</c:v>
                </c:pt>
                <c:pt idx="4792">
                  <c:v>4793</c:v>
                </c:pt>
                <c:pt idx="4793">
                  <c:v>4794</c:v>
                </c:pt>
                <c:pt idx="4794">
                  <c:v>4795</c:v>
                </c:pt>
                <c:pt idx="4795">
                  <c:v>4796</c:v>
                </c:pt>
                <c:pt idx="4796">
                  <c:v>4797</c:v>
                </c:pt>
                <c:pt idx="4797">
                  <c:v>4798</c:v>
                </c:pt>
                <c:pt idx="4798">
                  <c:v>4799</c:v>
                </c:pt>
                <c:pt idx="4799">
                  <c:v>4800</c:v>
                </c:pt>
                <c:pt idx="4800">
                  <c:v>4801</c:v>
                </c:pt>
                <c:pt idx="4801">
                  <c:v>4802</c:v>
                </c:pt>
                <c:pt idx="4802">
                  <c:v>4803</c:v>
                </c:pt>
                <c:pt idx="4803">
                  <c:v>4804</c:v>
                </c:pt>
                <c:pt idx="4804">
                  <c:v>4805</c:v>
                </c:pt>
                <c:pt idx="4805">
                  <c:v>4806</c:v>
                </c:pt>
                <c:pt idx="4806">
                  <c:v>4807</c:v>
                </c:pt>
                <c:pt idx="4807">
                  <c:v>4808</c:v>
                </c:pt>
                <c:pt idx="4808">
                  <c:v>4809</c:v>
                </c:pt>
                <c:pt idx="4809">
                  <c:v>4810</c:v>
                </c:pt>
                <c:pt idx="4810">
                  <c:v>4811</c:v>
                </c:pt>
                <c:pt idx="4811">
                  <c:v>4812</c:v>
                </c:pt>
                <c:pt idx="4812">
                  <c:v>4813</c:v>
                </c:pt>
                <c:pt idx="4813">
                  <c:v>4814</c:v>
                </c:pt>
                <c:pt idx="4814">
                  <c:v>4815</c:v>
                </c:pt>
                <c:pt idx="4815">
                  <c:v>4816</c:v>
                </c:pt>
                <c:pt idx="4816">
                  <c:v>4817</c:v>
                </c:pt>
                <c:pt idx="4817">
                  <c:v>4818</c:v>
                </c:pt>
                <c:pt idx="4818">
                  <c:v>4819</c:v>
                </c:pt>
                <c:pt idx="4819">
                  <c:v>4820</c:v>
                </c:pt>
                <c:pt idx="4820">
                  <c:v>4821</c:v>
                </c:pt>
                <c:pt idx="4821">
                  <c:v>4822</c:v>
                </c:pt>
                <c:pt idx="4822">
                  <c:v>4823</c:v>
                </c:pt>
                <c:pt idx="4823">
                  <c:v>4824</c:v>
                </c:pt>
                <c:pt idx="4824">
                  <c:v>4825</c:v>
                </c:pt>
                <c:pt idx="4825">
                  <c:v>4826</c:v>
                </c:pt>
                <c:pt idx="4826">
                  <c:v>4827</c:v>
                </c:pt>
                <c:pt idx="4827">
                  <c:v>4828</c:v>
                </c:pt>
                <c:pt idx="4828">
                  <c:v>4829</c:v>
                </c:pt>
                <c:pt idx="4829">
                  <c:v>4830</c:v>
                </c:pt>
                <c:pt idx="4830">
                  <c:v>4831</c:v>
                </c:pt>
                <c:pt idx="4831">
                  <c:v>4832</c:v>
                </c:pt>
                <c:pt idx="4832">
                  <c:v>4833</c:v>
                </c:pt>
                <c:pt idx="4833">
                  <c:v>4834</c:v>
                </c:pt>
                <c:pt idx="4834">
                  <c:v>4835</c:v>
                </c:pt>
                <c:pt idx="4835">
                  <c:v>4836</c:v>
                </c:pt>
                <c:pt idx="4836">
                  <c:v>4837</c:v>
                </c:pt>
                <c:pt idx="4837">
                  <c:v>4838</c:v>
                </c:pt>
                <c:pt idx="4838">
                  <c:v>4839</c:v>
                </c:pt>
                <c:pt idx="4839">
                  <c:v>4840</c:v>
                </c:pt>
                <c:pt idx="4840">
                  <c:v>4841</c:v>
                </c:pt>
                <c:pt idx="4841">
                  <c:v>4842</c:v>
                </c:pt>
                <c:pt idx="4842">
                  <c:v>4843</c:v>
                </c:pt>
                <c:pt idx="4843">
                  <c:v>4844</c:v>
                </c:pt>
                <c:pt idx="4844">
                  <c:v>4845</c:v>
                </c:pt>
                <c:pt idx="4845">
                  <c:v>4846</c:v>
                </c:pt>
                <c:pt idx="4846">
                  <c:v>4847</c:v>
                </c:pt>
                <c:pt idx="4847">
                  <c:v>4848</c:v>
                </c:pt>
                <c:pt idx="4848">
                  <c:v>4849</c:v>
                </c:pt>
                <c:pt idx="4849">
                  <c:v>4850</c:v>
                </c:pt>
                <c:pt idx="4850">
                  <c:v>4851</c:v>
                </c:pt>
                <c:pt idx="4851">
                  <c:v>4852</c:v>
                </c:pt>
                <c:pt idx="4852">
                  <c:v>4853</c:v>
                </c:pt>
                <c:pt idx="4853">
                  <c:v>4854</c:v>
                </c:pt>
                <c:pt idx="4854">
                  <c:v>4855</c:v>
                </c:pt>
                <c:pt idx="4855">
                  <c:v>4856</c:v>
                </c:pt>
                <c:pt idx="4856">
                  <c:v>4857</c:v>
                </c:pt>
                <c:pt idx="4857">
                  <c:v>4858</c:v>
                </c:pt>
                <c:pt idx="4858">
                  <c:v>4859</c:v>
                </c:pt>
                <c:pt idx="4859">
                  <c:v>4860</c:v>
                </c:pt>
                <c:pt idx="4860">
                  <c:v>4861</c:v>
                </c:pt>
                <c:pt idx="4861">
                  <c:v>4862</c:v>
                </c:pt>
                <c:pt idx="4862">
                  <c:v>4863</c:v>
                </c:pt>
                <c:pt idx="4863">
                  <c:v>4864</c:v>
                </c:pt>
                <c:pt idx="4864">
                  <c:v>4865</c:v>
                </c:pt>
                <c:pt idx="4865">
                  <c:v>4866</c:v>
                </c:pt>
                <c:pt idx="4866">
                  <c:v>4867</c:v>
                </c:pt>
                <c:pt idx="4867">
                  <c:v>4868</c:v>
                </c:pt>
                <c:pt idx="4868">
                  <c:v>4869</c:v>
                </c:pt>
                <c:pt idx="4869">
                  <c:v>4870</c:v>
                </c:pt>
                <c:pt idx="4870">
                  <c:v>4871</c:v>
                </c:pt>
                <c:pt idx="4871">
                  <c:v>4872</c:v>
                </c:pt>
                <c:pt idx="4872">
                  <c:v>4873</c:v>
                </c:pt>
                <c:pt idx="4873">
                  <c:v>4874</c:v>
                </c:pt>
                <c:pt idx="4874">
                  <c:v>4875</c:v>
                </c:pt>
                <c:pt idx="4875">
                  <c:v>4876</c:v>
                </c:pt>
                <c:pt idx="4876">
                  <c:v>4877</c:v>
                </c:pt>
                <c:pt idx="4877">
                  <c:v>4878</c:v>
                </c:pt>
                <c:pt idx="4878">
                  <c:v>4879</c:v>
                </c:pt>
                <c:pt idx="4879">
                  <c:v>4880</c:v>
                </c:pt>
                <c:pt idx="4880">
                  <c:v>4881</c:v>
                </c:pt>
                <c:pt idx="4881">
                  <c:v>4882</c:v>
                </c:pt>
                <c:pt idx="4882">
                  <c:v>4883</c:v>
                </c:pt>
                <c:pt idx="4883">
                  <c:v>4884</c:v>
                </c:pt>
                <c:pt idx="4884">
                  <c:v>4885</c:v>
                </c:pt>
                <c:pt idx="4885">
                  <c:v>4886</c:v>
                </c:pt>
                <c:pt idx="4886">
                  <c:v>4887</c:v>
                </c:pt>
                <c:pt idx="4887">
                  <c:v>4888</c:v>
                </c:pt>
                <c:pt idx="4888">
                  <c:v>4889</c:v>
                </c:pt>
                <c:pt idx="4889">
                  <c:v>4890</c:v>
                </c:pt>
                <c:pt idx="4890">
                  <c:v>4891</c:v>
                </c:pt>
                <c:pt idx="4891">
                  <c:v>4892</c:v>
                </c:pt>
                <c:pt idx="4892">
                  <c:v>4893</c:v>
                </c:pt>
                <c:pt idx="4893">
                  <c:v>4894</c:v>
                </c:pt>
                <c:pt idx="4894">
                  <c:v>4895</c:v>
                </c:pt>
                <c:pt idx="4895">
                  <c:v>4896</c:v>
                </c:pt>
                <c:pt idx="4896">
                  <c:v>4897</c:v>
                </c:pt>
                <c:pt idx="4897">
                  <c:v>4898</c:v>
                </c:pt>
                <c:pt idx="4898">
                  <c:v>4899</c:v>
                </c:pt>
                <c:pt idx="4899">
                  <c:v>4900</c:v>
                </c:pt>
                <c:pt idx="4900">
                  <c:v>4901</c:v>
                </c:pt>
                <c:pt idx="4901">
                  <c:v>4902</c:v>
                </c:pt>
                <c:pt idx="4902">
                  <c:v>4903</c:v>
                </c:pt>
                <c:pt idx="4903">
                  <c:v>4904</c:v>
                </c:pt>
                <c:pt idx="4904">
                  <c:v>4905</c:v>
                </c:pt>
                <c:pt idx="4905">
                  <c:v>4906</c:v>
                </c:pt>
                <c:pt idx="4906">
                  <c:v>4907</c:v>
                </c:pt>
                <c:pt idx="4907">
                  <c:v>4908</c:v>
                </c:pt>
                <c:pt idx="4908">
                  <c:v>4909</c:v>
                </c:pt>
                <c:pt idx="4909">
                  <c:v>4910</c:v>
                </c:pt>
                <c:pt idx="4910">
                  <c:v>4911</c:v>
                </c:pt>
                <c:pt idx="4911">
                  <c:v>4912</c:v>
                </c:pt>
                <c:pt idx="4912">
                  <c:v>4913</c:v>
                </c:pt>
                <c:pt idx="4913">
                  <c:v>4914</c:v>
                </c:pt>
                <c:pt idx="4914">
                  <c:v>4915</c:v>
                </c:pt>
                <c:pt idx="4915">
                  <c:v>4916</c:v>
                </c:pt>
                <c:pt idx="4916">
                  <c:v>4917</c:v>
                </c:pt>
                <c:pt idx="4917">
                  <c:v>4918</c:v>
                </c:pt>
                <c:pt idx="4918">
                  <c:v>4919</c:v>
                </c:pt>
                <c:pt idx="4919">
                  <c:v>4920</c:v>
                </c:pt>
                <c:pt idx="4920">
                  <c:v>4921</c:v>
                </c:pt>
                <c:pt idx="4921">
                  <c:v>4922</c:v>
                </c:pt>
                <c:pt idx="4922">
                  <c:v>4923</c:v>
                </c:pt>
                <c:pt idx="4923">
                  <c:v>4924</c:v>
                </c:pt>
                <c:pt idx="4924">
                  <c:v>4925</c:v>
                </c:pt>
                <c:pt idx="4925">
                  <c:v>4926</c:v>
                </c:pt>
                <c:pt idx="4926">
                  <c:v>4927</c:v>
                </c:pt>
                <c:pt idx="4927">
                  <c:v>4928</c:v>
                </c:pt>
                <c:pt idx="4928">
                  <c:v>4929</c:v>
                </c:pt>
                <c:pt idx="4929">
                  <c:v>4930</c:v>
                </c:pt>
                <c:pt idx="4930">
                  <c:v>4931</c:v>
                </c:pt>
                <c:pt idx="4931">
                  <c:v>4932</c:v>
                </c:pt>
                <c:pt idx="4932">
                  <c:v>4933</c:v>
                </c:pt>
                <c:pt idx="4933">
                  <c:v>4934</c:v>
                </c:pt>
                <c:pt idx="4934">
                  <c:v>4935</c:v>
                </c:pt>
                <c:pt idx="4935">
                  <c:v>4936</c:v>
                </c:pt>
                <c:pt idx="4936">
                  <c:v>4937</c:v>
                </c:pt>
                <c:pt idx="4937">
                  <c:v>4938</c:v>
                </c:pt>
                <c:pt idx="4938">
                  <c:v>4939</c:v>
                </c:pt>
                <c:pt idx="4939">
                  <c:v>4940</c:v>
                </c:pt>
                <c:pt idx="4940">
                  <c:v>4941</c:v>
                </c:pt>
                <c:pt idx="4941">
                  <c:v>4942</c:v>
                </c:pt>
                <c:pt idx="4942">
                  <c:v>4943</c:v>
                </c:pt>
                <c:pt idx="4943">
                  <c:v>4944</c:v>
                </c:pt>
                <c:pt idx="4944">
                  <c:v>4945</c:v>
                </c:pt>
                <c:pt idx="4945">
                  <c:v>4946</c:v>
                </c:pt>
                <c:pt idx="4946">
                  <c:v>4947</c:v>
                </c:pt>
                <c:pt idx="4947">
                  <c:v>4948</c:v>
                </c:pt>
                <c:pt idx="4948">
                  <c:v>4949</c:v>
                </c:pt>
                <c:pt idx="4949">
                  <c:v>4950</c:v>
                </c:pt>
                <c:pt idx="4950">
                  <c:v>4951</c:v>
                </c:pt>
                <c:pt idx="4951">
                  <c:v>4952</c:v>
                </c:pt>
                <c:pt idx="4952">
                  <c:v>4953</c:v>
                </c:pt>
                <c:pt idx="4953">
                  <c:v>4954</c:v>
                </c:pt>
                <c:pt idx="4954">
                  <c:v>4955</c:v>
                </c:pt>
                <c:pt idx="4955">
                  <c:v>4956</c:v>
                </c:pt>
                <c:pt idx="4956">
                  <c:v>4957</c:v>
                </c:pt>
                <c:pt idx="4957">
                  <c:v>4958</c:v>
                </c:pt>
                <c:pt idx="4958">
                  <c:v>4959</c:v>
                </c:pt>
                <c:pt idx="4959">
                  <c:v>4960</c:v>
                </c:pt>
                <c:pt idx="4960">
                  <c:v>4961</c:v>
                </c:pt>
                <c:pt idx="4961">
                  <c:v>4962</c:v>
                </c:pt>
                <c:pt idx="4962">
                  <c:v>4963</c:v>
                </c:pt>
                <c:pt idx="4963">
                  <c:v>4964</c:v>
                </c:pt>
                <c:pt idx="4964">
                  <c:v>4965</c:v>
                </c:pt>
                <c:pt idx="4965">
                  <c:v>4966</c:v>
                </c:pt>
                <c:pt idx="4966">
                  <c:v>4967</c:v>
                </c:pt>
                <c:pt idx="4967">
                  <c:v>4968</c:v>
                </c:pt>
                <c:pt idx="4968">
                  <c:v>4969</c:v>
                </c:pt>
                <c:pt idx="4969">
                  <c:v>4970</c:v>
                </c:pt>
                <c:pt idx="4970">
                  <c:v>4971</c:v>
                </c:pt>
                <c:pt idx="4971">
                  <c:v>4972</c:v>
                </c:pt>
                <c:pt idx="4972">
                  <c:v>4973</c:v>
                </c:pt>
                <c:pt idx="4973">
                  <c:v>4974</c:v>
                </c:pt>
                <c:pt idx="4974">
                  <c:v>4975</c:v>
                </c:pt>
                <c:pt idx="4975">
                  <c:v>4976</c:v>
                </c:pt>
                <c:pt idx="4976">
                  <c:v>4977</c:v>
                </c:pt>
                <c:pt idx="4977">
                  <c:v>4978</c:v>
                </c:pt>
                <c:pt idx="4978">
                  <c:v>4979</c:v>
                </c:pt>
                <c:pt idx="4979">
                  <c:v>4980</c:v>
                </c:pt>
                <c:pt idx="4980">
                  <c:v>4981</c:v>
                </c:pt>
                <c:pt idx="4981">
                  <c:v>4982</c:v>
                </c:pt>
                <c:pt idx="4982">
                  <c:v>4983</c:v>
                </c:pt>
                <c:pt idx="4983">
                  <c:v>4984</c:v>
                </c:pt>
                <c:pt idx="4984">
                  <c:v>4985</c:v>
                </c:pt>
                <c:pt idx="4985">
                  <c:v>4986</c:v>
                </c:pt>
                <c:pt idx="4986">
                  <c:v>4987</c:v>
                </c:pt>
                <c:pt idx="4987">
                  <c:v>4988</c:v>
                </c:pt>
                <c:pt idx="4988">
                  <c:v>4989</c:v>
                </c:pt>
                <c:pt idx="4989">
                  <c:v>4990</c:v>
                </c:pt>
                <c:pt idx="4990">
                  <c:v>4991</c:v>
                </c:pt>
                <c:pt idx="4991">
                  <c:v>4992</c:v>
                </c:pt>
                <c:pt idx="4992">
                  <c:v>4993</c:v>
                </c:pt>
                <c:pt idx="4993">
                  <c:v>4994</c:v>
                </c:pt>
                <c:pt idx="4994">
                  <c:v>4995</c:v>
                </c:pt>
                <c:pt idx="4995">
                  <c:v>4996</c:v>
                </c:pt>
                <c:pt idx="4996">
                  <c:v>4997</c:v>
                </c:pt>
                <c:pt idx="4997">
                  <c:v>4998</c:v>
                </c:pt>
                <c:pt idx="4998">
                  <c:v>4999</c:v>
                </c:pt>
                <c:pt idx="4999">
                  <c:v>5000</c:v>
                </c:pt>
                <c:pt idx="5000">
                  <c:v>5001</c:v>
                </c:pt>
                <c:pt idx="5001">
                  <c:v>5002</c:v>
                </c:pt>
                <c:pt idx="5002">
                  <c:v>5003</c:v>
                </c:pt>
                <c:pt idx="5003">
                  <c:v>5004</c:v>
                </c:pt>
                <c:pt idx="5004">
                  <c:v>5005</c:v>
                </c:pt>
                <c:pt idx="5005">
                  <c:v>5006</c:v>
                </c:pt>
                <c:pt idx="5006">
                  <c:v>5007</c:v>
                </c:pt>
                <c:pt idx="5007">
                  <c:v>5008</c:v>
                </c:pt>
                <c:pt idx="5008">
                  <c:v>5009</c:v>
                </c:pt>
                <c:pt idx="5009">
                  <c:v>5010</c:v>
                </c:pt>
                <c:pt idx="5010">
                  <c:v>5011</c:v>
                </c:pt>
                <c:pt idx="5011">
                  <c:v>5012</c:v>
                </c:pt>
                <c:pt idx="5012">
                  <c:v>5013</c:v>
                </c:pt>
                <c:pt idx="5013">
                  <c:v>5014</c:v>
                </c:pt>
                <c:pt idx="5014">
                  <c:v>5015</c:v>
                </c:pt>
                <c:pt idx="5015">
                  <c:v>5016</c:v>
                </c:pt>
                <c:pt idx="5016">
                  <c:v>5017</c:v>
                </c:pt>
                <c:pt idx="5017">
                  <c:v>5018</c:v>
                </c:pt>
                <c:pt idx="5018">
                  <c:v>5019</c:v>
                </c:pt>
                <c:pt idx="5019">
                  <c:v>5020</c:v>
                </c:pt>
                <c:pt idx="5020">
                  <c:v>5021</c:v>
                </c:pt>
                <c:pt idx="5021">
                  <c:v>5022</c:v>
                </c:pt>
                <c:pt idx="5022">
                  <c:v>5023</c:v>
                </c:pt>
                <c:pt idx="5023">
                  <c:v>5024</c:v>
                </c:pt>
                <c:pt idx="5024">
                  <c:v>5025</c:v>
                </c:pt>
                <c:pt idx="5025">
                  <c:v>5026</c:v>
                </c:pt>
                <c:pt idx="5026">
                  <c:v>5027</c:v>
                </c:pt>
                <c:pt idx="5027">
                  <c:v>5028</c:v>
                </c:pt>
                <c:pt idx="5028">
                  <c:v>5029</c:v>
                </c:pt>
                <c:pt idx="5029">
                  <c:v>5030</c:v>
                </c:pt>
                <c:pt idx="5030">
                  <c:v>5031</c:v>
                </c:pt>
                <c:pt idx="5031">
                  <c:v>5032</c:v>
                </c:pt>
                <c:pt idx="5032">
                  <c:v>5033</c:v>
                </c:pt>
                <c:pt idx="5033">
                  <c:v>5034</c:v>
                </c:pt>
                <c:pt idx="5034">
                  <c:v>5035</c:v>
                </c:pt>
                <c:pt idx="5035">
                  <c:v>5036</c:v>
                </c:pt>
                <c:pt idx="5036">
                  <c:v>5037</c:v>
                </c:pt>
                <c:pt idx="5037">
                  <c:v>5038</c:v>
                </c:pt>
                <c:pt idx="5038">
                  <c:v>5039</c:v>
                </c:pt>
                <c:pt idx="5039">
                  <c:v>5040</c:v>
                </c:pt>
                <c:pt idx="5040">
                  <c:v>5041</c:v>
                </c:pt>
                <c:pt idx="5041">
                  <c:v>5042</c:v>
                </c:pt>
                <c:pt idx="5042">
                  <c:v>5043</c:v>
                </c:pt>
                <c:pt idx="5043">
                  <c:v>5044</c:v>
                </c:pt>
                <c:pt idx="5044">
                  <c:v>5045</c:v>
                </c:pt>
                <c:pt idx="5045">
                  <c:v>5046</c:v>
                </c:pt>
                <c:pt idx="5046">
                  <c:v>5047</c:v>
                </c:pt>
                <c:pt idx="5047">
                  <c:v>5048</c:v>
                </c:pt>
                <c:pt idx="5048">
                  <c:v>5049</c:v>
                </c:pt>
                <c:pt idx="5049">
                  <c:v>5050</c:v>
                </c:pt>
                <c:pt idx="5050">
                  <c:v>5051</c:v>
                </c:pt>
                <c:pt idx="5051">
                  <c:v>5052</c:v>
                </c:pt>
                <c:pt idx="5052">
                  <c:v>5053</c:v>
                </c:pt>
                <c:pt idx="5053">
                  <c:v>5054</c:v>
                </c:pt>
                <c:pt idx="5054">
                  <c:v>5055</c:v>
                </c:pt>
                <c:pt idx="5055">
                  <c:v>5056</c:v>
                </c:pt>
                <c:pt idx="5056">
                  <c:v>5057</c:v>
                </c:pt>
                <c:pt idx="5057">
                  <c:v>5058</c:v>
                </c:pt>
                <c:pt idx="5058">
                  <c:v>5059</c:v>
                </c:pt>
                <c:pt idx="5059">
                  <c:v>5060</c:v>
                </c:pt>
                <c:pt idx="5060">
                  <c:v>5061</c:v>
                </c:pt>
                <c:pt idx="5061">
                  <c:v>5062</c:v>
                </c:pt>
                <c:pt idx="5062">
                  <c:v>5063</c:v>
                </c:pt>
                <c:pt idx="5063">
                  <c:v>5064</c:v>
                </c:pt>
                <c:pt idx="5064">
                  <c:v>5065</c:v>
                </c:pt>
                <c:pt idx="5065">
                  <c:v>5066</c:v>
                </c:pt>
                <c:pt idx="5066">
                  <c:v>5067</c:v>
                </c:pt>
                <c:pt idx="5067">
                  <c:v>5068</c:v>
                </c:pt>
                <c:pt idx="5068">
                  <c:v>5069</c:v>
                </c:pt>
                <c:pt idx="5069">
                  <c:v>5070</c:v>
                </c:pt>
                <c:pt idx="5070">
                  <c:v>5071</c:v>
                </c:pt>
                <c:pt idx="5071">
                  <c:v>5072</c:v>
                </c:pt>
                <c:pt idx="5072">
                  <c:v>5073</c:v>
                </c:pt>
                <c:pt idx="5073">
                  <c:v>5074</c:v>
                </c:pt>
                <c:pt idx="5074">
                  <c:v>5075</c:v>
                </c:pt>
                <c:pt idx="5075">
                  <c:v>5076</c:v>
                </c:pt>
                <c:pt idx="5076">
                  <c:v>5077</c:v>
                </c:pt>
                <c:pt idx="5077">
                  <c:v>5078</c:v>
                </c:pt>
                <c:pt idx="5078">
                  <c:v>5079</c:v>
                </c:pt>
                <c:pt idx="5079">
                  <c:v>5080</c:v>
                </c:pt>
                <c:pt idx="5080">
                  <c:v>5081</c:v>
                </c:pt>
                <c:pt idx="5081">
                  <c:v>5082</c:v>
                </c:pt>
                <c:pt idx="5082">
                  <c:v>5083</c:v>
                </c:pt>
                <c:pt idx="5083">
                  <c:v>5084</c:v>
                </c:pt>
                <c:pt idx="5084">
                  <c:v>5085</c:v>
                </c:pt>
                <c:pt idx="5085">
                  <c:v>5086</c:v>
                </c:pt>
                <c:pt idx="5086">
                  <c:v>5087</c:v>
                </c:pt>
                <c:pt idx="5087">
                  <c:v>5088</c:v>
                </c:pt>
                <c:pt idx="5088">
                  <c:v>5089</c:v>
                </c:pt>
                <c:pt idx="5089">
                  <c:v>5090</c:v>
                </c:pt>
                <c:pt idx="5090">
                  <c:v>5091</c:v>
                </c:pt>
                <c:pt idx="5091">
                  <c:v>5092</c:v>
                </c:pt>
                <c:pt idx="5092">
                  <c:v>5093</c:v>
                </c:pt>
                <c:pt idx="5093">
                  <c:v>5094</c:v>
                </c:pt>
                <c:pt idx="5094">
                  <c:v>5095</c:v>
                </c:pt>
                <c:pt idx="5095">
                  <c:v>5096</c:v>
                </c:pt>
                <c:pt idx="5096">
                  <c:v>5097</c:v>
                </c:pt>
                <c:pt idx="5097">
                  <c:v>5098</c:v>
                </c:pt>
                <c:pt idx="5098">
                  <c:v>5099</c:v>
                </c:pt>
                <c:pt idx="5099">
                  <c:v>5100</c:v>
                </c:pt>
                <c:pt idx="5100">
                  <c:v>5101</c:v>
                </c:pt>
                <c:pt idx="5101">
                  <c:v>5102</c:v>
                </c:pt>
                <c:pt idx="5102">
                  <c:v>5103</c:v>
                </c:pt>
                <c:pt idx="5103">
                  <c:v>5104</c:v>
                </c:pt>
                <c:pt idx="5104">
                  <c:v>5105</c:v>
                </c:pt>
                <c:pt idx="5105">
                  <c:v>5106</c:v>
                </c:pt>
                <c:pt idx="5106">
                  <c:v>5107</c:v>
                </c:pt>
                <c:pt idx="5107">
                  <c:v>5108</c:v>
                </c:pt>
                <c:pt idx="5108">
                  <c:v>5109</c:v>
                </c:pt>
                <c:pt idx="5109">
                  <c:v>5110</c:v>
                </c:pt>
                <c:pt idx="5110">
                  <c:v>5111</c:v>
                </c:pt>
                <c:pt idx="5111">
                  <c:v>5112</c:v>
                </c:pt>
                <c:pt idx="5112">
                  <c:v>5113</c:v>
                </c:pt>
                <c:pt idx="5113">
                  <c:v>5114</c:v>
                </c:pt>
                <c:pt idx="5114">
                  <c:v>5115</c:v>
                </c:pt>
                <c:pt idx="5115">
                  <c:v>5116</c:v>
                </c:pt>
                <c:pt idx="5116">
                  <c:v>5117</c:v>
                </c:pt>
                <c:pt idx="5117">
                  <c:v>5118</c:v>
                </c:pt>
                <c:pt idx="5118">
                  <c:v>5119</c:v>
                </c:pt>
                <c:pt idx="5119">
                  <c:v>5120</c:v>
                </c:pt>
                <c:pt idx="5120">
                  <c:v>5121</c:v>
                </c:pt>
                <c:pt idx="5121">
                  <c:v>5122</c:v>
                </c:pt>
                <c:pt idx="5122">
                  <c:v>5123</c:v>
                </c:pt>
                <c:pt idx="5123">
                  <c:v>5124</c:v>
                </c:pt>
                <c:pt idx="5124">
                  <c:v>5125</c:v>
                </c:pt>
                <c:pt idx="5125">
                  <c:v>5126</c:v>
                </c:pt>
                <c:pt idx="5126">
                  <c:v>5127</c:v>
                </c:pt>
                <c:pt idx="5127">
                  <c:v>5128</c:v>
                </c:pt>
                <c:pt idx="5128">
                  <c:v>5129</c:v>
                </c:pt>
                <c:pt idx="5129">
                  <c:v>5130</c:v>
                </c:pt>
                <c:pt idx="5130">
                  <c:v>5131</c:v>
                </c:pt>
                <c:pt idx="5131">
                  <c:v>5132</c:v>
                </c:pt>
                <c:pt idx="5132">
                  <c:v>5133</c:v>
                </c:pt>
                <c:pt idx="5133">
                  <c:v>5134</c:v>
                </c:pt>
                <c:pt idx="5134">
                  <c:v>5135</c:v>
                </c:pt>
                <c:pt idx="5135">
                  <c:v>5136</c:v>
                </c:pt>
                <c:pt idx="5136">
                  <c:v>5137</c:v>
                </c:pt>
                <c:pt idx="5137">
                  <c:v>5138</c:v>
                </c:pt>
                <c:pt idx="5138">
                  <c:v>5139</c:v>
                </c:pt>
                <c:pt idx="5139">
                  <c:v>5140</c:v>
                </c:pt>
                <c:pt idx="5140">
                  <c:v>5141</c:v>
                </c:pt>
                <c:pt idx="5141">
                  <c:v>5142</c:v>
                </c:pt>
                <c:pt idx="5142">
                  <c:v>5143</c:v>
                </c:pt>
                <c:pt idx="5143">
                  <c:v>5144</c:v>
                </c:pt>
                <c:pt idx="5144">
                  <c:v>5145</c:v>
                </c:pt>
                <c:pt idx="5145">
                  <c:v>5146</c:v>
                </c:pt>
                <c:pt idx="5146">
                  <c:v>5147</c:v>
                </c:pt>
                <c:pt idx="5147">
                  <c:v>5148</c:v>
                </c:pt>
                <c:pt idx="5148">
                  <c:v>5149</c:v>
                </c:pt>
                <c:pt idx="5149">
                  <c:v>5150</c:v>
                </c:pt>
                <c:pt idx="5150">
                  <c:v>5151</c:v>
                </c:pt>
                <c:pt idx="5151">
                  <c:v>5152</c:v>
                </c:pt>
                <c:pt idx="5152">
                  <c:v>5153</c:v>
                </c:pt>
                <c:pt idx="5153">
                  <c:v>5154</c:v>
                </c:pt>
                <c:pt idx="5154">
                  <c:v>5155</c:v>
                </c:pt>
                <c:pt idx="5155">
                  <c:v>5156</c:v>
                </c:pt>
                <c:pt idx="5156">
                  <c:v>5157</c:v>
                </c:pt>
                <c:pt idx="5157">
                  <c:v>5158</c:v>
                </c:pt>
                <c:pt idx="5158">
                  <c:v>5159</c:v>
                </c:pt>
                <c:pt idx="5159">
                  <c:v>5160</c:v>
                </c:pt>
                <c:pt idx="5160">
                  <c:v>5161</c:v>
                </c:pt>
                <c:pt idx="5161">
                  <c:v>5162</c:v>
                </c:pt>
                <c:pt idx="5162">
                  <c:v>5163</c:v>
                </c:pt>
                <c:pt idx="5163">
                  <c:v>5164</c:v>
                </c:pt>
                <c:pt idx="5164">
                  <c:v>5165</c:v>
                </c:pt>
                <c:pt idx="5165">
                  <c:v>5166</c:v>
                </c:pt>
                <c:pt idx="5166">
                  <c:v>5167</c:v>
                </c:pt>
                <c:pt idx="5167">
                  <c:v>5168</c:v>
                </c:pt>
                <c:pt idx="5168">
                  <c:v>5169</c:v>
                </c:pt>
                <c:pt idx="5169">
                  <c:v>5170</c:v>
                </c:pt>
                <c:pt idx="5170">
                  <c:v>5171</c:v>
                </c:pt>
                <c:pt idx="5171">
                  <c:v>5172</c:v>
                </c:pt>
                <c:pt idx="5172">
                  <c:v>5173</c:v>
                </c:pt>
                <c:pt idx="5173">
                  <c:v>5174</c:v>
                </c:pt>
                <c:pt idx="5174">
                  <c:v>5175</c:v>
                </c:pt>
                <c:pt idx="5175">
                  <c:v>5176</c:v>
                </c:pt>
                <c:pt idx="5176">
                  <c:v>5177</c:v>
                </c:pt>
                <c:pt idx="5177">
                  <c:v>5178</c:v>
                </c:pt>
                <c:pt idx="5178">
                  <c:v>5179</c:v>
                </c:pt>
                <c:pt idx="5179">
                  <c:v>5180</c:v>
                </c:pt>
                <c:pt idx="5180">
                  <c:v>5181</c:v>
                </c:pt>
                <c:pt idx="5181">
                  <c:v>5182</c:v>
                </c:pt>
                <c:pt idx="5182">
                  <c:v>5183</c:v>
                </c:pt>
                <c:pt idx="5183">
                  <c:v>5184</c:v>
                </c:pt>
                <c:pt idx="5184">
                  <c:v>5185</c:v>
                </c:pt>
                <c:pt idx="5185">
                  <c:v>5186</c:v>
                </c:pt>
                <c:pt idx="5186">
                  <c:v>5187</c:v>
                </c:pt>
                <c:pt idx="5187">
                  <c:v>5188</c:v>
                </c:pt>
                <c:pt idx="5188">
                  <c:v>5189</c:v>
                </c:pt>
                <c:pt idx="5189">
                  <c:v>5190</c:v>
                </c:pt>
                <c:pt idx="5190">
                  <c:v>5191</c:v>
                </c:pt>
                <c:pt idx="5191">
                  <c:v>5192</c:v>
                </c:pt>
                <c:pt idx="5192">
                  <c:v>5193</c:v>
                </c:pt>
                <c:pt idx="5193">
                  <c:v>5194</c:v>
                </c:pt>
                <c:pt idx="5194">
                  <c:v>5195</c:v>
                </c:pt>
                <c:pt idx="5195">
                  <c:v>5196</c:v>
                </c:pt>
                <c:pt idx="5196">
                  <c:v>5197</c:v>
                </c:pt>
                <c:pt idx="5197">
                  <c:v>5198</c:v>
                </c:pt>
                <c:pt idx="5198">
                  <c:v>5199</c:v>
                </c:pt>
                <c:pt idx="5199">
                  <c:v>5200</c:v>
                </c:pt>
                <c:pt idx="5200">
                  <c:v>5201</c:v>
                </c:pt>
                <c:pt idx="5201">
                  <c:v>5202</c:v>
                </c:pt>
                <c:pt idx="5202">
                  <c:v>5203</c:v>
                </c:pt>
                <c:pt idx="5203">
                  <c:v>5204</c:v>
                </c:pt>
                <c:pt idx="5204">
                  <c:v>5205</c:v>
                </c:pt>
                <c:pt idx="5205">
                  <c:v>5206</c:v>
                </c:pt>
                <c:pt idx="5206">
                  <c:v>5207</c:v>
                </c:pt>
                <c:pt idx="5207">
                  <c:v>5208</c:v>
                </c:pt>
                <c:pt idx="5208">
                  <c:v>5209</c:v>
                </c:pt>
                <c:pt idx="5209">
                  <c:v>5210</c:v>
                </c:pt>
                <c:pt idx="5210">
                  <c:v>5211</c:v>
                </c:pt>
                <c:pt idx="5211">
                  <c:v>5212</c:v>
                </c:pt>
                <c:pt idx="5212">
                  <c:v>5213</c:v>
                </c:pt>
                <c:pt idx="5213">
                  <c:v>5214</c:v>
                </c:pt>
                <c:pt idx="5214">
                  <c:v>5215</c:v>
                </c:pt>
                <c:pt idx="5215">
                  <c:v>5216</c:v>
                </c:pt>
                <c:pt idx="5216">
                  <c:v>5217</c:v>
                </c:pt>
                <c:pt idx="5217">
                  <c:v>5218</c:v>
                </c:pt>
                <c:pt idx="5218">
                  <c:v>5219</c:v>
                </c:pt>
                <c:pt idx="5219">
                  <c:v>5220</c:v>
                </c:pt>
                <c:pt idx="5220">
                  <c:v>5221</c:v>
                </c:pt>
                <c:pt idx="5221">
                  <c:v>5222</c:v>
                </c:pt>
                <c:pt idx="5222">
                  <c:v>5223</c:v>
                </c:pt>
                <c:pt idx="5223">
                  <c:v>5224</c:v>
                </c:pt>
                <c:pt idx="5224">
                  <c:v>5225</c:v>
                </c:pt>
                <c:pt idx="5225">
                  <c:v>5226</c:v>
                </c:pt>
                <c:pt idx="5226">
                  <c:v>5227</c:v>
                </c:pt>
                <c:pt idx="5227">
                  <c:v>5228</c:v>
                </c:pt>
                <c:pt idx="5228">
                  <c:v>5229</c:v>
                </c:pt>
                <c:pt idx="5229">
                  <c:v>5230</c:v>
                </c:pt>
                <c:pt idx="5230">
                  <c:v>5231</c:v>
                </c:pt>
                <c:pt idx="5231">
                  <c:v>5232</c:v>
                </c:pt>
                <c:pt idx="5232">
                  <c:v>5233</c:v>
                </c:pt>
                <c:pt idx="5233">
                  <c:v>5234</c:v>
                </c:pt>
                <c:pt idx="5234">
                  <c:v>5235</c:v>
                </c:pt>
                <c:pt idx="5235">
                  <c:v>5236</c:v>
                </c:pt>
                <c:pt idx="5236">
                  <c:v>5237</c:v>
                </c:pt>
                <c:pt idx="5237">
                  <c:v>5238</c:v>
                </c:pt>
                <c:pt idx="5238">
                  <c:v>5239</c:v>
                </c:pt>
                <c:pt idx="5239">
                  <c:v>5240</c:v>
                </c:pt>
                <c:pt idx="5240">
                  <c:v>5241</c:v>
                </c:pt>
                <c:pt idx="5241">
                  <c:v>5242</c:v>
                </c:pt>
                <c:pt idx="5242">
                  <c:v>5243</c:v>
                </c:pt>
                <c:pt idx="5243">
                  <c:v>5244</c:v>
                </c:pt>
                <c:pt idx="5244">
                  <c:v>5245</c:v>
                </c:pt>
                <c:pt idx="5245">
                  <c:v>5246</c:v>
                </c:pt>
                <c:pt idx="5246">
                  <c:v>5247</c:v>
                </c:pt>
                <c:pt idx="5247">
                  <c:v>5248</c:v>
                </c:pt>
                <c:pt idx="5248">
                  <c:v>5249</c:v>
                </c:pt>
                <c:pt idx="5249">
                  <c:v>5250</c:v>
                </c:pt>
                <c:pt idx="5250">
                  <c:v>5251</c:v>
                </c:pt>
                <c:pt idx="5251">
                  <c:v>5252</c:v>
                </c:pt>
                <c:pt idx="5252">
                  <c:v>5253</c:v>
                </c:pt>
                <c:pt idx="5253">
                  <c:v>5254</c:v>
                </c:pt>
                <c:pt idx="5254">
                  <c:v>5255</c:v>
                </c:pt>
                <c:pt idx="5255">
                  <c:v>5256</c:v>
                </c:pt>
                <c:pt idx="5256">
                  <c:v>5257</c:v>
                </c:pt>
                <c:pt idx="5257">
                  <c:v>5258</c:v>
                </c:pt>
                <c:pt idx="5258">
                  <c:v>5259</c:v>
                </c:pt>
                <c:pt idx="5259">
                  <c:v>5260</c:v>
                </c:pt>
                <c:pt idx="5260">
                  <c:v>5261</c:v>
                </c:pt>
                <c:pt idx="5261">
                  <c:v>5262</c:v>
                </c:pt>
                <c:pt idx="5262">
                  <c:v>5263</c:v>
                </c:pt>
                <c:pt idx="5263">
                  <c:v>5264</c:v>
                </c:pt>
                <c:pt idx="5264">
                  <c:v>5265</c:v>
                </c:pt>
                <c:pt idx="5265">
                  <c:v>5266</c:v>
                </c:pt>
                <c:pt idx="5266">
                  <c:v>5267</c:v>
                </c:pt>
                <c:pt idx="5267">
                  <c:v>5268</c:v>
                </c:pt>
                <c:pt idx="5268">
                  <c:v>5269</c:v>
                </c:pt>
                <c:pt idx="5269">
                  <c:v>5270</c:v>
                </c:pt>
                <c:pt idx="5270">
                  <c:v>5271</c:v>
                </c:pt>
                <c:pt idx="5271">
                  <c:v>5272</c:v>
                </c:pt>
                <c:pt idx="5272">
                  <c:v>5273</c:v>
                </c:pt>
                <c:pt idx="5273">
                  <c:v>5274</c:v>
                </c:pt>
                <c:pt idx="5274">
                  <c:v>5275</c:v>
                </c:pt>
                <c:pt idx="5275">
                  <c:v>5276</c:v>
                </c:pt>
                <c:pt idx="5276">
                  <c:v>5277</c:v>
                </c:pt>
                <c:pt idx="5277">
                  <c:v>5278</c:v>
                </c:pt>
                <c:pt idx="5278">
                  <c:v>5279</c:v>
                </c:pt>
                <c:pt idx="5279">
                  <c:v>5280</c:v>
                </c:pt>
                <c:pt idx="5280">
                  <c:v>5281</c:v>
                </c:pt>
                <c:pt idx="5281">
                  <c:v>5282</c:v>
                </c:pt>
                <c:pt idx="5282">
                  <c:v>5283</c:v>
                </c:pt>
                <c:pt idx="5283">
                  <c:v>5284</c:v>
                </c:pt>
                <c:pt idx="5284">
                  <c:v>5285</c:v>
                </c:pt>
                <c:pt idx="5285">
                  <c:v>5286</c:v>
                </c:pt>
                <c:pt idx="5286">
                  <c:v>5287</c:v>
                </c:pt>
                <c:pt idx="5287">
                  <c:v>5288</c:v>
                </c:pt>
                <c:pt idx="5288">
                  <c:v>5289</c:v>
                </c:pt>
                <c:pt idx="5289">
                  <c:v>5290</c:v>
                </c:pt>
                <c:pt idx="5290">
                  <c:v>5291</c:v>
                </c:pt>
                <c:pt idx="5291">
                  <c:v>5292</c:v>
                </c:pt>
                <c:pt idx="5292">
                  <c:v>5293</c:v>
                </c:pt>
                <c:pt idx="5293">
                  <c:v>5294</c:v>
                </c:pt>
                <c:pt idx="5294">
                  <c:v>5295</c:v>
                </c:pt>
                <c:pt idx="5295">
                  <c:v>5296</c:v>
                </c:pt>
                <c:pt idx="5296">
                  <c:v>5297</c:v>
                </c:pt>
                <c:pt idx="5297">
                  <c:v>5298</c:v>
                </c:pt>
                <c:pt idx="5298">
                  <c:v>5299</c:v>
                </c:pt>
                <c:pt idx="5299">
                  <c:v>5300</c:v>
                </c:pt>
                <c:pt idx="5300">
                  <c:v>5301</c:v>
                </c:pt>
                <c:pt idx="5301">
                  <c:v>5302</c:v>
                </c:pt>
                <c:pt idx="5302">
                  <c:v>5303</c:v>
                </c:pt>
                <c:pt idx="5303">
                  <c:v>5304</c:v>
                </c:pt>
                <c:pt idx="5304">
                  <c:v>5305</c:v>
                </c:pt>
                <c:pt idx="5305">
                  <c:v>5306</c:v>
                </c:pt>
                <c:pt idx="5306">
                  <c:v>5307</c:v>
                </c:pt>
                <c:pt idx="5307">
                  <c:v>5308</c:v>
                </c:pt>
                <c:pt idx="5308">
                  <c:v>5309</c:v>
                </c:pt>
                <c:pt idx="5309">
                  <c:v>5310</c:v>
                </c:pt>
                <c:pt idx="5310">
                  <c:v>5311</c:v>
                </c:pt>
                <c:pt idx="5311">
                  <c:v>5312</c:v>
                </c:pt>
                <c:pt idx="5312">
                  <c:v>5313</c:v>
                </c:pt>
                <c:pt idx="5313">
                  <c:v>5314</c:v>
                </c:pt>
                <c:pt idx="5314">
                  <c:v>5315</c:v>
                </c:pt>
                <c:pt idx="5315">
                  <c:v>5316</c:v>
                </c:pt>
                <c:pt idx="5316">
                  <c:v>5317</c:v>
                </c:pt>
                <c:pt idx="5317">
                  <c:v>5318</c:v>
                </c:pt>
                <c:pt idx="5318">
                  <c:v>5319</c:v>
                </c:pt>
                <c:pt idx="5319">
                  <c:v>5320</c:v>
                </c:pt>
                <c:pt idx="5320">
                  <c:v>5321</c:v>
                </c:pt>
                <c:pt idx="5321">
                  <c:v>5322</c:v>
                </c:pt>
                <c:pt idx="5322">
                  <c:v>5323</c:v>
                </c:pt>
                <c:pt idx="5323">
                  <c:v>5324</c:v>
                </c:pt>
                <c:pt idx="5324">
                  <c:v>5325</c:v>
                </c:pt>
                <c:pt idx="5325">
                  <c:v>5326</c:v>
                </c:pt>
                <c:pt idx="5326">
                  <c:v>5327</c:v>
                </c:pt>
                <c:pt idx="5327">
                  <c:v>5328</c:v>
                </c:pt>
                <c:pt idx="5328">
                  <c:v>5329</c:v>
                </c:pt>
                <c:pt idx="5329">
                  <c:v>5330</c:v>
                </c:pt>
                <c:pt idx="5330">
                  <c:v>5331</c:v>
                </c:pt>
                <c:pt idx="5331">
                  <c:v>5332</c:v>
                </c:pt>
                <c:pt idx="5332">
                  <c:v>5333</c:v>
                </c:pt>
                <c:pt idx="5333">
                  <c:v>5334</c:v>
                </c:pt>
                <c:pt idx="5334">
                  <c:v>5335</c:v>
                </c:pt>
                <c:pt idx="5335">
                  <c:v>5336</c:v>
                </c:pt>
                <c:pt idx="5336">
                  <c:v>5337</c:v>
                </c:pt>
                <c:pt idx="5337">
                  <c:v>5338</c:v>
                </c:pt>
                <c:pt idx="5338">
                  <c:v>5339</c:v>
                </c:pt>
                <c:pt idx="5339">
                  <c:v>5340</c:v>
                </c:pt>
                <c:pt idx="5340">
                  <c:v>5341</c:v>
                </c:pt>
                <c:pt idx="5341">
                  <c:v>5342</c:v>
                </c:pt>
                <c:pt idx="5342">
                  <c:v>5343</c:v>
                </c:pt>
                <c:pt idx="5343">
                  <c:v>5344</c:v>
                </c:pt>
                <c:pt idx="5344">
                  <c:v>5345</c:v>
                </c:pt>
                <c:pt idx="5345">
                  <c:v>5346</c:v>
                </c:pt>
                <c:pt idx="5346">
                  <c:v>5347</c:v>
                </c:pt>
                <c:pt idx="5347">
                  <c:v>5348</c:v>
                </c:pt>
                <c:pt idx="5348">
                  <c:v>5349</c:v>
                </c:pt>
                <c:pt idx="5349">
                  <c:v>5350</c:v>
                </c:pt>
                <c:pt idx="5350">
                  <c:v>5351</c:v>
                </c:pt>
                <c:pt idx="5351">
                  <c:v>5352</c:v>
                </c:pt>
                <c:pt idx="5352">
                  <c:v>5353</c:v>
                </c:pt>
                <c:pt idx="5353">
                  <c:v>5354</c:v>
                </c:pt>
                <c:pt idx="5354">
                  <c:v>5355</c:v>
                </c:pt>
                <c:pt idx="5355">
                  <c:v>5356</c:v>
                </c:pt>
                <c:pt idx="5356">
                  <c:v>5357</c:v>
                </c:pt>
                <c:pt idx="5357">
                  <c:v>5358</c:v>
                </c:pt>
                <c:pt idx="5358">
                  <c:v>5359</c:v>
                </c:pt>
                <c:pt idx="5359">
                  <c:v>5360</c:v>
                </c:pt>
                <c:pt idx="5360">
                  <c:v>5361</c:v>
                </c:pt>
                <c:pt idx="5361">
                  <c:v>5362</c:v>
                </c:pt>
                <c:pt idx="5362">
                  <c:v>5363</c:v>
                </c:pt>
                <c:pt idx="5363">
                  <c:v>5364</c:v>
                </c:pt>
                <c:pt idx="5364">
                  <c:v>5365</c:v>
                </c:pt>
                <c:pt idx="5365">
                  <c:v>5366</c:v>
                </c:pt>
                <c:pt idx="5366">
                  <c:v>5367</c:v>
                </c:pt>
                <c:pt idx="5367">
                  <c:v>5368</c:v>
                </c:pt>
                <c:pt idx="5368">
                  <c:v>5369</c:v>
                </c:pt>
                <c:pt idx="5369">
                  <c:v>5370</c:v>
                </c:pt>
                <c:pt idx="5370">
                  <c:v>5371</c:v>
                </c:pt>
                <c:pt idx="5371">
                  <c:v>5372</c:v>
                </c:pt>
                <c:pt idx="5372">
                  <c:v>5373</c:v>
                </c:pt>
                <c:pt idx="5373">
                  <c:v>5374</c:v>
                </c:pt>
                <c:pt idx="5374">
                  <c:v>5375</c:v>
                </c:pt>
                <c:pt idx="5375">
                  <c:v>5376</c:v>
                </c:pt>
                <c:pt idx="5376">
                  <c:v>5377</c:v>
                </c:pt>
                <c:pt idx="5377">
                  <c:v>5378</c:v>
                </c:pt>
                <c:pt idx="5378">
                  <c:v>5379</c:v>
                </c:pt>
                <c:pt idx="5379">
                  <c:v>5380</c:v>
                </c:pt>
                <c:pt idx="5380">
                  <c:v>5381</c:v>
                </c:pt>
                <c:pt idx="5381">
                  <c:v>5382</c:v>
                </c:pt>
                <c:pt idx="5382">
                  <c:v>5383</c:v>
                </c:pt>
                <c:pt idx="5383">
                  <c:v>5384</c:v>
                </c:pt>
                <c:pt idx="5384">
                  <c:v>5385</c:v>
                </c:pt>
                <c:pt idx="5385">
                  <c:v>5386</c:v>
                </c:pt>
                <c:pt idx="5386">
                  <c:v>5387</c:v>
                </c:pt>
                <c:pt idx="5387">
                  <c:v>5388</c:v>
                </c:pt>
                <c:pt idx="5388">
                  <c:v>5389</c:v>
                </c:pt>
                <c:pt idx="5389">
                  <c:v>5390</c:v>
                </c:pt>
                <c:pt idx="5390">
                  <c:v>5391</c:v>
                </c:pt>
                <c:pt idx="5391">
                  <c:v>5392</c:v>
                </c:pt>
                <c:pt idx="5392">
                  <c:v>5393</c:v>
                </c:pt>
                <c:pt idx="5393">
                  <c:v>5394</c:v>
                </c:pt>
                <c:pt idx="5394">
                  <c:v>5395</c:v>
                </c:pt>
                <c:pt idx="5395">
                  <c:v>5396</c:v>
                </c:pt>
                <c:pt idx="5396">
                  <c:v>5397</c:v>
                </c:pt>
                <c:pt idx="5397">
                  <c:v>5398</c:v>
                </c:pt>
                <c:pt idx="5398">
                  <c:v>5399</c:v>
                </c:pt>
                <c:pt idx="5399">
                  <c:v>5400</c:v>
                </c:pt>
                <c:pt idx="5400">
                  <c:v>5401</c:v>
                </c:pt>
                <c:pt idx="5401">
                  <c:v>5402</c:v>
                </c:pt>
                <c:pt idx="5402">
                  <c:v>5403</c:v>
                </c:pt>
                <c:pt idx="5403">
                  <c:v>5404</c:v>
                </c:pt>
                <c:pt idx="5404">
                  <c:v>5405</c:v>
                </c:pt>
                <c:pt idx="5405">
                  <c:v>5406</c:v>
                </c:pt>
                <c:pt idx="5406">
                  <c:v>5407</c:v>
                </c:pt>
                <c:pt idx="5407">
                  <c:v>5408</c:v>
                </c:pt>
                <c:pt idx="5408">
                  <c:v>5409</c:v>
                </c:pt>
                <c:pt idx="5409">
                  <c:v>5410</c:v>
                </c:pt>
                <c:pt idx="5410">
                  <c:v>5411</c:v>
                </c:pt>
                <c:pt idx="5411">
                  <c:v>5412</c:v>
                </c:pt>
                <c:pt idx="5412">
                  <c:v>5413</c:v>
                </c:pt>
                <c:pt idx="5413">
                  <c:v>5414</c:v>
                </c:pt>
                <c:pt idx="5414">
                  <c:v>5415</c:v>
                </c:pt>
                <c:pt idx="5415">
                  <c:v>5416</c:v>
                </c:pt>
                <c:pt idx="5416">
                  <c:v>5417</c:v>
                </c:pt>
                <c:pt idx="5417">
                  <c:v>5418</c:v>
                </c:pt>
                <c:pt idx="5418">
                  <c:v>5419</c:v>
                </c:pt>
                <c:pt idx="5419">
                  <c:v>5420</c:v>
                </c:pt>
                <c:pt idx="5420">
                  <c:v>5421</c:v>
                </c:pt>
                <c:pt idx="5421">
                  <c:v>5422</c:v>
                </c:pt>
                <c:pt idx="5422">
                  <c:v>5423</c:v>
                </c:pt>
                <c:pt idx="5423">
                  <c:v>5424</c:v>
                </c:pt>
                <c:pt idx="5424">
                  <c:v>5425</c:v>
                </c:pt>
                <c:pt idx="5425">
                  <c:v>5426</c:v>
                </c:pt>
                <c:pt idx="5426">
                  <c:v>5427</c:v>
                </c:pt>
                <c:pt idx="5427">
                  <c:v>5428</c:v>
                </c:pt>
                <c:pt idx="5428">
                  <c:v>5429</c:v>
                </c:pt>
                <c:pt idx="5429">
                  <c:v>5430</c:v>
                </c:pt>
                <c:pt idx="5430">
                  <c:v>5431</c:v>
                </c:pt>
                <c:pt idx="5431">
                  <c:v>5432</c:v>
                </c:pt>
                <c:pt idx="5432">
                  <c:v>5433</c:v>
                </c:pt>
                <c:pt idx="5433">
                  <c:v>5434</c:v>
                </c:pt>
                <c:pt idx="5434">
                  <c:v>5435</c:v>
                </c:pt>
                <c:pt idx="5435">
                  <c:v>5436</c:v>
                </c:pt>
                <c:pt idx="5436">
                  <c:v>5437</c:v>
                </c:pt>
                <c:pt idx="5437">
                  <c:v>5438</c:v>
                </c:pt>
                <c:pt idx="5438">
                  <c:v>5439</c:v>
                </c:pt>
                <c:pt idx="5439">
                  <c:v>5440</c:v>
                </c:pt>
                <c:pt idx="5440">
                  <c:v>5441</c:v>
                </c:pt>
                <c:pt idx="5441">
                  <c:v>5442</c:v>
                </c:pt>
                <c:pt idx="5442">
                  <c:v>5443</c:v>
                </c:pt>
                <c:pt idx="5443">
                  <c:v>5444</c:v>
                </c:pt>
                <c:pt idx="5444">
                  <c:v>5445</c:v>
                </c:pt>
                <c:pt idx="5445">
                  <c:v>5446</c:v>
                </c:pt>
                <c:pt idx="5446">
                  <c:v>5447</c:v>
                </c:pt>
                <c:pt idx="5447">
                  <c:v>5448</c:v>
                </c:pt>
                <c:pt idx="5448">
                  <c:v>5449</c:v>
                </c:pt>
                <c:pt idx="5449">
                  <c:v>5450</c:v>
                </c:pt>
                <c:pt idx="5450">
                  <c:v>5451</c:v>
                </c:pt>
                <c:pt idx="5451">
                  <c:v>5452</c:v>
                </c:pt>
                <c:pt idx="5452">
                  <c:v>5453</c:v>
                </c:pt>
                <c:pt idx="5453">
                  <c:v>5454</c:v>
                </c:pt>
                <c:pt idx="5454">
                  <c:v>5455</c:v>
                </c:pt>
                <c:pt idx="5455">
                  <c:v>5456</c:v>
                </c:pt>
                <c:pt idx="5456">
                  <c:v>5457</c:v>
                </c:pt>
                <c:pt idx="5457">
                  <c:v>5458</c:v>
                </c:pt>
                <c:pt idx="5458">
                  <c:v>5459</c:v>
                </c:pt>
                <c:pt idx="5459">
                  <c:v>5460</c:v>
                </c:pt>
                <c:pt idx="5460">
                  <c:v>5461</c:v>
                </c:pt>
                <c:pt idx="5461">
                  <c:v>5462</c:v>
                </c:pt>
                <c:pt idx="5462">
                  <c:v>5463</c:v>
                </c:pt>
                <c:pt idx="5463">
                  <c:v>5464</c:v>
                </c:pt>
                <c:pt idx="5464">
                  <c:v>5465</c:v>
                </c:pt>
                <c:pt idx="5465">
                  <c:v>5466</c:v>
                </c:pt>
                <c:pt idx="5466">
                  <c:v>5467</c:v>
                </c:pt>
                <c:pt idx="5467">
                  <c:v>5468</c:v>
                </c:pt>
                <c:pt idx="5468">
                  <c:v>5469</c:v>
                </c:pt>
                <c:pt idx="5469">
                  <c:v>5470</c:v>
                </c:pt>
                <c:pt idx="5470">
                  <c:v>5471</c:v>
                </c:pt>
                <c:pt idx="5471">
                  <c:v>5472</c:v>
                </c:pt>
                <c:pt idx="5472">
                  <c:v>5473</c:v>
                </c:pt>
                <c:pt idx="5473">
                  <c:v>5474</c:v>
                </c:pt>
                <c:pt idx="5474">
                  <c:v>5475</c:v>
                </c:pt>
                <c:pt idx="5475">
                  <c:v>5476</c:v>
                </c:pt>
                <c:pt idx="5476">
                  <c:v>5477</c:v>
                </c:pt>
                <c:pt idx="5477">
                  <c:v>5478</c:v>
                </c:pt>
                <c:pt idx="5478">
                  <c:v>5479</c:v>
                </c:pt>
                <c:pt idx="5479">
                  <c:v>5480</c:v>
                </c:pt>
                <c:pt idx="5480">
                  <c:v>5481</c:v>
                </c:pt>
                <c:pt idx="5481">
                  <c:v>5482</c:v>
                </c:pt>
                <c:pt idx="5482">
                  <c:v>5483</c:v>
                </c:pt>
                <c:pt idx="5483">
                  <c:v>5484</c:v>
                </c:pt>
                <c:pt idx="5484">
                  <c:v>5485</c:v>
                </c:pt>
                <c:pt idx="5485">
                  <c:v>5486</c:v>
                </c:pt>
                <c:pt idx="5486">
                  <c:v>5487</c:v>
                </c:pt>
                <c:pt idx="5487">
                  <c:v>5488</c:v>
                </c:pt>
                <c:pt idx="5488">
                  <c:v>5489</c:v>
                </c:pt>
                <c:pt idx="5489">
                  <c:v>5490</c:v>
                </c:pt>
                <c:pt idx="5490">
                  <c:v>5491</c:v>
                </c:pt>
                <c:pt idx="5491">
                  <c:v>5492</c:v>
                </c:pt>
                <c:pt idx="5492">
                  <c:v>5493</c:v>
                </c:pt>
                <c:pt idx="5493">
                  <c:v>5494</c:v>
                </c:pt>
                <c:pt idx="5494">
                  <c:v>5495</c:v>
                </c:pt>
                <c:pt idx="5495">
                  <c:v>5496</c:v>
                </c:pt>
                <c:pt idx="5496">
                  <c:v>5497</c:v>
                </c:pt>
                <c:pt idx="5497">
                  <c:v>5498</c:v>
                </c:pt>
                <c:pt idx="5498">
                  <c:v>5499</c:v>
                </c:pt>
                <c:pt idx="5499">
                  <c:v>5500</c:v>
                </c:pt>
                <c:pt idx="5500">
                  <c:v>5501</c:v>
                </c:pt>
                <c:pt idx="5501">
                  <c:v>5502</c:v>
                </c:pt>
                <c:pt idx="5502">
                  <c:v>5503</c:v>
                </c:pt>
                <c:pt idx="5503">
                  <c:v>5504</c:v>
                </c:pt>
                <c:pt idx="5504">
                  <c:v>5505</c:v>
                </c:pt>
                <c:pt idx="5505">
                  <c:v>5506</c:v>
                </c:pt>
                <c:pt idx="5506">
                  <c:v>5507</c:v>
                </c:pt>
                <c:pt idx="5507">
                  <c:v>5508</c:v>
                </c:pt>
                <c:pt idx="5508">
                  <c:v>5509</c:v>
                </c:pt>
                <c:pt idx="5509">
                  <c:v>5510</c:v>
                </c:pt>
                <c:pt idx="5510">
                  <c:v>5511</c:v>
                </c:pt>
                <c:pt idx="5511">
                  <c:v>5512</c:v>
                </c:pt>
                <c:pt idx="5512">
                  <c:v>5513</c:v>
                </c:pt>
                <c:pt idx="5513">
                  <c:v>5514</c:v>
                </c:pt>
                <c:pt idx="5514">
                  <c:v>5515</c:v>
                </c:pt>
                <c:pt idx="5515">
                  <c:v>5516</c:v>
                </c:pt>
                <c:pt idx="5516">
                  <c:v>5517</c:v>
                </c:pt>
                <c:pt idx="5517">
                  <c:v>5518</c:v>
                </c:pt>
                <c:pt idx="5518">
                  <c:v>5519</c:v>
                </c:pt>
                <c:pt idx="5519">
                  <c:v>5520</c:v>
                </c:pt>
                <c:pt idx="5520">
                  <c:v>5521</c:v>
                </c:pt>
                <c:pt idx="5521">
                  <c:v>5522</c:v>
                </c:pt>
                <c:pt idx="5522">
                  <c:v>5523</c:v>
                </c:pt>
                <c:pt idx="5523">
                  <c:v>5524</c:v>
                </c:pt>
                <c:pt idx="5524">
                  <c:v>5525</c:v>
                </c:pt>
                <c:pt idx="5525">
                  <c:v>5526</c:v>
                </c:pt>
                <c:pt idx="5526">
                  <c:v>5527</c:v>
                </c:pt>
                <c:pt idx="5527">
                  <c:v>5528</c:v>
                </c:pt>
                <c:pt idx="5528">
                  <c:v>5529</c:v>
                </c:pt>
                <c:pt idx="5529">
                  <c:v>5530</c:v>
                </c:pt>
                <c:pt idx="5530">
                  <c:v>5531</c:v>
                </c:pt>
                <c:pt idx="5531">
                  <c:v>5532</c:v>
                </c:pt>
                <c:pt idx="5532">
                  <c:v>5533</c:v>
                </c:pt>
                <c:pt idx="5533">
                  <c:v>5534</c:v>
                </c:pt>
                <c:pt idx="5534">
                  <c:v>5535</c:v>
                </c:pt>
                <c:pt idx="5535">
                  <c:v>5536</c:v>
                </c:pt>
                <c:pt idx="5536">
                  <c:v>5537</c:v>
                </c:pt>
                <c:pt idx="5537">
                  <c:v>5538</c:v>
                </c:pt>
                <c:pt idx="5538">
                  <c:v>5539</c:v>
                </c:pt>
                <c:pt idx="5539">
                  <c:v>5540</c:v>
                </c:pt>
                <c:pt idx="5540">
                  <c:v>5541</c:v>
                </c:pt>
                <c:pt idx="5541">
                  <c:v>5542</c:v>
                </c:pt>
                <c:pt idx="5542">
                  <c:v>5543</c:v>
                </c:pt>
                <c:pt idx="5543">
                  <c:v>5544</c:v>
                </c:pt>
                <c:pt idx="5544">
                  <c:v>5545</c:v>
                </c:pt>
                <c:pt idx="5545">
                  <c:v>5546</c:v>
                </c:pt>
                <c:pt idx="5546">
                  <c:v>5547</c:v>
                </c:pt>
                <c:pt idx="5547">
                  <c:v>5548</c:v>
                </c:pt>
                <c:pt idx="5548">
                  <c:v>5549</c:v>
                </c:pt>
                <c:pt idx="5549">
                  <c:v>5550</c:v>
                </c:pt>
                <c:pt idx="5550">
                  <c:v>5551</c:v>
                </c:pt>
                <c:pt idx="5551">
                  <c:v>5552</c:v>
                </c:pt>
                <c:pt idx="5552">
                  <c:v>5553</c:v>
                </c:pt>
                <c:pt idx="5553">
                  <c:v>5554</c:v>
                </c:pt>
                <c:pt idx="5554">
                  <c:v>5555</c:v>
                </c:pt>
                <c:pt idx="5555">
                  <c:v>5556</c:v>
                </c:pt>
                <c:pt idx="5556">
                  <c:v>5557</c:v>
                </c:pt>
                <c:pt idx="5557">
                  <c:v>5558</c:v>
                </c:pt>
                <c:pt idx="5558">
                  <c:v>5559</c:v>
                </c:pt>
                <c:pt idx="5559">
                  <c:v>5560</c:v>
                </c:pt>
                <c:pt idx="5560">
                  <c:v>5561</c:v>
                </c:pt>
                <c:pt idx="5561">
                  <c:v>5562</c:v>
                </c:pt>
                <c:pt idx="5562">
                  <c:v>5563</c:v>
                </c:pt>
                <c:pt idx="5563">
                  <c:v>5564</c:v>
                </c:pt>
                <c:pt idx="5564">
                  <c:v>5565</c:v>
                </c:pt>
                <c:pt idx="5565">
                  <c:v>5566</c:v>
                </c:pt>
                <c:pt idx="5566">
                  <c:v>5567</c:v>
                </c:pt>
                <c:pt idx="5567">
                  <c:v>5568</c:v>
                </c:pt>
                <c:pt idx="5568">
                  <c:v>5569</c:v>
                </c:pt>
                <c:pt idx="5569">
                  <c:v>5570</c:v>
                </c:pt>
                <c:pt idx="5570">
                  <c:v>5571</c:v>
                </c:pt>
                <c:pt idx="5571">
                  <c:v>5572</c:v>
                </c:pt>
                <c:pt idx="5572">
                  <c:v>5573</c:v>
                </c:pt>
                <c:pt idx="5573">
                  <c:v>5574</c:v>
                </c:pt>
                <c:pt idx="5574">
                  <c:v>5575</c:v>
                </c:pt>
                <c:pt idx="5575">
                  <c:v>5576</c:v>
                </c:pt>
                <c:pt idx="5576">
                  <c:v>5577</c:v>
                </c:pt>
                <c:pt idx="5577">
                  <c:v>5578</c:v>
                </c:pt>
                <c:pt idx="5578">
                  <c:v>5579</c:v>
                </c:pt>
                <c:pt idx="5579">
                  <c:v>5580</c:v>
                </c:pt>
                <c:pt idx="5580">
                  <c:v>5581</c:v>
                </c:pt>
                <c:pt idx="5581">
                  <c:v>5582</c:v>
                </c:pt>
                <c:pt idx="5582">
                  <c:v>5583</c:v>
                </c:pt>
                <c:pt idx="5583">
                  <c:v>5584</c:v>
                </c:pt>
                <c:pt idx="5584">
                  <c:v>5585</c:v>
                </c:pt>
                <c:pt idx="5585">
                  <c:v>5586</c:v>
                </c:pt>
                <c:pt idx="5586">
                  <c:v>5587</c:v>
                </c:pt>
                <c:pt idx="5587">
                  <c:v>5588</c:v>
                </c:pt>
                <c:pt idx="5588">
                  <c:v>5589</c:v>
                </c:pt>
                <c:pt idx="5589">
                  <c:v>5590</c:v>
                </c:pt>
                <c:pt idx="5590">
                  <c:v>5591</c:v>
                </c:pt>
                <c:pt idx="5591">
                  <c:v>5592</c:v>
                </c:pt>
                <c:pt idx="5592">
                  <c:v>5593</c:v>
                </c:pt>
                <c:pt idx="5593">
                  <c:v>5594</c:v>
                </c:pt>
                <c:pt idx="5594">
                  <c:v>5595</c:v>
                </c:pt>
                <c:pt idx="5595">
                  <c:v>5596</c:v>
                </c:pt>
                <c:pt idx="5596">
                  <c:v>5597</c:v>
                </c:pt>
                <c:pt idx="5597">
                  <c:v>5598</c:v>
                </c:pt>
                <c:pt idx="5598">
                  <c:v>5599</c:v>
                </c:pt>
                <c:pt idx="5599">
                  <c:v>5600</c:v>
                </c:pt>
                <c:pt idx="5600">
                  <c:v>5601</c:v>
                </c:pt>
                <c:pt idx="5601">
                  <c:v>5602</c:v>
                </c:pt>
                <c:pt idx="5602">
                  <c:v>5603</c:v>
                </c:pt>
                <c:pt idx="5603">
                  <c:v>5604</c:v>
                </c:pt>
                <c:pt idx="5604">
                  <c:v>5605</c:v>
                </c:pt>
                <c:pt idx="5605">
                  <c:v>5606</c:v>
                </c:pt>
                <c:pt idx="5606">
                  <c:v>5607</c:v>
                </c:pt>
                <c:pt idx="5607">
                  <c:v>5608</c:v>
                </c:pt>
                <c:pt idx="5608">
                  <c:v>5609</c:v>
                </c:pt>
                <c:pt idx="5609">
                  <c:v>5610</c:v>
                </c:pt>
                <c:pt idx="5610">
                  <c:v>5611</c:v>
                </c:pt>
                <c:pt idx="5611">
                  <c:v>5612</c:v>
                </c:pt>
                <c:pt idx="5612">
                  <c:v>5613</c:v>
                </c:pt>
                <c:pt idx="5613">
                  <c:v>5614</c:v>
                </c:pt>
                <c:pt idx="5614">
                  <c:v>5615</c:v>
                </c:pt>
                <c:pt idx="5615">
                  <c:v>5616</c:v>
                </c:pt>
                <c:pt idx="5616">
                  <c:v>5617</c:v>
                </c:pt>
                <c:pt idx="5617">
                  <c:v>5618</c:v>
                </c:pt>
                <c:pt idx="5618">
                  <c:v>5619</c:v>
                </c:pt>
                <c:pt idx="5619">
                  <c:v>5620</c:v>
                </c:pt>
                <c:pt idx="5620">
                  <c:v>5621</c:v>
                </c:pt>
                <c:pt idx="5621">
                  <c:v>5622</c:v>
                </c:pt>
                <c:pt idx="5622">
                  <c:v>5623</c:v>
                </c:pt>
                <c:pt idx="5623">
                  <c:v>5624</c:v>
                </c:pt>
                <c:pt idx="5624">
                  <c:v>5625</c:v>
                </c:pt>
                <c:pt idx="5625">
                  <c:v>5626</c:v>
                </c:pt>
                <c:pt idx="5626">
                  <c:v>5627</c:v>
                </c:pt>
                <c:pt idx="5627">
                  <c:v>5628</c:v>
                </c:pt>
                <c:pt idx="5628">
                  <c:v>5629</c:v>
                </c:pt>
                <c:pt idx="5629">
                  <c:v>5630</c:v>
                </c:pt>
                <c:pt idx="5630">
                  <c:v>5631</c:v>
                </c:pt>
                <c:pt idx="5631">
                  <c:v>5632</c:v>
                </c:pt>
                <c:pt idx="5632">
                  <c:v>5633</c:v>
                </c:pt>
                <c:pt idx="5633">
                  <c:v>5634</c:v>
                </c:pt>
                <c:pt idx="5634">
                  <c:v>5635</c:v>
                </c:pt>
                <c:pt idx="5635">
                  <c:v>5636</c:v>
                </c:pt>
                <c:pt idx="5636">
                  <c:v>5637</c:v>
                </c:pt>
                <c:pt idx="5637">
                  <c:v>5638</c:v>
                </c:pt>
                <c:pt idx="5638">
                  <c:v>5639</c:v>
                </c:pt>
                <c:pt idx="5639">
                  <c:v>5640</c:v>
                </c:pt>
                <c:pt idx="5640">
                  <c:v>5641</c:v>
                </c:pt>
                <c:pt idx="5641">
                  <c:v>5642</c:v>
                </c:pt>
                <c:pt idx="5642">
                  <c:v>5643</c:v>
                </c:pt>
                <c:pt idx="5643">
                  <c:v>5644</c:v>
                </c:pt>
                <c:pt idx="5644">
                  <c:v>5645</c:v>
                </c:pt>
                <c:pt idx="5645">
                  <c:v>5646</c:v>
                </c:pt>
                <c:pt idx="5646">
                  <c:v>5647</c:v>
                </c:pt>
                <c:pt idx="5647">
                  <c:v>5648</c:v>
                </c:pt>
                <c:pt idx="5648">
                  <c:v>5649</c:v>
                </c:pt>
                <c:pt idx="5649">
                  <c:v>5650</c:v>
                </c:pt>
                <c:pt idx="5650">
                  <c:v>5651</c:v>
                </c:pt>
                <c:pt idx="5651">
                  <c:v>5652</c:v>
                </c:pt>
                <c:pt idx="5652">
                  <c:v>5653</c:v>
                </c:pt>
                <c:pt idx="5653">
                  <c:v>5654</c:v>
                </c:pt>
                <c:pt idx="5654">
                  <c:v>5655</c:v>
                </c:pt>
                <c:pt idx="5655">
                  <c:v>5656</c:v>
                </c:pt>
                <c:pt idx="5656">
                  <c:v>5657</c:v>
                </c:pt>
                <c:pt idx="5657">
                  <c:v>5658</c:v>
                </c:pt>
                <c:pt idx="5658">
                  <c:v>5659</c:v>
                </c:pt>
                <c:pt idx="5659">
                  <c:v>5660</c:v>
                </c:pt>
                <c:pt idx="5660">
                  <c:v>5661</c:v>
                </c:pt>
                <c:pt idx="5661">
                  <c:v>5662</c:v>
                </c:pt>
                <c:pt idx="5662">
                  <c:v>5663</c:v>
                </c:pt>
                <c:pt idx="5663">
                  <c:v>5664</c:v>
                </c:pt>
                <c:pt idx="5664">
                  <c:v>5665</c:v>
                </c:pt>
                <c:pt idx="5665">
                  <c:v>5666</c:v>
                </c:pt>
                <c:pt idx="5666">
                  <c:v>5667</c:v>
                </c:pt>
                <c:pt idx="5667">
                  <c:v>5668</c:v>
                </c:pt>
                <c:pt idx="5668">
                  <c:v>5669</c:v>
                </c:pt>
                <c:pt idx="5669">
                  <c:v>5670</c:v>
                </c:pt>
                <c:pt idx="5670">
                  <c:v>5671</c:v>
                </c:pt>
                <c:pt idx="5671">
                  <c:v>5672</c:v>
                </c:pt>
                <c:pt idx="5672">
                  <c:v>5673</c:v>
                </c:pt>
                <c:pt idx="5673">
                  <c:v>5674</c:v>
                </c:pt>
                <c:pt idx="5674">
                  <c:v>5675</c:v>
                </c:pt>
                <c:pt idx="5675">
                  <c:v>5676</c:v>
                </c:pt>
                <c:pt idx="5676">
                  <c:v>5677</c:v>
                </c:pt>
                <c:pt idx="5677">
                  <c:v>5678</c:v>
                </c:pt>
                <c:pt idx="5678">
                  <c:v>5679</c:v>
                </c:pt>
                <c:pt idx="5679">
                  <c:v>5680</c:v>
                </c:pt>
                <c:pt idx="5680">
                  <c:v>5681</c:v>
                </c:pt>
                <c:pt idx="5681">
                  <c:v>5682</c:v>
                </c:pt>
                <c:pt idx="5682">
                  <c:v>5683</c:v>
                </c:pt>
                <c:pt idx="5683">
                  <c:v>5684</c:v>
                </c:pt>
                <c:pt idx="5684">
                  <c:v>5685</c:v>
                </c:pt>
                <c:pt idx="5685">
                  <c:v>5686</c:v>
                </c:pt>
                <c:pt idx="5686">
                  <c:v>5687</c:v>
                </c:pt>
                <c:pt idx="5687">
                  <c:v>5688</c:v>
                </c:pt>
                <c:pt idx="5688">
                  <c:v>5689</c:v>
                </c:pt>
                <c:pt idx="5689">
                  <c:v>5690</c:v>
                </c:pt>
                <c:pt idx="5690">
                  <c:v>5691</c:v>
                </c:pt>
                <c:pt idx="5691">
                  <c:v>5692</c:v>
                </c:pt>
                <c:pt idx="5692">
                  <c:v>5693</c:v>
                </c:pt>
                <c:pt idx="5693">
                  <c:v>5694</c:v>
                </c:pt>
                <c:pt idx="5694">
                  <c:v>5695</c:v>
                </c:pt>
                <c:pt idx="5695">
                  <c:v>5696</c:v>
                </c:pt>
                <c:pt idx="5696">
                  <c:v>5697</c:v>
                </c:pt>
                <c:pt idx="5697">
                  <c:v>5698</c:v>
                </c:pt>
                <c:pt idx="5698">
                  <c:v>5699</c:v>
                </c:pt>
                <c:pt idx="5699">
                  <c:v>5700</c:v>
                </c:pt>
                <c:pt idx="5700">
                  <c:v>5701</c:v>
                </c:pt>
                <c:pt idx="5701">
                  <c:v>5702</c:v>
                </c:pt>
                <c:pt idx="5702">
                  <c:v>5703</c:v>
                </c:pt>
                <c:pt idx="5703">
                  <c:v>5704</c:v>
                </c:pt>
                <c:pt idx="5704">
                  <c:v>5705</c:v>
                </c:pt>
                <c:pt idx="5705">
                  <c:v>5706</c:v>
                </c:pt>
                <c:pt idx="5706">
                  <c:v>5707</c:v>
                </c:pt>
                <c:pt idx="5707">
                  <c:v>5708</c:v>
                </c:pt>
                <c:pt idx="5708">
                  <c:v>5709</c:v>
                </c:pt>
                <c:pt idx="5709">
                  <c:v>5710</c:v>
                </c:pt>
                <c:pt idx="5710">
                  <c:v>5711</c:v>
                </c:pt>
                <c:pt idx="5711">
                  <c:v>5712</c:v>
                </c:pt>
                <c:pt idx="5712">
                  <c:v>5713</c:v>
                </c:pt>
                <c:pt idx="5713">
                  <c:v>5714</c:v>
                </c:pt>
                <c:pt idx="5714">
                  <c:v>5715</c:v>
                </c:pt>
                <c:pt idx="5715">
                  <c:v>5716</c:v>
                </c:pt>
                <c:pt idx="5716">
                  <c:v>5717</c:v>
                </c:pt>
                <c:pt idx="5717">
                  <c:v>5718</c:v>
                </c:pt>
                <c:pt idx="5718">
                  <c:v>5719</c:v>
                </c:pt>
                <c:pt idx="5719">
                  <c:v>5720</c:v>
                </c:pt>
                <c:pt idx="5720">
                  <c:v>5721</c:v>
                </c:pt>
                <c:pt idx="5721">
                  <c:v>5722</c:v>
                </c:pt>
                <c:pt idx="5722">
                  <c:v>5723</c:v>
                </c:pt>
                <c:pt idx="5723">
                  <c:v>5724</c:v>
                </c:pt>
                <c:pt idx="5724">
                  <c:v>5725</c:v>
                </c:pt>
                <c:pt idx="5725">
                  <c:v>5726</c:v>
                </c:pt>
                <c:pt idx="5726">
                  <c:v>5727</c:v>
                </c:pt>
                <c:pt idx="5727">
                  <c:v>5728</c:v>
                </c:pt>
                <c:pt idx="5728">
                  <c:v>5729</c:v>
                </c:pt>
                <c:pt idx="5729">
                  <c:v>5730</c:v>
                </c:pt>
                <c:pt idx="5730">
                  <c:v>5731</c:v>
                </c:pt>
                <c:pt idx="5731">
                  <c:v>5732</c:v>
                </c:pt>
                <c:pt idx="5732">
                  <c:v>5733</c:v>
                </c:pt>
                <c:pt idx="5733">
                  <c:v>5734</c:v>
                </c:pt>
                <c:pt idx="5734">
                  <c:v>5735</c:v>
                </c:pt>
                <c:pt idx="5735">
                  <c:v>5736</c:v>
                </c:pt>
                <c:pt idx="5736">
                  <c:v>5737</c:v>
                </c:pt>
                <c:pt idx="5737">
                  <c:v>5738</c:v>
                </c:pt>
                <c:pt idx="5738">
                  <c:v>5739</c:v>
                </c:pt>
                <c:pt idx="5739">
                  <c:v>5740</c:v>
                </c:pt>
                <c:pt idx="5740">
                  <c:v>5741</c:v>
                </c:pt>
                <c:pt idx="5741">
                  <c:v>5742</c:v>
                </c:pt>
                <c:pt idx="5742">
                  <c:v>5743</c:v>
                </c:pt>
                <c:pt idx="5743">
                  <c:v>5744</c:v>
                </c:pt>
                <c:pt idx="5744">
                  <c:v>5745</c:v>
                </c:pt>
                <c:pt idx="5745">
                  <c:v>5746</c:v>
                </c:pt>
                <c:pt idx="5746">
                  <c:v>5747</c:v>
                </c:pt>
                <c:pt idx="5747">
                  <c:v>5748</c:v>
                </c:pt>
                <c:pt idx="5748">
                  <c:v>5749</c:v>
                </c:pt>
                <c:pt idx="5749">
                  <c:v>5750</c:v>
                </c:pt>
                <c:pt idx="5750">
                  <c:v>5751</c:v>
                </c:pt>
                <c:pt idx="5751">
                  <c:v>5752</c:v>
                </c:pt>
                <c:pt idx="5752">
                  <c:v>5753</c:v>
                </c:pt>
                <c:pt idx="5753">
                  <c:v>5754</c:v>
                </c:pt>
                <c:pt idx="5754">
                  <c:v>5755</c:v>
                </c:pt>
                <c:pt idx="5755">
                  <c:v>5756</c:v>
                </c:pt>
                <c:pt idx="5756">
                  <c:v>5757</c:v>
                </c:pt>
                <c:pt idx="5757">
                  <c:v>5758</c:v>
                </c:pt>
                <c:pt idx="5758">
                  <c:v>5759</c:v>
                </c:pt>
                <c:pt idx="5759">
                  <c:v>5760</c:v>
                </c:pt>
                <c:pt idx="5760">
                  <c:v>5761</c:v>
                </c:pt>
                <c:pt idx="5761">
                  <c:v>5762</c:v>
                </c:pt>
                <c:pt idx="5762">
                  <c:v>5763</c:v>
                </c:pt>
                <c:pt idx="5763">
                  <c:v>5764</c:v>
                </c:pt>
                <c:pt idx="5764">
                  <c:v>5765</c:v>
                </c:pt>
                <c:pt idx="5765">
                  <c:v>5766</c:v>
                </c:pt>
                <c:pt idx="5766">
                  <c:v>5767</c:v>
                </c:pt>
                <c:pt idx="5767">
                  <c:v>5768</c:v>
                </c:pt>
                <c:pt idx="5768">
                  <c:v>5769</c:v>
                </c:pt>
                <c:pt idx="5769">
                  <c:v>5770</c:v>
                </c:pt>
                <c:pt idx="5770">
                  <c:v>5771</c:v>
                </c:pt>
                <c:pt idx="5771">
                  <c:v>5772</c:v>
                </c:pt>
                <c:pt idx="5772">
                  <c:v>5773</c:v>
                </c:pt>
                <c:pt idx="5773">
                  <c:v>5774</c:v>
                </c:pt>
                <c:pt idx="5774">
                  <c:v>5775</c:v>
                </c:pt>
                <c:pt idx="5775">
                  <c:v>5776</c:v>
                </c:pt>
                <c:pt idx="5776">
                  <c:v>5777</c:v>
                </c:pt>
                <c:pt idx="5777">
                  <c:v>5778</c:v>
                </c:pt>
                <c:pt idx="5778">
                  <c:v>5779</c:v>
                </c:pt>
                <c:pt idx="5779">
                  <c:v>5780</c:v>
                </c:pt>
                <c:pt idx="5780">
                  <c:v>5781</c:v>
                </c:pt>
                <c:pt idx="5781">
                  <c:v>5782</c:v>
                </c:pt>
                <c:pt idx="5782">
                  <c:v>5783</c:v>
                </c:pt>
                <c:pt idx="5783">
                  <c:v>5784</c:v>
                </c:pt>
                <c:pt idx="5784">
                  <c:v>5785</c:v>
                </c:pt>
                <c:pt idx="5785">
                  <c:v>5786</c:v>
                </c:pt>
                <c:pt idx="5786">
                  <c:v>5787</c:v>
                </c:pt>
                <c:pt idx="5787">
                  <c:v>5788</c:v>
                </c:pt>
                <c:pt idx="5788">
                  <c:v>5789</c:v>
                </c:pt>
                <c:pt idx="5789">
                  <c:v>5790</c:v>
                </c:pt>
                <c:pt idx="5790">
                  <c:v>5791</c:v>
                </c:pt>
                <c:pt idx="5791">
                  <c:v>5792</c:v>
                </c:pt>
                <c:pt idx="5792">
                  <c:v>5793</c:v>
                </c:pt>
                <c:pt idx="5793">
                  <c:v>5794</c:v>
                </c:pt>
                <c:pt idx="5794">
                  <c:v>5795</c:v>
                </c:pt>
                <c:pt idx="5795">
                  <c:v>5796</c:v>
                </c:pt>
                <c:pt idx="5796">
                  <c:v>5797</c:v>
                </c:pt>
                <c:pt idx="5797">
                  <c:v>5798</c:v>
                </c:pt>
                <c:pt idx="5798">
                  <c:v>5799</c:v>
                </c:pt>
                <c:pt idx="5799">
                  <c:v>5800</c:v>
                </c:pt>
                <c:pt idx="5800">
                  <c:v>5801</c:v>
                </c:pt>
                <c:pt idx="5801">
                  <c:v>5802</c:v>
                </c:pt>
                <c:pt idx="5802">
                  <c:v>5803</c:v>
                </c:pt>
                <c:pt idx="5803">
                  <c:v>5804</c:v>
                </c:pt>
                <c:pt idx="5804">
                  <c:v>5805</c:v>
                </c:pt>
                <c:pt idx="5805">
                  <c:v>5806</c:v>
                </c:pt>
                <c:pt idx="5806">
                  <c:v>5807</c:v>
                </c:pt>
                <c:pt idx="5807">
                  <c:v>5808</c:v>
                </c:pt>
                <c:pt idx="5808">
                  <c:v>5809</c:v>
                </c:pt>
                <c:pt idx="5809">
                  <c:v>5810</c:v>
                </c:pt>
                <c:pt idx="5810">
                  <c:v>5811</c:v>
                </c:pt>
                <c:pt idx="5811">
                  <c:v>5812</c:v>
                </c:pt>
                <c:pt idx="5812">
                  <c:v>5813</c:v>
                </c:pt>
                <c:pt idx="5813">
                  <c:v>5814</c:v>
                </c:pt>
                <c:pt idx="5814">
                  <c:v>5815</c:v>
                </c:pt>
                <c:pt idx="5815">
                  <c:v>5816</c:v>
                </c:pt>
                <c:pt idx="5816">
                  <c:v>5817</c:v>
                </c:pt>
                <c:pt idx="5817">
                  <c:v>5818</c:v>
                </c:pt>
                <c:pt idx="5818">
                  <c:v>5819</c:v>
                </c:pt>
                <c:pt idx="5819">
                  <c:v>5820</c:v>
                </c:pt>
                <c:pt idx="5820">
                  <c:v>5821</c:v>
                </c:pt>
                <c:pt idx="5821">
                  <c:v>5822</c:v>
                </c:pt>
                <c:pt idx="5822">
                  <c:v>5823</c:v>
                </c:pt>
                <c:pt idx="5823">
                  <c:v>5824</c:v>
                </c:pt>
                <c:pt idx="5824">
                  <c:v>5825</c:v>
                </c:pt>
                <c:pt idx="5825">
                  <c:v>5826</c:v>
                </c:pt>
                <c:pt idx="5826">
                  <c:v>5827</c:v>
                </c:pt>
                <c:pt idx="5827">
                  <c:v>5828</c:v>
                </c:pt>
                <c:pt idx="5828">
                  <c:v>5829</c:v>
                </c:pt>
                <c:pt idx="5829">
                  <c:v>5830</c:v>
                </c:pt>
                <c:pt idx="5830">
                  <c:v>5831</c:v>
                </c:pt>
                <c:pt idx="5831">
                  <c:v>5832</c:v>
                </c:pt>
                <c:pt idx="5832">
                  <c:v>5833</c:v>
                </c:pt>
                <c:pt idx="5833">
                  <c:v>5834</c:v>
                </c:pt>
                <c:pt idx="5834">
                  <c:v>5835</c:v>
                </c:pt>
                <c:pt idx="5835">
                  <c:v>5836</c:v>
                </c:pt>
                <c:pt idx="5836">
                  <c:v>5837</c:v>
                </c:pt>
                <c:pt idx="5837">
                  <c:v>5838</c:v>
                </c:pt>
                <c:pt idx="5838">
                  <c:v>5839</c:v>
                </c:pt>
                <c:pt idx="5839">
                  <c:v>5840</c:v>
                </c:pt>
                <c:pt idx="5840">
                  <c:v>5841</c:v>
                </c:pt>
                <c:pt idx="5841">
                  <c:v>5842</c:v>
                </c:pt>
                <c:pt idx="5842">
                  <c:v>5843</c:v>
                </c:pt>
                <c:pt idx="5843">
                  <c:v>5844</c:v>
                </c:pt>
                <c:pt idx="5844">
                  <c:v>5845</c:v>
                </c:pt>
                <c:pt idx="5845">
                  <c:v>5846</c:v>
                </c:pt>
                <c:pt idx="5846">
                  <c:v>5847</c:v>
                </c:pt>
                <c:pt idx="5847">
                  <c:v>5848</c:v>
                </c:pt>
                <c:pt idx="5848">
                  <c:v>5849</c:v>
                </c:pt>
                <c:pt idx="5849">
                  <c:v>5850</c:v>
                </c:pt>
                <c:pt idx="5850">
                  <c:v>5851</c:v>
                </c:pt>
                <c:pt idx="5851">
                  <c:v>5852</c:v>
                </c:pt>
                <c:pt idx="5852">
                  <c:v>5853</c:v>
                </c:pt>
                <c:pt idx="5853">
                  <c:v>5854</c:v>
                </c:pt>
                <c:pt idx="5854">
                  <c:v>5855</c:v>
                </c:pt>
                <c:pt idx="5855">
                  <c:v>5856</c:v>
                </c:pt>
                <c:pt idx="5856">
                  <c:v>5857</c:v>
                </c:pt>
                <c:pt idx="5857">
                  <c:v>5858</c:v>
                </c:pt>
                <c:pt idx="5858">
                  <c:v>5859</c:v>
                </c:pt>
                <c:pt idx="5859">
                  <c:v>5860</c:v>
                </c:pt>
                <c:pt idx="5860">
                  <c:v>5861</c:v>
                </c:pt>
                <c:pt idx="5861">
                  <c:v>5862</c:v>
                </c:pt>
                <c:pt idx="5862">
                  <c:v>5863</c:v>
                </c:pt>
                <c:pt idx="5863">
                  <c:v>5864</c:v>
                </c:pt>
                <c:pt idx="5864">
                  <c:v>5865</c:v>
                </c:pt>
                <c:pt idx="5865">
                  <c:v>5866</c:v>
                </c:pt>
                <c:pt idx="5866">
                  <c:v>5867</c:v>
                </c:pt>
                <c:pt idx="5867">
                  <c:v>5868</c:v>
                </c:pt>
                <c:pt idx="5868">
                  <c:v>5869</c:v>
                </c:pt>
                <c:pt idx="5869">
                  <c:v>5870</c:v>
                </c:pt>
                <c:pt idx="5870">
                  <c:v>5871</c:v>
                </c:pt>
                <c:pt idx="5871">
                  <c:v>5872</c:v>
                </c:pt>
                <c:pt idx="5872">
                  <c:v>5873</c:v>
                </c:pt>
                <c:pt idx="5873">
                  <c:v>5874</c:v>
                </c:pt>
                <c:pt idx="5874">
                  <c:v>5875</c:v>
                </c:pt>
                <c:pt idx="5875">
                  <c:v>5876</c:v>
                </c:pt>
                <c:pt idx="5876">
                  <c:v>5877</c:v>
                </c:pt>
                <c:pt idx="5877">
                  <c:v>5878</c:v>
                </c:pt>
                <c:pt idx="5878">
                  <c:v>5879</c:v>
                </c:pt>
                <c:pt idx="5879">
                  <c:v>5880</c:v>
                </c:pt>
                <c:pt idx="5880">
                  <c:v>5881</c:v>
                </c:pt>
                <c:pt idx="5881">
                  <c:v>5882</c:v>
                </c:pt>
                <c:pt idx="5882">
                  <c:v>5883</c:v>
                </c:pt>
                <c:pt idx="5883">
                  <c:v>5884</c:v>
                </c:pt>
                <c:pt idx="5884">
                  <c:v>5885</c:v>
                </c:pt>
                <c:pt idx="5885">
                  <c:v>5886</c:v>
                </c:pt>
                <c:pt idx="5886">
                  <c:v>5887</c:v>
                </c:pt>
                <c:pt idx="5887">
                  <c:v>5888</c:v>
                </c:pt>
                <c:pt idx="5888">
                  <c:v>5889</c:v>
                </c:pt>
                <c:pt idx="5889">
                  <c:v>5890</c:v>
                </c:pt>
                <c:pt idx="5890">
                  <c:v>5891</c:v>
                </c:pt>
                <c:pt idx="5891">
                  <c:v>5892</c:v>
                </c:pt>
                <c:pt idx="5892">
                  <c:v>5893</c:v>
                </c:pt>
                <c:pt idx="5893">
                  <c:v>5894</c:v>
                </c:pt>
                <c:pt idx="5894">
                  <c:v>5895</c:v>
                </c:pt>
                <c:pt idx="5895">
                  <c:v>5896</c:v>
                </c:pt>
                <c:pt idx="5896">
                  <c:v>5897</c:v>
                </c:pt>
                <c:pt idx="5897">
                  <c:v>5898</c:v>
                </c:pt>
                <c:pt idx="5898">
                  <c:v>5899</c:v>
                </c:pt>
                <c:pt idx="5899">
                  <c:v>5900</c:v>
                </c:pt>
                <c:pt idx="5900">
                  <c:v>5901</c:v>
                </c:pt>
                <c:pt idx="5901">
                  <c:v>5902</c:v>
                </c:pt>
                <c:pt idx="5902">
                  <c:v>5903</c:v>
                </c:pt>
                <c:pt idx="5903">
                  <c:v>5904</c:v>
                </c:pt>
                <c:pt idx="5904">
                  <c:v>5905</c:v>
                </c:pt>
                <c:pt idx="5905">
                  <c:v>5906</c:v>
                </c:pt>
                <c:pt idx="5906">
                  <c:v>5907</c:v>
                </c:pt>
                <c:pt idx="5907">
                  <c:v>5908</c:v>
                </c:pt>
                <c:pt idx="5908">
                  <c:v>5909</c:v>
                </c:pt>
                <c:pt idx="5909">
                  <c:v>5910</c:v>
                </c:pt>
                <c:pt idx="5910">
                  <c:v>5911</c:v>
                </c:pt>
                <c:pt idx="5911">
                  <c:v>5912</c:v>
                </c:pt>
                <c:pt idx="5912">
                  <c:v>5913</c:v>
                </c:pt>
                <c:pt idx="5913">
                  <c:v>5914</c:v>
                </c:pt>
                <c:pt idx="5914">
                  <c:v>5915</c:v>
                </c:pt>
                <c:pt idx="5915">
                  <c:v>5916</c:v>
                </c:pt>
                <c:pt idx="5916">
                  <c:v>5917</c:v>
                </c:pt>
                <c:pt idx="5917">
                  <c:v>5918</c:v>
                </c:pt>
                <c:pt idx="5918">
                  <c:v>5919</c:v>
                </c:pt>
                <c:pt idx="5919">
                  <c:v>5920</c:v>
                </c:pt>
                <c:pt idx="5920">
                  <c:v>5921</c:v>
                </c:pt>
                <c:pt idx="5921">
                  <c:v>5922</c:v>
                </c:pt>
                <c:pt idx="5922">
                  <c:v>5923</c:v>
                </c:pt>
                <c:pt idx="5923">
                  <c:v>5924</c:v>
                </c:pt>
                <c:pt idx="5924">
                  <c:v>5925</c:v>
                </c:pt>
                <c:pt idx="5925">
                  <c:v>5926</c:v>
                </c:pt>
                <c:pt idx="5926">
                  <c:v>5927</c:v>
                </c:pt>
                <c:pt idx="5927">
                  <c:v>5928</c:v>
                </c:pt>
                <c:pt idx="5928">
                  <c:v>5929</c:v>
                </c:pt>
                <c:pt idx="5929">
                  <c:v>5930</c:v>
                </c:pt>
                <c:pt idx="5930">
                  <c:v>5931</c:v>
                </c:pt>
                <c:pt idx="5931">
                  <c:v>5932</c:v>
                </c:pt>
                <c:pt idx="5932">
                  <c:v>5933</c:v>
                </c:pt>
                <c:pt idx="5933">
                  <c:v>5934</c:v>
                </c:pt>
                <c:pt idx="5934">
                  <c:v>5935</c:v>
                </c:pt>
                <c:pt idx="5935">
                  <c:v>5936</c:v>
                </c:pt>
                <c:pt idx="5936">
                  <c:v>5937</c:v>
                </c:pt>
                <c:pt idx="5937">
                  <c:v>5938</c:v>
                </c:pt>
                <c:pt idx="5938">
                  <c:v>5939</c:v>
                </c:pt>
                <c:pt idx="5939">
                  <c:v>5940</c:v>
                </c:pt>
                <c:pt idx="5940">
                  <c:v>5941</c:v>
                </c:pt>
                <c:pt idx="5941">
                  <c:v>5942</c:v>
                </c:pt>
                <c:pt idx="5942">
                  <c:v>5943</c:v>
                </c:pt>
                <c:pt idx="5943">
                  <c:v>5944</c:v>
                </c:pt>
                <c:pt idx="5944">
                  <c:v>5945</c:v>
                </c:pt>
                <c:pt idx="5945">
                  <c:v>5946</c:v>
                </c:pt>
                <c:pt idx="5946">
                  <c:v>5947</c:v>
                </c:pt>
                <c:pt idx="5947">
                  <c:v>5948</c:v>
                </c:pt>
                <c:pt idx="5948">
                  <c:v>5949</c:v>
                </c:pt>
                <c:pt idx="5949">
                  <c:v>5950</c:v>
                </c:pt>
                <c:pt idx="5950">
                  <c:v>5951</c:v>
                </c:pt>
                <c:pt idx="5951">
                  <c:v>5952</c:v>
                </c:pt>
                <c:pt idx="5952">
                  <c:v>5953</c:v>
                </c:pt>
                <c:pt idx="5953">
                  <c:v>5954</c:v>
                </c:pt>
                <c:pt idx="5954">
                  <c:v>5955</c:v>
                </c:pt>
                <c:pt idx="5955">
                  <c:v>5956</c:v>
                </c:pt>
                <c:pt idx="5956">
                  <c:v>5957</c:v>
                </c:pt>
                <c:pt idx="5957">
                  <c:v>5958</c:v>
                </c:pt>
                <c:pt idx="5958">
                  <c:v>5959</c:v>
                </c:pt>
                <c:pt idx="5959">
                  <c:v>5960</c:v>
                </c:pt>
                <c:pt idx="5960">
                  <c:v>5961</c:v>
                </c:pt>
                <c:pt idx="5961">
                  <c:v>5962</c:v>
                </c:pt>
                <c:pt idx="5962">
                  <c:v>5963</c:v>
                </c:pt>
                <c:pt idx="5963">
                  <c:v>5964</c:v>
                </c:pt>
                <c:pt idx="5964">
                  <c:v>5965</c:v>
                </c:pt>
                <c:pt idx="5965">
                  <c:v>5966</c:v>
                </c:pt>
                <c:pt idx="5966">
                  <c:v>5967</c:v>
                </c:pt>
                <c:pt idx="5967">
                  <c:v>5968</c:v>
                </c:pt>
                <c:pt idx="5968">
                  <c:v>5969</c:v>
                </c:pt>
                <c:pt idx="5969">
                  <c:v>5970</c:v>
                </c:pt>
                <c:pt idx="5970">
                  <c:v>5971</c:v>
                </c:pt>
                <c:pt idx="5971">
                  <c:v>5972</c:v>
                </c:pt>
                <c:pt idx="5972">
                  <c:v>5973</c:v>
                </c:pt>
                <c:pt idx="5973">
                  <c:v>5974</c:v>
                </c:pt>
                <c:pt idx="5974">
                  <c:v>5975</c:v>
                </c:pt>
                <c:pt idx="5975">
                  <c:v>5976</c:v>
                </c:pt>
                <c:pt idx="5976">
                  <c:v>5977</c:v>
                </c:pt>
                <c:pt idx="5977">
                  <c:v>5978</c:v>
                </c:pt>
                <c:pt idx="5978">
                  <c:v>5979</c:v>
                </c:pt>
                <c:pt idx="5979">
                  <c:v>5980</c:v>
                </c:pt>
                <c:pt idx="5980">
                  <c:v>5981</c:v>
                </c:pt>
                <c:pt idx="5981">
                  <c:v>5982</c:v>
                </c:pt>
                <c:pt idx="5982">
                  <c:v>5983</c:v>
                </c:pt>
                <c:pt idx="5983">
                  <c:v>5984</c:v>
                </c:pt>
                <c:pt idx="5984">
                  <c:v>5985</c:v>
                </c:pt>
                <c:pt idx="5985">
                  <c:v>5986</c:v>
                </c:pt>
                <c:pt idx="5986">
                  <c:v>5987</c:v>
                </c:pt>
                <c:pt idx="5987">
                  <c:v>5988</c:v>
                </c:pt>
                <c:pt idx="5988">
                  <c:v>5989</c:v>
                </c:pt>
                <c:pt idx="5989">
                  <c:v>5990</c:v>
                </c:pt>
                <c:pt idx="5990">
                  <c:v>5991</c:v>
                </c:pt>
                <c:pt idx="5991">
                  <c:v>5992</c:v>
                </c:pt>
                <c:pt idx="5992">
                  <c:v>5993</c:v>
                </c:pt>
                <c:pt idx="5993">
                  <c:v>5994</c:v>
                </c:pt>
                <c:pt idx="5994">
                  <c:v>5995</c:v>
                </c:pt>
                <c:pt idx="5995">
                  <c:v>5996</c:v>
                </c:pt>
                <c:pt idx="5996">
                  <c:v>5997</c:v>
                </c:pt>
                <c:pt idx="5997">
                  <c:v>5998</c:v>
                </c:pt>
                <c:pt idx="5998">
                  <c:v>5999</c:v>
                </c:pt>
                <c:pt idx="5999">
                  <c:v>6000</c:v>
                </c:pt>
                <c:pt idx="6000">
                  <c:v>6001</c:v>
                </c:pt>
                <c:pt idx="6001">
                  <c:v>6002</c:v>
                </c:pt>
                <c:pt idx="6002">
                  <c:v>6003</c:v>
                </c:pt>
                <c:pt idx="6003">
                  <c:v>6004</c:v>
                </c:pt>
                <c:pt idx="6004">
                  <c:v>6005</c:v>
                </c:pt>
                <c:pt idx="6005">
                  <c:v>6006</c:v>
                </c:pt>
                <c:pt idx="6006">
                  <c:v>6007</c:v>
                </c:pt>
                <c:pt idx="6007">
                  <c:v>6008</c:v>
                </c:pt>
                <c:pt idx="6008">
                  <c:v>6009</c:v>
                </c:pt>
                <c:pt idx="6009">
                  <c:v>6010</c:v>
                </c:pt>
                <c:pt idx="6010">
                  <c:v>6011</c:v>
                </c:pt>
                <c:pt idx="6011">
                  <c:v>6012</c:v>
                </c:pt>
                <c:pt idx="6012">
                  <c:v>6013</c:v>
                </c:pt>
                <c:pt idx="6013">
                  <c:v>6014</c:v>
                </c:pt>
                <c:pt idx="6014">
                  <c:v>6015</c:v>
                </c:pt>
                <c:pt idx="6015">
                  <c:v>6016</c:v>
                </c:pt>
                <c:pt idx="6016">
                  <c:v>6017</c:v>
                </c:pt>
                <c:pt idx="6017">
                  <c:v>6018</c:v>
                </c:pt>
                <c:pt idx="6018">
                  <c:v>6019</c:v>
                </c:pt>
                <c:pt idx="6019">
                  <c:v>6020</c:v>
                </c:pt>
                <c:pt idx="6020">
                  <c:v>6021</c:v>
                </c:pt>
                <c:pt idx="6021">
                  <c:v>6022</c:v>
                </c:pt>
                <c:pt idx="6022">
                  <c:v>6023</c:v>
                </c:pt>
                <c:pt idx="6023">
                  <c:v>6024</c:v>
                </c:pt>
                <c:pt idx="6024">
                  <c:v>6025</c:v>
                </c:pt>
                <c:pt idx="6025">
                  <c:v>6026</c:v>
                </c:pt>
                <c:pt idx="6026">
                  <c:v>6027</c:v>
                </c:pt>
                <c:pt idx="6027">
                  <c:v>6028</c:v>
                </c:pt>
                <c:pt idx="6028">
                  <c:v>6029</c:v>
                </c:pt>
                <c:pt idx="6029">
                  <c:v>6030</c:v>
                </c:pt>
                <c:pt idx="6030">
                  <c:v>6031</c:v>
                </c:pt>
                <c:pt idx="6031">
                  <c:v>6032</c:v>
                </c:pt>
                <c:pt idx="6032">
                  <c:v>6033</c:v>
                </c:pt>
                <c:pt idx="6033">
                  <c:v>6034</c:v>
                </c:pt>
                <c:pt idx="6034">
                  <c:v>6035</c:v>
                </c:pt>
                <c:pt idx="6035">
                  <c:v>6036</c:v>
                </c:pt>
                <c:pt idx="6036">
                  <c:v>6037</c:v>
                </c:pt>
                <c:pt idx="6037">
                  <c:v>6038</c:v>
                </c:pt>
                <c:pt idx="6038">
                  <c:v>6039</c:v>
                </c:pt>
                <c:pt idx="6039">
                  <c:v>6040</c:v>
                </c:pt>
                <c:pt idx="6040">
                  <c:v>6041</c:v>
                </c:pt>
                <c:pt idx="6041">
                  <c:v>6042</c:v>
                </c:pt>
                <c:pt idx="6042">
                  <c:v>6043</c:v>
                </c:pt>
                <c:pt idx="6043">
                  <c:v>6044</c:v>
                </c:pt>
                <c:pt idx="6044">
                  <c:v>6045</c:v>
                </c:pt>
                <c:pt idx="6045">
                  <c:v>6046</c:v>
                </c:pt>
                <c:pt idx="6046">
                  <c:v>6047</c:v>
                </c:pt>
                <c:pt idx="6047">
                  <c:v>6048</c:v>
                </c:pt>
                <c:pt idx="6048">
                  <c:v>6049</c:v>
                </c:pt>
                <c:pt idx="6049">
                  <c:v>6050</c:v>
                </c:pt>
                <c:pt idx="6050">
                  <c:v>6051</c:v>
                </c:pt>
                <c:pt idx="6051">
                  <c:v>6052</c:v>
                </c:pt>
                <c:pt idx="6052">
                  <c:v>6053</c:v>
                </c:pt>
                <c:pt idx="6053">
                  <c:v>6054</c:v>
                </c:pt>
                <c:pt idx="6054">
                  <c:v>6055</c:v>
                </c:pt>
                <c:pt idx="6055">
                  <c:v>6056</c:v>
                </c:pt>
                <c:pt idx="6056">
                  <c:v>6057</c:v>
                </c:pt>
                <c:pt idx="6057">
                  <c:v>6058</c:v>
                </c:pt>
                <c:pt idx="6058">
                  <c:v>6059</c:v>
                </c:pt>
                <c:pt idx="6059">
                  <c:v>6060</c:v>
                </c:pt>
                <c:pt idx="6060">
                  <c:v>6061</c:v>
                </c:pt>
                <c:pt idx="6061">
                  <c:v>6062</c:v>
                </c:pt>
                <c:pt idx="6062">
                  <c:v>6063</c:v>
                </c:pt>
                <c:pt idx="6063">
                  <c:v>6064</c:v>
                </c:pt>
                <c:pt idx="6064">
                  <c:v>6065</c:v>
                </c:pt>
                <c:pt idx="6065">
                  <c:v>6066</c:v>
                </c:pt>
                <c:pt idx="6066">
                  <c:v>6067</c:v>
                </c:pt>
                <c:pt idx="6067">
                  <c:v>6068</c:v>
                </c:pt>
                <c:pt idx="6068">
                  <c:v>6069</c:v>
                </c:pt>
                <c:pt idx="6069">
                  <c:v>6070</c:v>
                </c:pt>
                <c:pt idx="6070">
                  <c:v>6071</c:v>
                </c:pt>
                <c:pt idx="6071">
                  <c:v>6072</c:v>
                </c:pt>
                <c:pt idx="6072">
                  <c:v>6073</c:v>
                </c:pt>
                <c:pt idx="6073">
                  <c:v>6074</c:v>
                </c:pt>
                <c:pt idx="6074">
                  <c:v>6075</c:v>
                </c:pt>
                <c:pt idx="6075">
                  <c:v>6076</c:v>
                </c:pt>
                <c:pt idx="6076">
                  <c:v>6077</c:v>
                </c:pt>
                <c:pt idx="6077">
                  <c:v>6078</c:v>
                </c:pt>
                <c:pt idx="6078">
                  <c:v>6079</c:v>
                </c:pt>
                <c:pt idx="6079">
                  <c:v>6080</c:v>
                </c:pt>
                <c:pt idx="6080">
                  <c:v>6081</c:v>
                </c:pt>
                <c:pt idx="6081">
                  <c:v>6082</c:v>
                </c:pt>
                <c:pt idx="6082">
                  <c:v>6083</c:v>
                </c:pt>
                <c:pt idx="6083">
                  <c:v>6084</c:v>
                </c:pt>
                <c:pt idx="6084">
                  <c:v>6085</c:v>
                </c:pt>
                <c:pt idx="6085">
                  <c:v>6086</c:v>
                </c:pt>
                <c:pt idx="6086">
                  <c:v>6087</c:v>
                </c:pt>
                <c:pt idx="6087">
                  <c:v>6088</c:v>
                </c:pt>
                <c:pt idx="6088">
                  <c:v>6089</c:v>
                </c:pt>
                <c:pt idx="6089">
                  <c:v>6090</c:v>
                </c:pt>
                <c:pt idx="6090">
                  <c:v>6091</c:v>
                </c:pt>
                <c:pt idx="6091">
                  <c:v>6092</c:v>
                </c:pt>
                <c:pt idx="6092">
                  <c:v>6093</c:v>
                </c:pt>
                <c:pt idx="6093">
                  <c:v>6094</c:v>
                </c:pt>
                <c:pt idx="6094">
                  <c:v>6095</c:v>
                </c:pt>
                <c:pt idx="6095">
                  <c:v>6096</c:v>
                </c:pt>
                <c:pt idx="6096">
                  <c:v>6097</c:v>
                </c:pt>
                <c:pt idx="6097">
                  <c:v>6098</c:v>
                </c:pt>
                <c:pt idx="6098">
                  <c:v>6099</c:v>
                </c:pt>
                <c:pt idx="6099">
                  <c:v>6100</c:v>
                </c:pt>
                <c:pt idx="6100">
                  <c:v>6101</c:v>
                </c:pt>
                <c:pt idx="6101">
                  <c:v>6102</c:v>
                </c:pt>
                <c:pt idx="6102">
                  <c:v>6103</c:v>
                </c:pt>
                <c:pt idx="6103">
                  <c:v>6104</c:v>
                </c:pt>
                <c:pt idx="6104">
                  <c:v>6105</c:v>
                </c:pt>
                <c:pt idx="6105">
                  <c:v>6106</c:v>
                </c:pt>
                <c:pt idx="6106">
                  <c:v>6107</c:v>
                </c:pt>
                <c:pt idx="6107">
                  <c:v>6108</c:v>
                </c:pt>
                <c:pt idx="6108">
                  <c:v>6109</c:v>
                </c:pt>
                <c:pt idx="6109">
                  <c:v>6110</c:v>
                </c:pt>
                <c:pt idx="6110">
                  <c:v>6111</c:v>
                </c:pt>
                <c:pt idx="6111">
                  <c:v>6112</c:v>
                </c:pt>
                <c:pt idx="6112">
                  <c:v>6113</c:v>
                </c:pt>
                <c:pt idx="6113">
                  <c:v>6114</c:v>
                </c:pt>
                <c:pt idx="6114">
                  <c:v>6115</c:v>
                </c:pt>
                <c:pt idx="6115">
                  <c:v>6116</c:v>
                </c:pt>
                <c:pt idx="6116">
                  <c:v>6117</c:v>
                </c:pt>
                <c:pt idx="6117">
                  <c:v>6118</c:v>
                </c:pt>
                <c:pt idx="6118">
                  <c:v>6119</c:v>
                </c:pt>
                <c:pt idx="6119">
                  <c:v>6120</c:v>
                </c:pt>
                <c:pt idx="6120">
                  <c:v>6121</c:v>
                </c:pt>
                <c:pt idx="6121">
                  <c:v>6122</c:v>
                </c:pt>
                <c:pt idx="6122">
                  <c:v>6123</c:v>
                </c:pt>
                <c:pt idx="6123">
                  <c:v>6124</c:v>
                </c:pt>
                <c:pt idx="6124">
                  <c:v>6125</c:v>
                </c:pt>
                <c:pt idx="6125">
                  <c:v>6126</c:v>
                </c:pt>
                <c:pt idx="6126">
                  <c:v>6127</c:v>
                </c:pt>
                <c:pt idx="6127">
                  <c:v>6128</c:v>
                </c:pt>
                <c:pt idx="6128">
                  <c:v>6129</c:v>
                </c:pt>
                <c:pt idx="6129">
                  <c:v>6130</c:v>
                </c:pt>
                <c:pt idx="6130">
                  <c:v>6131</c:v>
                </c:pt>
                <c:pt idx="6131">
                  <c:v>6132</c:v>
                </c:pt>
                <c:pt idx="6132">
                  <c:v>6133</c:v>
                </c:pt>
                <c:pt idx="6133">
                  <c:v>6134</c:v>
                </c:pt>
                <c:pt idx="6134">
                  <c:v>6135</c:v>
                </c:pt>
                <c:pt idx="6135">
                  <c:v>6136</c:v>
                </c:pt>
                <c:pt idx="6136">
                  <c:v>6137</c:v>
                </c:pt>
                <c:pt idx="6137">
                  <c:v>6138</c:v>
                </c:pt>
                <c:pt idx="6138">
                  <c:v>6139</c:v>
                </c:pt>
                <c:pt idx="6139">
                  <c:v>6140</c:v>
                </c:pt>
                <c:pt idx="6140">
                  <c:v>6141</c:v>
                </c:pt>
                <c:pt idx="6141">
                  <c:v>6142</c:v>
                </c:pt>
                <c:pt idx="6142">
                  <c:v>6143</c:v>
                </c:pt>
                <c:pt idx="6143">
                  <c:v>6144</c:v>
                </c:pt>
                <c:pt idx="6144">
                  <c:v>6145</c:v>
                </c:pt>
                <c:pt idx="6145">
                  <c:v>6146</c:v>
                </c:pt>
                <c:pt idx="6146">
                  <c:v>6147</c:v>
                </c:pt>
                <c:pt idx="6147">
                  <c:v>6148</c:v>
                </c:pt>
                <c:pt idx="6148">
                  <c:v>6149</c:v>
                </c:pt>
                <c:pt idx="6149">
                  <c:v>6150</c:v>
                </c:pt>
                <c:pt idx="6150">
                  <c:v>6151</c:v>
                </c:pt>
                <c:pt idx="6151">
                  <c:v>6152</c:v>
                </c:pt>
                <c:pt idx="6152">
                  <c:v>6153</c:v>
                </c:pt>
                <c:pt idx="6153">
                  <c:v>6154</c:v>
                </c:pt>
                <c:pt idx="6154">
                  <c:v>6155</c:v>
                </c:pt>
                <c:pt idx="6155">
                  <c:v>6156</c:v>
                </c:pt>
                <c:pt idx="6156">
                  <c:v>6157</c:v>
                </c:pt>
                <c:pt idx="6157">
                  <c:v>6158</c:v>
                </c:pt>
                <c:pt idx="6158">
                  <c:v>6159</c:v>
                </c:pt>
                <c:pt idx="6159">
                  <c:v>6160</c:v>
                </c:pt>
                <c:pt idx="6160">
                  <c:v>6161</c:v>
                </c:pt>
                <c:pt idx="6161">
                  <c:v>6162</c:v>
                </c:pt>
                <c:pt idx="6162">
                  <c:v>6163</c:v>
                </c:pt>
                <c:pt idx="6163">
                  <c:v>6164</c:v>
                </c:pt>
                <c:pt idx="6164">
                  <c:v>6165</c:v>
                </c:pt>
                <c:pt idx="6165">
                  <c:v>6166</c:v>
                </c:pt>
                <c:pt idx="6166">
                  <c:v>6167</c:v>
                </c:pt>
                <c:pt idx="6167">
                  <c:v>6168</c:v>
                </c:pt>
                <c:pt idx="6168">
                  <c:v>6169</c:v>
                </c:pt>
                <c:pt idx="6169">
                  <c:v>6170</c:v>
                </c:pt>
                <c:pt idx="6170">
                  <c:v>6171</c:v>
                </c:pt>
                <c:pt idx="6171">
                  <c:v>6172</c:v>
                </c:pt>
                <c:pt idx="6172">
                  <c:v>6173</c:v>
                </c:pt>
                <c:pt idx="6173">
                  <c:v>6174</c:v>
                </c:pt>
                <c:pt idx="6174">
                  <c:v>6175</c:v>
                </c:pt>
                <c:pt idx="6175">
                  <c:v>6176</c:v>
                </c:pt>
                <c:pt idx="6176">
                  <c:v>6177</c:v>
                </c:pt>
                <c:pt idx="6177">
                  <c:v>6178</c:v>
                </c:pt>
                <c:pt idx="6178">
                  <c:v>6179</c:v>
                </c:pt>
                <c:pt idx="6179">
                  <c:v>6180</c:v>
                </c:pt>
                <c:pt idx="6180">
                  <c:v>6181</c:v>
                </c:pt>
                <c:pt idx="6181">
                  <c:v>6182</c:v>
                </c:pt>
                <c:pt idx="6182">
                  <c:v>6183</c:v>
                </c:pt>
                <c:pt idx="6183">
                  <c:v>6184</c:v>
                </c:pt>
                <c:pt idx="6184">
                  <c:v>6185</c:v>
                </c:pt>
                <c:pt idx="6185">
                  <c:v>6186</c:v>
                </c:pt>
                <c:pt idx="6186">
                  <c:v>6187</c:v>
                </c:pt>
                <c:pt idx="6187">
                  <c:v>6188</c:v>
                </c:pt>
                <c:pt idx="6188">
                  <c:v>6189</c:v>
                </c:pt>
                <c:pt idx="6189">
                  <c:v>6190</c:v>
                </c:pt>
                <c:pt idx="6190">
                  <c:v>6191</c:v>
                </c:pt>
                <c:pt idx="6191">
                  <c:v>6192</c:v>
                </c:pt>
                <c:pt idx="6192">
                  <c:v>6193</c:v>
                </c:pt>
                <c:pt idx="6193">
                  <c:v>6194</c:v>
                </c:pt>
                <c:pt idx="6194">
                  <c:v>6195</c:v>
                </c:pt>
                <c:pt idx="6195">
                  <c:v>6196</c:v>
                </c:pt>
                <c:pt idx="6196">
                  <c:v>6197</c:v>
                </c:pt>
                <c:pt idx="6197">
                  <c:v>6198</c:v>
                </c:pt>
                <c:pt idx="6198">
                  <c:v>6199</c:v>
                </c:pt>
                <c:pt idx="6199">
                  <c:v>6200</c:v>
                </c:pt>
                <c:pt idx="6200">
                  <c:v>6201</c:v>
                </c:pt>
                <c:pt idx="6201">
                  <c:v>6202</c:v>
                </c:pt>
                <c:pt idx="6202">
                  <c:v>6203</c:v>
                </c:pt>
                <c:pt idx="6203">
                  <c:v>6204</c:v>
                </c:pt>
                <c:pt idx="6204">
                  <c:v>6205</c:v>
                </c:pt>
                <c:pt idx="6205">
                  <c:v>6206</c:v>
                </c:pt>
                <c:pt idx="6206">
                  <c:v>6207</c:v>
                </c:pt>
                <c:pt idx="6207">
                  <c:v>6208</c:v>
                </c:pt>
                <c:pt idx="6208">
                  <c:v>6209</c:v>
                </c:pt>
                <c:pt idx="6209">
                  <c:v>6210</c:v>
                </c:pt>
                <c:pt idx="6210">
                  <c:v>6211</c:v>
                </c:pt>
                <c:pt idx="6211">
                  <c:v>6212</c:v>
                </c:pt>
                <c:pt idx="6212">
                  <c:v>6213</c:v>
                </c:pt>
                <c:pt idx="6213">
                  <c:v>6214</c:v>
                </c:pt>
                <c:pt idx="6214">
                  <c:v>6215</c:v>
                </c:pt>
                <c:pt idx="6215">
                  <c:v>6216</c:v>
                </c:pt>
                <c:pt idx="6216">
                  <c:v>6217</c:v>
                </c:pt>
                <c:pt idx="6217">
                  <c:v>6218</c:v>
                </c:pt>
                <c:pt idx="6218">
                  <c:v>6219</c:v>
                </c:pt>
                <c:pt idx="6219">
                  <c:v>6220</c:v>
                </c:pt>
                <c:pt idx="6220">
                  <c:v>6221</c:v>
                </c:pt>
                <c:pt idx="6221">
                  <c:v>6222</c:v>
                </c:pt>
                <c:pt idx="6222">
                  <c:v>6223</c:v>
                </c:pt>
                <c:pt idx="6223">
                  <c:v>6224</c:v>
                </c:pt>
                <c:pt idx="6224">
                  <c:v>6225</c:v>
                </c:pt>
                <c:pt idx="6225">
                  <c:v>6226</c:v>
                </c:pt>
                <c:pt idx="6226">
                  <c:v>6227</c:v>
                </c:pt>
                <c:pt idx="6227">
                  <c:v>6228</c:v>
                </c:pt>
                <c:pt idx="6228">
                  <c:v>6229</c:v>
                </c:pt>
                <c:pt idx="6229">
                  <c:v>6230</c:v>
                </c:pt>
                <c:pt idx="6230">
                  <c:v>6231</c:v>
                </c:pt>
                <c:pt idx="6231">
                  <c:v>6232</c:v>
                </c:pt>
                <c:pt idx="6232">
                  <c:v>6233</c:v>
                </c:pt>
                <c:pt idx="6233">
                  <c:v>6234</c:v>
                </c:pt>
                <c:pt idx="6234">
                  <c:v>6235</c:v>
                </c:pt>
                <c:pt idx="6235">
                  <c:v>6236</c:v>
                </c:pt>
                <c:pt idx="6236">
                  <c:v>6237</c:v>
                </c:pt>
                <c:pt idx="6237">
                  <c:v>6238</c:v>
                </c:pt>
                <c:pt idx="6238">
                  <c:v>6239</c:v>
                </c:pt>
                <c:pt idx="6239">
                  <c:v>6240</c:v>
                </c:pt>
                <c:pt idx="6240">
                  <c:v>6241</c:v>
                </c:pt>
                <c:pt idx="6241">
                  <c:v>6242</c:v>
                </c:pt>
                <c:pt idx="6242">
                  <c:v>6243</c:v>
                </c:pt>
                <c:pt idx="6243">
                  <c:v>6244</c:v>
                </c:pt>
                <c:pt idx="6244">
                  <c:v>6245</c:v>
                </c:pt>
                <c:pt idx="6245">
                  <c:v>6246</c:v>
                </c:pt>
                <c:pt idx="6246">
                  <c:v>6247</c:v>
                </c:pt>
                <c:pt idx="6247">
                  <c:v>6248</c:v>
                </c:pt>
                <c:pt idx="6248">
                  <c:v>6249</c:v>
                </c:pt>
                <c:pt idx="6249">
                  <c:v>6250</c:v>
                </c:pt>
                <c:pt idx="6250">
                  <c:v>6251</c:v>
                </c:pt>
                <c:pt idx="6251">
                  <c:v>6252</c:v>
                </c:pt>
                <c:pt idx="6252">
                  <c:v>6253</c:v>
                </c:pt>
                <c:pt idx="6253">
                  <c:v>6254</c:v>
                </c:pt>
                <c:pt idx="6254">
                  <c:v>6255</c:v>
                </c:pt>
                <c:pt idx="6255">
                  <c:v>6256</c:v>
                </c:pt>
                <c:pt idx="6256">
                  <c:v>6257</c:v>
                </c:pt>
                <c:pt idx="6257">
                  <c:v>6258</c:v>
                </c:pt>
                <c:pt idx="6258">
                  <c:v>6259</c:v>
                </c:pt>
                <c:pt idx="6259">
                  <c:v>6260</c:v>
                </c:pt>
                <c:pt idx="6260">
                  <c:v>6261</c:v>
                </c:pt>
                <c:pt idx="6261">
                  <c:v>6262</c:v>
                </c:pt>
                <c:pt idx="6262">
                  <c:v>6263</c:v>
                </c:pt>
                <c:pt idx="6263">
                  <c:v>6264</c:v>
                </c:pt>
                <c:pt idx="6264">
                  <c:v>6265</c:v>
                </c:pt>
                <c:pt idx="6265">
                  <c:v>6266</c:v>
                </c:pt>
                <c:pt idx="6266">
                  <c:v>6267</c:v>
                </c:pt>
                <c:pt idx="6267">
                  <c:v>6268</c:v>
                </c:pt>
                <c:pt idx="6268">
                  <c:v>6269</c:v>
                </c:pt>
                <c:pt idx="6269">
                  <c:v>6270</c:v>
                </c:pt>
                <c:pt idx="6270">
                  <c:v>6271</c:v>
                </c:pt>
                <c:pt idx="6271">
                  <c:v>6272</c:v>
                </c:pt>
                <c:pt idx="6272">
                  <c:v>6273</c:v>
                </c:pt>
                <c:pt idx="6273">
                  <c:v>6274</c:v>
                </c:pt>
                <c:pt idx="6274">
                  <c:v>6275</c:v>
                </c:pt>
                <c:pt idx="6275">
                  <c:v>6276</c:v>
                </c:pt>
                <c:pt idx="6276">
                  <c:v>6277</c:v>
                </c:pt>
                <c:pt idx="6277">
                  <c:v>6278</c:v>
                </c:pt>
                <c:pt idx="6278">
                  <c:v>6279</c:v>
                </c:pt>
                <c:pt idx="6279">
                  <c:v>6280</c:v>
                </c:pt>
                <c:pt idx="6280">
                  <c:v>6281</c:v>
                </c:pt>
                <c:pt idx="6281">
                  <c:v>6282</c:v>
                </c:pt>
                <c:pt idx="6282">
                  <c:v>6283</c:v>
                </c:pt>
                <c:pt idx="6283">
                  <c:v>6284</c:v>
                </c:pt>
                <c:pt idx="6284">
                  <c:v>6285</c:v>
                </c:pt>
                <c:pt idx="6285">
                  <c:v>6286</c:v>
                </c:pt>
                <c:pt idx="6286">
                  <c:v>6287</c:v>
                </c:pt>
                <c:pt idx="6287">
                  <c:v>6288</c:v>
                </c:pt>
                <c:pt idx="6288">
                  <c:v>6289</c:v>
                </c:pt>
                <c:pt idx="6289">
                  <c:v>6290</c:v>
                </c:pt>
                <c:pt idx="6290">
                  <c:v>6291</c:v>
                </c:pt>
                <c:pt idx="6291">
                  <c:v>6292</c:v>
                </c:pt>
                <c:pt idx="6292">
                  <c:v>6293</c:v>
                </c:pt>
                <c:pt idx="6293">
                  <c:v>6294</c:v>
                </c:pt>
                <c:pt idx="6294">
                  <c:v>6295</c:v>
                </c:pt>
                <c:pt idx="6295">
                  <c:v>6296</c:v>
                </c:pt>
                <c:pt idx="6296">
                  <c:v>6297</c:v>
                </c:pt>
                <c:pt idx="6297">
                  <c:v>6298</c:v>
                </c:pt>
                <c:pt idx="6298">
                  <c:v>6299</c:v>
                </c:pt>
                <c:pt idx="6299">
                  <c:v>6300</c:v>
                </c:pt>
                <c:pt idx="6300">
                  <c:v>6301</c:v>
                </c:pt>
                <c:pt idx="6301">
                  <c:v>6302</c:v>
                </c:pt>
                <c:pt idx="6302">
                  <c:v>6303</c:v>
                </c:pt>
                <c:pt idx="6303">
                  <c:v>6304</c:v>
                </c:pt>
                <c:pt idx="6304">
                  <c:v>6305</c:v>
                </c:pt>
                <c:pt idx="6305">
                  <c:v>6306</c:v>
                </c:pt>
                <c:pt idx="6306">
                  <c:v>6307</c:v>
                </c:pt>
                <c:pt idx="6307">
                  <c:v>6308</c:v>
                </c:pt>
                <c:pt idx="6308">
                  <c:v>6309</c:v>
                </c:pt>
                <c:pt idx="6309">
                  <c:v>6310</c:v>
                </c:pt>
                <c:pt idx="6310">
                  <c:v>6311</c:v>
                </c:pt>
                <c:pt idx="6311">
                  <c:v>6312</c:v>
                </c:pt>
                <c:pt idx="6312">
                  <c:v>6313</c:v>
                </c:pt>
                <c:pt idx="6313">
                  <c:v>6314</c:v>
                </c:pt>
                <c:pt idx="6314">
                  <c:v>6315</c:v>
                </c:pt>
                <c:pt idx="6315">
                  <c:v>6316</c:v>
                </c:pt>
                <c:pt idx="6316">
                  <c:v>6317</c:v>
                </c:pt>
                <c:pt idx="6317">
                  <c:v>6318</c:v>
                </c:pt>
                <c:pt idx="6318">
                  <c:v>6319</c:v>
                </c:pt>
                <c:pt idx="6319">
                  <c:v>6320</c:v>
                </c:pt>
                <c:pt idx="6320">
                  <c:v>6321</c:v>
                </c:pt>
                <c:pt idx="6321">
                  <c:v>6322</c:v>
                </c:pt>
                <c:pt idx="6322">
                  <c:v>6323</c:v>
                </c:pt>
                <c:pt idx="6323">
                  <c:v>6324</c:v>
                </c:pt>
                <c:pt idx="6324">
                  <c:v>6325</c:v>
                </c:pt>
                <c:pt idx="6325">
                  <c:v>6326</c:v>
                </c:pt>
                <c:pt idx="6326">
                  <c:v>6327</c:v>
                </c:pt>
                <c:pt idx="6327">
                  <c:v>6328</c:v>
                </c:pt>
                <c:pt idx="6328">
                  <c:v>6329</c:v>
                </c:pt>
                <c:pt idx="6329">
                  <c:v>6330</c:v>
                </c:pt>
                <c:pt idx="6330">
                  <c:v>6331</c:v>
                </c:pt>
                <c:pt idx="6331">
                  <c:v>6332</c:v>
                </c:pt>
                <c:pt idx="6332">
                  <c:v>6333</c:v>
                </c:pt>
                <c:pt idx="6333">
                  <c:v>6334</c:v>
                </c:pt>
                <c:pt idx="6334">
                  <c:v>6335</c:v>
                </c:pt>
                <c:pt idx="6335">
                  <c:v>6336</c:v>
                </c:pt>
                <c:pt idx="6336">
                  <c:v>6337</c:v>
                </c:pt>
                <c:pt idx="6337">
                  <c:v>6338</c:v>
                </c:pt>
                <c:pt idx="6338">
                  <c:v>6339</c:v>
                </c:pt>
                <c:pt idx="6339">
                  <c:v>6340</c:v>
                </c:pt>
                <c:pt idx="6340">
                  <c:v>6341</c:v>
                </c:pt>
                <c:pt idx="6341">
                  <c:v>6342</c:v>
                </c:pt>
                <c:pt idx="6342">
                  <c:v>6343</c:v>
                </c:pt>
                <c:pt idx="6343">
                  <c:v>6344</c:v>
                </c:pt>
                <c:pt idx="6344">
                  <c:v>6345</c:v>
                </c:pt>
                <c:pt idx="6345">
                  <c:v>6346</c:v>
                </c:pt>
                <c:pt idx="6346">
                  <c:v>6347</c:v>
                </c:pt>
                <c:pt idx="6347">
                  <c:v>6348</c:v>
                </c:pt>
                <c:pt idx="6348">
                  <c:v>6349</c:v>
                </c:pt>
                <c:pt idx="6349">
                  <c:v>6350</c:v>
                </c:pt>
                <c:pt idx="6350">
                  <c:v>6351</c:v>
                </c:pt>
                <c:pt idx="6351">
                  <c:v>6352</c:v>
                </c:pt>
                <c:pt idx="6352">
                  <c:v>6353</c:v>
                </c:pt>
                <c:pt idx="6353">
                  <c:v>6354</c:v>
                </c:pt>
                <c:pt idx="6354">
                  <c:v>6355</c:v>
                </c:pt>
                <c:pt idx="6355">
                  <c:v>6356</c:v>
                </c:pt>
                <c:pt idx="6356">
                  <c:v>6357</c:v>
                </c:pt>
                <c:pt idx="6357">
                  <c:v>6358</c:v>
                </c:pt>
                <c:pt idx="6358">
                  <c:v>6359</c:v>
                </c:pt>
                <c:pt idx="6359">
                  <c:v>6360</c:v>
                </c:pt>
                <c:pt idx="6360">
                  <c:v>6361</c:v>
                </c:pt>
                <c:pt idx="6361">
                  <c:v>6362</c:v>
                </c:pt>
                <c:pt idx="6362">
                  <c:v>6363</c:v>
                </c:pt>
                <c:pt idx="6363">
                  <c:v>6364</c:v>
                </c:pt>
                <c:pt idx="6364">
                  <c:v>6365</c:v>
                </c:pt>
                <c:pt idx="6365">
                  <c:v>6366</c:v>
                </c:pt>
                <c:pt idx="6366">
                  <c:v>6367</c:v>
                </c:pt>
                <c:pt idx="6367">
                  <c:v>6368</c:v>
                </c:pt>
                <c:pt idx="6368">
                  <c:v>6369</c:v>
                </c:pt>
                <c:pt idx="6369">
                  <c:v>6370</c:v>
                </c:pt>
                <c:pt idx="6370">
                  <c:v>6371</c:v>
                </c:pt>
                <c:pt idx="6371">
                  <c:v>6372</c:v>
                </c:pt>
                <c:pt idx="6372">
                  <c:v>6373</c:v>
                </c:pt>
                <c:pt idx="6373">
                  <c:v>6374</c:v>
                </c:pt>
                <c:pt idx="6374">
                  <c:v>6375</c:v>
                </c:pt>
                <c:pt idx="6375">
                  <c:v>6376</c:v>
                </c:pt>
                <c:pt idx="6376">
                  <c:v>6377</c:v>
                </c:pt>
                <c:pt idx="6377">
                  <c:v>6378</c:v>
                </c:pt>
                <c:pt idx="6378">
                  <c:v>6379</c:v>
                </c:pt>
                <c:pt idx="6379">
                  <c:v>6380</c:v>
                </c:pt>
                <c:pt idx="6380">
                  <c:v>6381</c:v>
                </c:pt>
                <c:pt idx="6381">
                  <c:v>6382</c:v>
                </c:pt>
                <c:pt idx="6382">
                  <c:v>6383</c:v>
                </c:pt>
                <c:pt idx="6383">
                  <c:v>6384</c:v>
                </c:pt>
                <c:pt idx="6384">
                  <c:v>6385</c:v>
                </c:pt>
                <c:pt idx="6385">
                  <c:v>6386</c:v>
                </c:pt>
                <c:pt idx="6386">
                  <c:v>6387</c:v>
                </c:pt>
                <c:pt idx="6387">
                  <c:v>6388</c:v>
                </c:pt>
                <c:pt idx="6388">
                  <c:v>6389</c:v>
                </c:pt>
                <c:pt idx="6389">
                  <c:v>6390</c:v>
                </c:pt>
                <c:pt idx="6390">
                  <c:v>6391</c:v>
                </c:pt>
                <c:pt idx="6391">
                  <c:v>6392</c:v>
                </c:pt>
                <c:pt idx="6392">
                  <c:v>6393</c:v>
                </c:pt>
                <c:pt idx="6393">
                  <c:v>6394</c:v>
                </c:pt>
                <c:pt idx="6394">
                  <c:v>6395</c:v>
                </c:pt>
                <c:pt idx="6395">
                  <c:v>6396</c:v>
                </c:pt>
                <c:pt idx="6396">
                  <c:v>6397</c:v>
                </c:pt>
                <c:pt idx="6397">
                  <c:v>6398</c:v>
                </c:pt>
                <c:pt idx="6398">
                  <c:v>6399</c:v>
                </c:pt>
                <c:pt idx="6399">
                  <c:v>6400</c:v>
                </c:pt>
                <c:pt idx="6400">
                  <c:v>6401</c:v>
                </c:pt>
                <c:pt idx="6401">
                  <c:v>6402</c:v>
                </c:pt>
                <c:pt idx="6402">
                  <c:v>6403</c:v>
                </c:pt>
                <c:pt idx="6403">
                  <c:v>6404</c:v>
                </c:pt>
                <c:pt idx="6404">
                  <c:v>6405</c:v>
                </c:pt>
                <c:pt idx="6405">
                  <c:v>6406</c:v>
                </c:pt>
                <c:pt idx="6406">
                  <c:v>6407</c:v>
                </c:pt>
                <c:pt idx="6407">
                  <c:v>6408</c:v>
                </c:pt>
                <c:pt idx="6408">
                  <c:v>6409</c:v>
                </c:pt>
                <c:pt idx="6409">
                  <c:v>6410</c:v>
                </c:pt>
                <c:pt idx="6410">
                  <c:v>6411</c:v>
                </c:pt>
                <c:pt idx="6411">
                  <c:v>6412</c:v>
                </c:pt>
                <c:pt idx="6412">
                  <c:v>6413</c:v>
                </c:pt>
                <c:pt idx="6413">
                  <c:v>6414</c:v>
                </c:pt>
                <c:pt idx="6414">
                  <c:v>6415</c:v>
                </c:pt>
                <c:pt idx="6415">
                  <c:v>6416</c:v>
                </c:pt>
                <c:pt idx="6416">
                  <c:v>6417</c:v>
                </c:pt>
                <c:pt idx="6417">
                  <c:v>6418</c:v>
                </c:pt>
                <c:pt idx="6418">
                  <c:v>6419</c:v>
                </c:pt>
                <c:pt idx="6419">
                  <c:v>6420</c:v>
                </c:pt>
                <c:pt idx="6420">
                  <c:v>6421</c:v>
                </c:pt>
                <c:pt idx="6421">
                  <c:v>6422</c:v>
                </c:pt>
                <c:pt idx="6422">
                  <c:v>6423</c:v>
                </c:pt>
                <c:pt idx="6423">
                  <c:v>6424</c:v>
                </c:pt>
                <c:pt idx="6424">
                  <c:v>6425</c:v>
                </c:pt>
                <c:pt idx="6425">
                  <c:v>6426</c:v>
                </c:pt>
                <c:pt idx="6426">
                  <c:v>6427</c:v>
                </c:pt>
                <c:pt idx="6427">
                  <c:v>6428</c:v>
                </c:pt>
                <c:pt idx="6428">
                  <c:v>6429</c:v>
                </c:pt>
                <c:pt idx="6429">
                  <c:v>6430</c:v>
                </c:pt>
                <c:pt idx="6430">
                  <c:v>6431</c:v>
                </c:pt>
                <c:pt idx="6431">
                  <c:v>6432</c:v>
                </c:pt>
                <c:pt idx="6432">
                  <c:v>6433</c:v>
                </c:pt>
                <c:pt idx="6433">
                  <c:v>6434</c:v>
                </c:pt>
                <c:pt idx="6434">
                  <c:v>6435</c:v>
                </c:pt>
                <c:pt idx="6435">
                  <c:v>6436</c:v>
                </c:pt>
                <c:pt idx="6436">
                  <c:v>6437</c:v>
                </c:pt>
                <c:pt idx="6437">
                  <c:v>6438</c:v>
                </c:pt>
                <c:pt idx="6438">
                  <c:v>6439</c:v>
                </c:pt>
                <c:pt idx="6439">
                  <c:v>6440</c:v>
                </c:pt>
                <c:pt idx="6440">
                  <c:v>6441</c:v>
                </c:pt>
                <c:pt idx="6441">
                  <c:v>6442</c:v>
                </c:pt>
                <c:pt idx="6442">
                  <c:v>6443</c:v>
                </c:pt>
                <c:pt idx="6443">
                  <c:v>6444</c:v>
                </c:pt>
                <c:pt idx="6444">
                  <c:v>6445</c:v>
                </c:pt>
                <c:pt idx="6445">
                  <c:v>6446</c:v>
                </c:pt>
                <c:pt idx="6446">
                  <c:v>6447</c:v>
                </c:pt>
                <c:pt idx="6447">
                  <c:v>6448</c:v>
                </c:pt>
                <c:pt idx="6448">
                  <c:v>6449</c:v>
                </c:pt>
                <c:pt idx="6449">
                  <c:v>6450</c:v>
                </c:pt>
                <c:pt idx="6450">
                  <c:v>6451</c:v>
                </c:pt>
                <c:pt idx="6451">
                  <c:v>6452</c:v>
                </c:pt>
                <c:pt idx="6452">
                  <c:v>6453</c:v>
                </c:pt>
                <c:pt idx="6453">
                  <c:v>6454</c:v>
                </c:pt>
                <c:pt idx="6454">
                  <c:v>6455</c:v>
                </c:pt>
                <c:pt idx="6455">
                  <c:v>6456</c:v>
                </c:pt>
                <c:pt idx="6456">
                  <c:v>6457</c:v>
                </c:pt>
                <c:pt idx="6457">
                  <c:v>6458</c:v>
                </c:pt>
                <c:pt idx="6458">
                  <c:v>6459</c:v>
                </c:pt>
                <c:pt idx="6459">
                  <c:v>6460</c:v>
                </c:pt>
                <c:pt idx="6460">
                  <c:v>6461</c:v>
                </c:pt>
                <c:pt idx="6461">
                  <c:v>6462</c:v>
                </c:pt>
                <c:pt idx="6462">
                  <c:v>6463</c:v>
                </c:pt>
                <c:pt idx="6463">
                  <c:v>6464</c:v>
                </c:pt>
                <c:pt idx="6464">
                  <c:v>6465</c:v>
                </c:pt>
                <c:pt idx="6465">
                  <c:v>6466</c:v>
                </c:pt>
                <c:pt idx="6466">
                  <c:v>6467</c:v>
                </c:pt>
                <c:pt idx="6467">
                  <c:v>6468</c:v>
                </c:pt>
                <c:pt idx="6468">
                  <c:v>6469</c:v>
                </c:pt>
                <c:pt idx="6469">
                  <c:v>6470</c:v>
                </c:pt>
                <c:pt idx="6470">
                  <c:v>6471</c:v>
                </c:pt>
                <c:pt idx="6471">
                  <c:v>6472</c:v>
                </c:pt>
                <c:pt idx="6472">
                  <c:v>6473</c:v>
                </c:pt>
                <c:pt idx="6473">
                  <c:v>6474</c:v>
                </c:pt>
                <c:pt idx="6474">
                  <c:v>6475</c:v>
                </c:pt>
                <c:pt idx="6475">
                  <c:v>6476</c:v>
                </c:pt>
                <c:pt idx="6476">
                  <c:v>6477</c:v>
                </c:pt>
                <c:pt idx="6477">
                  <c:v>6478</c:v>
                </c:pt>
                <c:pt idx="6478">
                  <c:v>6479</c:v>
                </c:pt>
                <c:pt idx="6479">
                  <c:v>6480</c:v>
                </c:pt>
                <c:pt idx="6480">
                  <c:v>6481</c:v>
                </c:pt>
                <c:pt idx="6481">
                  <c:v>6482</c:v>
                </c:pt>
                <c:pt idx="6482">
                  <c:v>6483</c:v>
                </c:pt>
                <c:pt idx="6483">
                  <c:v>6484</c:v>
                </c:pt>
                <c:pt idx="6484">
                  <c:v>6485</c:v>
                </c:pt>
                <c:pt idx="6485">
                  <c:v>6486</c:v>
                </c:pt>
                <c:pt idx="6486">
                  <c:v>6487</c:v>
                </c:pt>
                <c:pt idx="6487">
                  <c:v>6488</c:v>
                </c:pt>
                <c:pt idx="6488">
                  <c:v>6489</c:v>
                </c:pt>
                <c:pt idx="6489">
                  <c:v>6490</c:v>
                </c:pt>
                <c:pt idx="6490">
                  <c:v>6491</c:v>
                </c:pt>
                <c:pt idx="6491">
                  <c:v>6492</c:v>
                </c:pt>
                <c:pt idx="6492">
                  <c:v>6493</c:v>
                </c:pt>
                <c:pt idx="6493">
                  <c:v>6494</c:v>
                </c:pt>
                <c:pt idx="6494">
                  <c:v>6495</c:v>
                </c:pt>
                <c:pt idx="6495">
                  <c:v>6496</c:v>
                </c:pt>
                <c:pt idx="6496">
                  <c:v>6497</c:v>
                </c:pt>
                <c:pt idx="6497">
                  <c:v>6498</c:v>
                </c:pt>
                <c:pt idx="6498">
                  <c:v>6499</c:v>
                </c:pt>
                <c:pt idx="6499">
                  <c:v>6500</c:v>
                </c:pt>
                <c:pt idx="6500">
                  <c:v>6501</c:v>
                </c:pt>
                <c:pt idx="6501">
                  <c:v>6502</c:v>
                </c:pt>
                <c:pt idx="6502">
                  <c:v>6503</c:v>
                </c:pt>
                <c:pt idx="6503">
                  <c:v>6504</c:v>
                </c:pt>
                <c:pt idx="6504">
                  <c:v>6505</c:v>
                </c:pt>
                <c:pt idx="6505">
                  <c:v>6506</c:v>
                </c:pt>
                <c:pt idx="6506">
                  <c:v>6507</c:v>
                </c:pt>
                <c:pt idx="6507">
                  <c:v>6508</c:v>
                </c:pt>
                <c:pt idx="6508">
                  <c:v>6509</c:v>
                </c:pt>
                <c:pt idx="6509">
                  <c:v>6510</c:v>
                </c:pt>
                <c:pt idx="6510">
                  <c:v>6511</c:v>
                </c:pt>
                <c:pt idx="6511">
                  <c:v>6512</c:v>
                </c:pt>
                <c:pt idx="6512">
                  <c:v>6513</c:v>
                </c:pt>
                <c:pt idx="6513">
                  <c:v>6514</c:v>
                </c:pt>
                <c:pt idx="6514">
                  <c:v>6515</c:v>
                </c:pt>
                <c:pt idx="6515">
                  <c:v>6516</c:v>
                </c:pt>
                <c:pt idx="6516">
                  <c:v>6517</c:v>
                </c:pt>
                <c:pt idx="6517">
                  <c:v>6518</c:v>
                </c:pt>
                <c:pt idx="6518">
                  <c:v>6519</c:v>
                </c:pt>
                <c:pt idx="6519">
                  <c:v>6520</c:v>
                </c:pt>
                <c:pt idx="6520">
                  <c:v>6521</c:v>
                </c:pt>
                <c:pt idx="6521">
                  <c:v>6522</c:v>
                </c:pt>
                <c:pt idx="6522">
                  <c:v>6523</c:v>
                </c:pt>
                <c:pt idx="6523">
                  <c:v>6524</c:v>
                </c:pt>
                <c:pt idx="6524">
                  <c:v>6525</c:v>
                </c:pt>
                <c:pt idx="6525">
                  <c:v>6526</c:v>
                </c:pt>
                <c:pt idx="6526">
                  <c:v>6527</c:v>
                </c:pt>
                <c:pt idx="6527">
                  <c:v>6528</c:v>
                </c:pt>
                <c:pt idx="6528">
                  <c:v>6529</c:v>
                </c:pt>
                <c:pt idx="6529">
                  <c:v>6530</c:v>
                </c:pt>
                <c:pt idx="6530">
                  <c:v>6531</c:v>
                </c:pt>
                <c:pt idx="6531">
                  <c:v>6532</c:v>
                </c:pt>
                <c:pt idx="6532">
                  <c:v>6533</c:v>
                </c:pt>
                <c:pt idx="6533">
                  <c:v>6534</c:v>
                </c:pt>
                <c:pt idx="6534">
                  <c:v>6535</c:v>
                </c:pt>
                <c:pt idx="6535">
                  <c:v>6536</c:v>
                </c:pt>
                <c:pt idx="6536">
                  <c:v>6537</c:v>
                </c:pt>
                <c:pt idx="6537">
                  <c:v>6538</c:v>
                </c:pt>
                <c:pt idx="6538">
                  <c:v>6539</c:v>
                </c:pt>
                <c:pt idx="6539">
                  <c:v>6540</c:v>
                </c:pt>
                <c:pt idx="6540">
                  <c:v>6541</c:v>
                </c:pt>
                <c:pt idx="6541">
                  <c:v>6542</c:v>
                </c:pt>
                <c:pt idx="6542">
                  <c:v>6543</c:v>
                </c:pt>
                <c:pt idx="6543">
                  <c:v>6544</c:v>
                </c:pt>
                <c:pt idx="6544">
                  <c:v>6545</c:v>
                </c:pt>
                <c:pt idx="6545">
                  <c:v>6546</c:v>
                </c:pt>
                <c:pt idx="6546">
                  <c:v>6547</c:v>
                </c:pt>
                <c:pt idx="6547">
                  <c:v>6548</c:v>
                </c:pt>
                <c:pt idx="6548">
                  <c:v>6549</c:v>
                </c:pt>
                <c:pt idx="6549">
                  <c:v>6550</c:v>
                </c:pt>
                <c:pt idx="6550">
                  <c:v>6551</c:v>
                </c:pt>
                <c:pt idx="6551">
                  <c:v>6552</c:v>
                </c:pt>
                <c:pt idx="6552">
                  <c:v>6553</c:v>
                </c:pt>
                <c:pt idx="6553">
                  <c:v>6554</c:v>
                </c:pt>
                <c:pt idx="6554">
                  <c:v>6555</c:v>
                </c:pt>
                <c:pt idx="6555">
                  <c:v>6556</c:v>
                </c:pt>
                <c:pt idx="6556">
                  <c:v>6557</c:v>
                </c:pt>
                <c:pt idx="6557">
                  <c:v>6558</c:v>
                </c:pt>
                <c:pt idx="6558">
                  <c:v>6559</c:v>
                </c:pt>
                <c:pt idx="6559">
                  <c:v>6560</c:v>
                </c:pt>
                <c:pt idx="6560">
                  <c:v>6561</c:v>
                </c:pt>
                <c:pt idx="6561">
                  <c:v>6562</c:v>
                </c:pt>
                <c:pt idx="6562">
                  <c:v>6563</c:v>
                </c:pt>
                <c:pt idx="6563">
                  <c:v>6564</c:v>
                </c:pt>
                <c:pt idx="6564">
                  <c:v>6565</c:v>
                </c:pt>
                <c:pt idx="6565">
                  <c:v>6566</c:v>
                </c:pt>
                <c:pt idx="6566">
                  <c:v>6567</c:v>
                </c:pt>
                <c:pt idx="6567">
                  <c:v>6568</c:v>
                </c:pt>
                <c:pt idx="6568">
                  <c:v>6569</c:v>
                </c:pt>
                <c:pt idx="6569">
                  <c:v>6570</c:v>
                </c:pt>
                <c:pt idx="6570">
                  <c:v>6571</c:v>
                </c:pt>
                <c:pt idx="6571">
                  <c:v>6572</c:v>
                </c:pt>
                <c:pt idx="6572">
                  <c:v>6573</c:v>
                </c:pt>
                <c:pt idx="6573">
                  <c:v>6574</c:v>
                </c:pt>
                <c:pt idx="6574">
                  <c:v>6575</c:v>
                </c:pt>
                <c:pt idx="6575">
                  <c:v>6576</c:v>
                </c:pt>
                <c:pt idx="6576">
                  <c:v>6577</c:v>
                </c:pt>
                <c:pt idx="6577">
                  <c:v>6578</c:v>
                </c:pt>
                <c:pt idx="6578">
                  <c:v>6579</c:v>
                </c:pt>
                <c:pt idx="6579">
                  <c:v>6580</c:v>
                </c:pt>
                <c:pt idx="6580">
                  <c:v>6581</c:v>
                </c:pt>
                <c:pt idx="6581">
                  <c:v>6582</c:v>
                </c:pt>
                <c:pt idx="6582">
                  <c:v>6583</c:v>
                </c:pt>
                <c:pt idx="6583">
                  <c:v>6584</c:v>
                </c:pt>
                <c:pt idx="6584">
                  <c:v>6585</c:v>
                </c:pt>
                <c:pt idx="6585">
                  <c:v>6586</c:v>
                </c:pt>
                <c:pt idx="6586">
                  <c:v>6587</c:v>
                </c:pt>
                <c:pt idx="6587">
                  <c:v>6588</c:v>
                </c:pt>
                <c:pt idx="6588">
                  <c:v>6589</c:v>
                </c:pt>
                <c:pt idx="6589">
                  <c:v>6590</c:v>
                </c:pt>
                <c:pt idx="6590">
                  <c:v>6591</c:v>
                </c:pt>
                <c:pt idx="6591">
                  <c:v>6592</c:v>
                </c:pt>
                <c:pt idx="6592">
                  <c:v>6593</c:v>
                </c:pt>
                <c:pt idx="6593">
                  <c:v>6594</c:v>
                </c:pt>
                <c:pt idx="6594">
                  <c:v>6595</c:v>
                </c:pt>
                <c:pt idx="6595">
                  <c:v>6596</c:v>
                </c:pt>
                <c:pt idx="6596">
                  <c:v>6597</c:v>
                </c:pt>
                <c:pt idx="6597">
                  <c:v>6598</c:v>
                </c:pt>
                <c:pt idx="6598">
                  <c:v>6599</c:v>
                </c:pt>
                <c:pt idx="6599">
                  <c:v>6600</c:v>
                </c:pt>
                <c:pt idx="6600">
                  <c:v>6601</c:v>
                </c:pt>
                <c:pt idx="6601">
                  <c:v>6602</c:v>
                </c:pt>
                <c:pt idx="6602">
                  <c:v>6603</c:v>
                </c:pt>
                <c:pt idx="6603">
                  <c:v>6604</c:v>
                </c:pt>
                <c:pt idx="6604">
                  <c:v>6605</c:v>
                </c:pt>
                <c:pt idx="6605">
                  <c:v>6606</c:v>
                </c:pt>
                <c:pt idx="6606">
                  <c:v>6607</c:v>
                </c:pt>
                <c:pt idx="6607">
                  <c:v>6608</c:v>
                </c:pt>
                <c:pt idx="6608">
                  <c:v>6609</c:v>
                </c:pt>
                <c:pt idx="6609">
                  <c:v>6610</c:v>
                </c:pt>
                <c:pt idx="6610">
                  <c:v>6611</c:v>
                </c:pt>
                <c:pt idx="6611">
                  <c:v>6612</c:v>
                </c:pt>
                <c:pt idx="6612">
                  <c:v>6613</c:v>
                </c:pt>
                <c:pt idx="6613">
                  <c:v>6614</c:v>
                </c:pt>
                <c:pt idx="6614">
                  <c:v>6615</c:v>
                </c:pt>
                <c:pt idx="6615">
                  <c:v>6616</c:v>
                </c:pt>
                <c:pt idx="6616">
                  <c:v>6617</c:v>
                </c:pt>
                <c:pt idx="6617">
                  <c:v>6618</c:v>
                </c:pt>
                <c:pt idx="6618">
                  <c:v>6619</c:v>
                </c:pt>
                <c:pt idx="6619">
                  <c:v>6620</c:v>
                </c:pt>
                <c:pt idx="6620">
                  <c:v>6621</c:v>
                </c:pt>
                <c:pt idx="6621">
                  <c:v>6622</c:v>
                </c:pt>
                <c:pt idx="6622">
                  <c:v>6623</c:v>
                </c:pt>
                <c:pt idx="6623">
                  <c:v>6624</c:v>
                </c:pt>
                <c:pt idx="6624">
                  <c:v>6625</c:v>
                </c:pt>
                <c:pt idx="6625">
                  <c:v>6626</c:v>
                </c:pt>
                <c:pt idx="6626">
                  <c:v>6627</c:v>
                </c:pt>
                <c:pt idx="6627">
                  <c:v>6628</c:v>
                </c:pt>
                <c:pt idx="6628">
                  <c:v>6629</c:v>
                </c:pt>
                <c:pt idx="6629">
                  <c:v>6630</c:v>
                </c:pt>
                <c:pt idx="6630">
                  <c:v>6631</c:v>
                </c:pt>
                <c:pt idx="6631">
                  <c:v>6632</c:v>
                </c:pt>
                <c:pt idx="6632">
                  <c:v>6633</c:v>
                </c:pt>
                <c:pt idx="6633">
                  <c:v>6634</c:v>
                </c:pt>
                <c:pt idx="6634">
                  <c:v>6635</c:v>
                </c:pt>
                <c:pt idx="6635">
                  <c:v>6636</c:v>
                </c:pt>
                <c:pt idx="6636">
                  <c:v>6637</c:v>
                </c:pt>
                <c:pt idx="6637">
                  <c:v>6638</c:v>
                </c:pt>
                <c:pt idx="6638">
                  <c:v>6639</c:v>
                </c:pt>
                <c:pt idx="6639">
                  <c:v>6640</c:v>
                </c:pt>
                <c:pt idx="6640">
                  <c:v>6641</c:v>
                </c:pt>
                <c:pt idx="6641">
                  <c:v>6642</c:v>
                </c:pt>
                <c:pt idx="6642">
                  <c:v>6643</c:v>
                </c:pt>
                <c:pt idx="6643">
                  <c:v>6644</c:v>
                </c:pt>
                <c:pt idx="6644">
                  <c:v>6645</c:v>
                </c:pt>
                <c:pt idx="6645">
                  <c:v>6646</c:v>
                </c:pt>
                <c:pt idx="6646">
                  <c:v>6647</c:v>
                </c:pt>
                <c:pt idx="6647">
                  <c:v>6648</c:v>
                </c:pt>
                <c:pt idx="6648">
                  <c:v>6649</c:v>
                </c:pt>
                <c:pt idx="6649">
                  <c:v>6650</c:v>
                </c:pt>
                <c:pt idx="6650">
                  <c:v>6651</c:v>
                </c:pt>
                <c:pt idx="6651">
                  <c:v>6652</c:v>
                </c:pt>
                <c:pt idx="6652">
                  <c:v>6653</c:v>
                </c:pt>
                <c:pt idx="6653">
                  <c:v>6654</c:v>
                </c:pt>
                <c:pt idx="6654">
                  <c:v>6655</c:v>
                </c:pt>
                <c:pt idx="6655">
                  <c:v>6656</c:v>
                </c:pt>
                <c:pt idx="6656">
                  <c:v>6657</c:v>
                </c:pt>
                <c:pt idx="6657">
                  <c:v>6658</c:v>
                </c:pt>
                <c:pt idx="6658">
                  <c:v>6659</c:v>
                </c:pt>
                <c:pt idx="6659">
                  <c:v>6660</c:v>
                </c:pt>
                <c:pt idx="6660">
                  <c:v>6661</c:v>
                </c:pt>
                <c:pt idx="6661">
                  <c:v>6662</c:v>
                </c:pt>
                <c:pt idx="6662">
                  <c:v>6663</c:v>
                </c:pt>
                <c:pt idx="6663">
                  <c:v>6664</c:v>
                </c:pt>
                <c:pt idx="6664">
                  <c:v>6665</c:v>
                </c:pt>
                <c:pt idx="6665">
                  <c:v>6666</c:v>
                </c:pt>
                <c:pt idx="6666">
                  <c:v>6667</c:v>
                </c:pt>
                <c:pt idx="6667">
                  <c:v>6668</c:v>
                </c:pt>
                <c:pt idx="6668">
                  <c:v>6669</c:v>
                </c:pt>
                <c:pt idx="6669">
                  <c:v>6670</c:v>
                </c:pt>
                <c:pt idx="6670">
                  <c:v>6671</c:v>
                </c:pt>
                <c:pt idx="6671">
                  <c:v>6672</c:v>
                </c:pt>
                <c:pt idx="6672">
                  <c:v>6673</c:v>
                </c:pt>
                <c:pt idx="6673">
                  <c:v>6674</c:v>
                </c:pt>
                <c:pt idx="6674">
                  <c:v>6675</c:v>
                </c:pt>
                <c:pt idx="6675">
                  <c:v>6676</c:v>
                </c:pt>
                <c:pt idx="6676">
                  <c:v>6677</c:v>
                </c:pt>
                <c:pt idx="6677">
                  <c:v>6678</c:v>
                </c:pt>
                <c:pt idx="6678">
                  <c:v>6679</c:v>
                </c:pt>
                <c:pt idx="6679">
                  <c:v>6680</c:v>
                </c:pt>
                <c:pt idx="6680">
                  <c:v>6681</c:v>
                </c:pt>
                <c:pt idx="6681">
                  <c:v>6682</c:v>
                </c:pt>
                <c:pt idx="6682">
                  <c:v>6683</c:v>
                </c:pt>
                <c:pt idx="6683">
                  <c:v>6684</c:v>
                </c:pt>
                <c:pt idx="6684">
                  <c:v>6685</c:v>
                </c:pt>
                <c:pt idx="6685">
                  <c:v>6686</c:v>
                </c:pt>
                <c:pt idx="6686">
                  <c:v>6687</c:v>
                </c:pt>
                <c:pt idx="6687">
                  <c:v>6688</c:v>
                </c:pt>
                <c:pt idx="6688">
                  <c:v>6689</c:v>
                </c:pt>
                <c:pt idx="6689">
                  <c:v>6690</c:v>
                </c:pt>
                <c:pt idx="6690">
                  <c:v>6691</c:v>
                </c:pt>
                <c:pt idx="6691">
                  <c:v>6692</c:v>
                </c:pt>
                <c:pt idx="6692">
                  <c:v>6693</c:v>
                </c:pt>
                <c:pt idx="6693">
                  <c:v>6694</c:v>
                </c:pt>
                <c:pt idx="6694">
                  <c:v>6695</c:v>
                </c:pt>
                <c:pt idx="6695">
                  <c:v>6696</c:v>
                </c:pt>
                <c:pt idx="6696">
                  <c:v>6697</c:v>
                </c:pt>
                <c:pt idx="6697">
                  <c:v>6698</c:v>
                </c:pt>
                <c:pt idx="6698">
                  <c:v>6699</c:v>
                </c:pt>
                <c:pt idx="6699">
                  <c:v>6700</c:v>
                </c:pt>
                <c:pt idx="6700">
                  <c:v>6701</c:v>
                </c:pt>
                <c:pt idx="6701">
                  <c:v>6702</c:v>
                </c:pt>
                <c:pt idx="6702">
                  <c:v>6703</c:v>
                </c:pt>
                <c:pt idx="6703">
                  <c:v>6704</c:v>
                </c:pt>
                <c:pt idx="6704">
                  <c:v>6705</c:v>
                </c:pt>
                <c:pt idx="6705">
                  <c:v>6706</c:v>
                </c:pt>
                <c:pt idx="6706">
                  <c:v>6707</c:v>
                </c:pt>
                <c:pt idx="6707">
                  <c:v>6708</c:v>
                </c:pt>
                <c:pt idx="6708">
                  <c:v>6709</c:v>
                </c:pt>
                <c:pt idx="6709">
                  <c:v>6710</c:v>
                </c:pt>
                <c:pt idx="6710">
                  <c:v>6711</c:v>
                </c:pt>
                <c:pt idx="6711">
                  <c:v>6712</c:v>
                </c:pt>
                <c:pt idx="6712">
                  <c:v>6713</c:v>
                </c:pt>
                <c:pt idx="6713">
                  <c:v>6714</c:v>
                </c:pt>
                <c:pt idx="6714">
                  <c:v>6715</c:v>
                </c:pt>
                <c:pt idx="6715">
                  <c:v>6716</c:v>
                </c:pt>
                <c:pt idx="6716">
                  <c:v>6717</c:v>
                </c:pt>
                <c:pt idx="6717">
                  <c:v>6718</c:v>
                </c:pt>
                <c:pt idx="6718">
                  <c:v>6719</c:v>
                </c:pt>
                <c:pt idx="6719">
                  <c:v>6720</c:v>
                </c:pt>
                <c:pt idx="6720">
                  <c:v>6721</c:v>
                </c:pt>
                <c:pt idx="6721">
                  <c:v>6722</c:v>
                </c:pt>
                <c:pt idx="6722">
                  <c:v>6723</c:v>
                </c:pt>
                <c:pt idx="6723">
                  <c:v>6724</c:v>
                </c:pt>
                <c:pt idx="6724">
                  <c:v>6725</c:v>
                </c:pt>
                <c:pt idx="6725">
                  <c:v>6726</c:v>
                </c:pt>
                <c:pt idx="6726">
                  <c:v>6727</c:v>
                </c:pt>
                <c:pt idx="6727">
                  <c:v>6728</c:v>
                </c:pt>
                <c:pt idx="6728">
                  <c:v>6729</c:v>
                </c:pt>
                <c:pt idx="6729">
                  <c:v>6730</c:v>
                </c:pt>
                <c:pt idx="6730">
                  <c:v>6731</c:v>
                </c:pt>
                <c:pt idx="6731">
                  <c:v>6732</c:v>
                </c:pt>
                <c:pt idx="6732">
                  <c:v>6733</c:v>
                </c:pt>
                <c:pt idx="6733">
                  <c:v>6734</c:v>
                </c:pt>
                <c:pt idx="6734">
                  <c:v>6735</c:v>
                </c:pt>
                <c:pt idx="6735">
                  <c:v>6736</c:v>
                </c:pt>
                <c:pt idx="6736">
                  <c:v>6737</c:v>
                </c:pt>
                <c:pt idx="6737">
                  <c:v>6738</c:v>
                </c:pt>
                <c:pt idx="6738">
                  <c:v>6739</c:v>
                </c:pt>
                <c:pt idx="6739">
                  <c:v>6740</c:v>
                </c:pt>
                <c:pt idx="6740">
                  <c:v>6741</c:v>
                </c:pt>
                <c:pt idx="6741">
                  <c:v>6742</c:v>
                </c:pt>
                <c:pt idx="6742">
                  <c:v>6743</c:v>
                </c:pt>
                <c:pt idx="6743">
                  <c:v>6744</c:v>
                </c:pt>
                <c:pt idx="6744">
                  <c:v>6745</c:v>
                </c:pt>
                <c:pt idx="6745">
                  <c:v>6746</c:v>
                </c:pt>
                <c:pt idx="6746">
                  <c:v>6747</c:v>
                </c:pt>
                <c:pt idx="6747">
                  <c:v>6748</c:v>
                </c:pt>
                <c:pt idx="6748">
                  <c:v>6749</c:v>
                </c:pt>
                <c:pt idx="6749">
                  <c:v>6750</c:v>
                </c:pt>
                <c:pt idx="6750">
                  <c:v>6751</c:v>
                </c:pt>
                <c:pt idx="6751">
                  <c:v>6752</c:v>
                </c:pt>
                <c:pt idx="6752">
                  <c:v>6753</c:v>
                </c:pt>
                <c:pt idx="6753">
                  <c:v>6754</c:v>
                </c:pt>
                <c:pt idx="6754">
                  <c:v>6755</c:v>
                </c:pt>
                <c:pt idx="6755">
                  <c:v>6756</c:v>
                </c:pt>
                <c:pt idx="6756">
                  <c:v>6757</c:v>
                </c:pt>
                <c:pt idx="6757">
                  <c:v>6758</c:v>
                </c:pt>
                <c:pt idx="6758">
                  <c:v>6759</c:v>
                </c:pt>
                <c:pt idx="6759">
                  <c:v>6760</c:v>
                </c:pt>
                <c:pt idx="6760">
                  <c:v>6761</c:v>
                </c:pt>
                <c:pt idx="6761">
                  <c:v>6762</c:v>
                </c:pt>
                <c:pt idx="6762">
                  <c:v>6763</c:v>
                </c:pt>
                <c:pt idx="6763">
                  <c:v>6764</c:v>
                </c:pt>
                <c:pt idx="6764">
                  <c:v>6765</c:v>
                </c:pt>
                <c:pt idx="6765">
                  <c:v>6766</c:v>
                </c:pt>
                <c:pt idx="6766">
                  <c:v>6767</c:v>
                </c:pt>
                <c:pt idx="6767">
                  <c:v>6768</c:v>
                </c:pt>
                <c:pt idx="6768">
                  <c:v>6769</c:v>
                </c:pt>
                <c:pt idx="6769">
                  <c:v>6770</c:v>
                </c:pt>
                <c:pt idx="6770">
                  <c:v>6771</c:v>
                </c:pt>
                <c:pt idx="6771">
                  <c:v>6772</c:v>
                </c:pt>
                <c:pt idx="6772">
                  <c:v>6773</c:v>
                </c:pt>
                <c:pt idx="6773">
                  <c:v>6774</c:v>
                </c:pt>
                <c:pt idx="6774">
                  <c:v>6775</c:v>
                </c:pt>
                <c:pt idx="6775">
                  <c:v>6776</c:v>
                </c:pt>
                <c:pt idx="6776">
                  <c:v>6777</c:v>
                </c:pt>
                <c:pt idx="6777">
                  <c:v>6778</c:v>
                </c:pt>
                <c:pt idx="6778">
                  <c:v>6779</c:v>
                </c:pt>
                <c:pt idx="6779">
                  <c:v>6780</c:v>
                </c:pt>
                <c:pt idx="6780">
                  <c:v>6781</c:v>
                </c:pt>
                <c:pt idx="6781">
                  <c:v>6782</c:v>
                </c:pt>
                <c:pt idx="6782">
                  <c:v>6783</c:v>
                </c:pt>
                <c:pt idx="6783">
                  <c:v>6784</c:v>
                </c:pt>
                <c:pt idx="6784">
                  <c:v>6785</c:v>
                </c:pt>
                <c:pt idx="6785">
                  <c:v>6786</c:v>
                </c:pt>
                <c:pt idx="6786">
                  <c:v>6787</c:v>
                </c:pt>
                <c:pt idx="6787">
                  <c:v>6788</c:v>
                </c:pt>
                <c:pt idx="6788">
                  <c:v>6789</c:v>
                </c:pt>
                <c:pt idx="6789">
                  <c:v>6790</c:v>
                </c:pt>
                <c:pt idx="6790">
                  <c:v>6791</c:v>
                </c:pt>
                <c:pt idx="6791">
                  <c:v>6792</c:v>
                </c:pt>
                <c:pt idx="6792">
                  <c:v>6793</c:v>
                </c:pt>
                <c:pt idx="6793">
                  <c:v>6794</c:v>
                </c:pt>
                <c:pt idx="6794">
                  <c:v>6795</c:v>
                </c:pt>
                <c:pt idx="6795">
                  <c:v>6796</c:v>
                </c:pt>
                <c:pt idx="6796">
                  <c:v>6797</c:v>
                </c:pt>
                <c:pt idx="6797">
                  <c:v>6798</c:v>
                </c:pt>
                <c:pt idx="6798">
                  <c:v>6799</c:v>
                </c:pt>
                <c:pt idx="6799">
                  <c:v>6800</c:v>
                </c:pt>
                <c:pt idx="6800">
                  <c:v>6801</c:v>
                </c:pt>
                <c:pt idx="6801">
                  <c:v>6802</c:v>
                </c:pt>
                <c:pt idx="6802">
                  <c:v>6803</c:v>
                </c:pt>
                <c:pt idx="6803">
                  <c:v>6804</c:v>
                </c:pt>
                <c:pt idx="6804">
                  <c:v>6805</c:v>
                </c:pt>
                <c:pt idx="6805">
                  <c:v>6806</c:v>
                </c:pt>
                <c:pt idx="6806">
                  <c:v>6807</c:v>
                </c:pt>
                <c:pt idx="6807">
                  <c:v>6808</c:v>
                </c:pt>
                <c:pt idx="6808">
                  <c:v>6809</c:v>
                </c:pt>
                <c:pt idx="6809">
                  <c:v>6810</c:v>
                </c:pt>
                <c:pt idx="6810">
                  <c:v>6811</c:v>
                </c:pt>
                <c:pt idx="6811">
                  <c:v>6812</c:v>
                </c:pt>
                <c:pt idx="6812">
                  <c:v>6813</c:v>
                </c:pt>
                <c:pt idx="6813">
                  <c:v>6814</c:v>
                </c:pt>
                <c:pt idx="6814">
                  <c:v>6815</c:v>
                </c:pt>
                <c:pt idx="6815">
                  <c:v>6816</c:v>
                </c:pt>
                <c:pt idx="6816">
                  <c:v>6817</c:v>
                </c:pt>
                <c:pt idx="6817">
                  <c:v>6818</c:v>
                </c:pt>
                <c:pt idx="6818">
                  <c:v>6819</c:v>
                </c:pt>
                <c:pt idx="6819">
                  <c:v>6820</c:v>
                </c:pt>
                <c:pt idx="6820">
                  <c:v>6821</c:v>
                </c:pt>
                <c:pt idx="6821">
                  <c:v>6822</c:v>
                </c:pt>
                <c:pt idx="6822">
                  <c:v>6823</c:v>
                </c:pt>
                <c:pt idx="6823">
                  <c:v>6824</c:v>
                </c:pt>
                <c:pt idx="6824">
                  <c:v>6825</c:v>
                </c:pt>
                <c:pt idx="6825">
                  <c:v>6826</c:v>
                </c:pt>
                <c:pt idx="6826">
                  <c:v>6827</c:v>
                </c:pt>
                <c:pt idx="6827">
                  <c:v>6828</c:v>
                </c:pt>
                <c:pt idx="6828">
                  <c:v>6829</c:v>
                </c:pt>
                <c:pt idx="6829">
                  <c:v>6830</c:v>
                </c:pt>
                <c:pt idx="6830">
                  <c:v>6831</c:v>
                </c:pt>
                <c:pt idx="6831">
                  <c:v>6832</c:v>
                </c:pt>
                <c:pt idx="6832">
                  <c:v>6833</c:v>
                </c:pt>
                <c:pt idx="6833">
                  <c:v>6834</c:v>
                </c:pt>
                <c:pt idx="6834">
                  <c:v>6835</c:v>
                </c:pt>
                <c:pt idx="6835">
                  <c:v>6836</c:v>
                </c:pt>
                <c:pt idx="6836">
                  <c:v>6837</c:v>
                </c:pt>
                <c:pt idx="6837">
                  <c:v>6838</c:v>
                </c:pt>
                <c:pt idx="6838">
                  <c:v>6839</c:v>
                </c:pt>
                <c:pt idx="6839">
                  <c:v>6840</c:v>
                </c:pt>
                <c:pt idx="6840">
                  <c:v>6841</c:v>
                </c:pt>
                <c:pt idx="6841">
                  <c:v>6842</c:v>
                </c:pt>
                <c:pt idx="6842">
                  <c:v>6843</c:v>
                </c:pt>
                <c:pt idx="6843">
                  <c:v>6844</c:v>
                </c:pt>
                <c:pt idx="6844">
                  <c:v>6845</c:v>
                </c:pt>
                <c:pt idx="6845">
                  <c:v>6846</c:v>
                </c:pt>
                <c:pt idx="6846">
                  <c:v>6847</c:v>
                </c:pt>
                <c:pt idx="6847">
                  <c:v>6848</c:v>
                </c:pt>
                <c:pt idx="6848">
                  <c:v>6849</c:v>
                </c:pt>
                <c:pt idx="6849">
                  <c:v>6850</c:v>
                </c:pt>
                <c:pt idx="6850">
                  <c:v>6851</c:v>
                </c:pt>
                <c:pt idx="6851">
                  <c:v>6852</c:v>
                </c:pt>
                <c:pt idx="6852">
                  <c:v>6853</c:v>
                </c:pt>
                <c:pt idx="6853">
                  <c:v>6854</c:v>
                </c:pt>
                <c:pt idx="6854">
                  <c:v>6855</c:v>
                </c:pt>
                <c:pt idx="6855">
                  <c:v>6856</c:v>
                </c:pt>
                <c:pt idx="6856">
                  <c:v>6857</c:v>
                </c:pt>
                <c:pt idx="6857">
                  <c:v>6858</c:v>
                </c:pt>
                <c:pt idx="6858">
                  <c:v>6859</c:v>
                </c:pt>
                <c:pt idx="6859">
                  <c:v>6860</c:v>
                </c:pt>
                <c:pt idx="6860">
                  <c:v>6861</c:v>
                </c:pt>
                <c:pt idx="6861">
                  <c:v>6862</c:v>
                </c:pt>
                <c:pt idx="6862">
                  <c:v>6863</c:v>
                </c:pt>
                <c:pt idx="6863">
                  <c:v>6864</c:v>
                </c:pt>
                <c:pt idx="6864">
                  <c:v>6865</c:v>
                </c:pt>
                <c:pt idx="6865">
                  <c:v>6866</c:v>
                </c:pt>
                <c:pt idx="6866">
                  <c:v>6867</c:v>
                </c:pt>
                <c:pt idx="6867">
                  <c:v>6868</c:v>
                </c:pt>
                <c:pt idx="6868">
                  <c:v>6869</c:v>
                </c:pt>
                <c:pt idx="6869">
                  <c:v>6870</c:v>
                </c:pt>
                <c:pt idx="6870">
                  <c:v>6871</c:v>
                </c:pt>
                <c:pt idx="6871">
                  <c:v>6872</c:v>
                </c:pt>
                <c:pt idx="6872">
                  <c:v>6873</c:v>
                </c:pt>
                <c:pt idx="6873">
                  <c:v>6874</c:v>
                </c:pt>
                <c:pt idx="6874">
                  <c:v>6875</c:v>
                </c:pt>
                <c:pt idx="6875">
                  <c:v>6876</c:v>
                </c:pt>
                <c:pt idx="6876">
                  <c:v>6877</c:v>
                </c:pt>
                <c:pt idx="6877">
                  <c:v>6878</c:v>
                </c:pt>
                <c:pt idx="6878">
                  <c:v>6879</c:v>
                </c:pt>
                <c:pt idx="6879">
                  <c:v>6880</c:v>
                </c:pt>
                <c:pt idx="6880">
                  <c:v>6881</c:v>
                </c:pt>
                <c:pt idx="6881">
                  <c:v>6882</c:v>
                </c:pt>
                <c:pt idx="6882">
                  <c:v>6883</c:v>
                </c:pt>
                <c:pt idx="6883">
                  <c:v>6884</c:v>
                </c:pt>
                <c:pt idx="6884">
                  <c:v>6885</c:v>
                </c:pt>
                <c:pt idx="6885">
                  <c:v>6886</c:v>
                </c:pt>
                <c:pt idx="6886">
                  <c:v>6887</c:v>
                </c:pt>
                <c:pt idx="6887">
                  <c:v>6888</c:v>
                </c:pt>
                <c:pt idx="6888">
                  <c:v>6889</c:v>
                </c:pt>
                <c:pt idx="6889">
                  <c:v>6890</c:v>
                </c:pt>
                <c:pt idx="6890">
                  <c:v>6891</c:v>
                </c:pt>
                <c:pt idx="6891">
                  <c:v>6892</c:v>
                </c:pt>
                <c:pt idx="6892">
                  <c:v>6893</c:v>
                </c:pt>
                <c:pt idx="6893">
                  <c:v>6894</c:v>
                </c:pt>
                <c:pt idx="6894">
                  <c:v>6895</c:v>
                </c:pt>
                <c:pt idx="6895">
                  <c:v>6896</c:v>
                </c:pt>
                <c:pt idx="6896">
                  <c:v>6897</c:v>
                </c:pt>
                <c:pt idx="6897">
                  <c:v>6898</c:v>
                </c:pt>
                <c:pt idx="6898">
                  <c:v>6899</c:v>
                </c:pt>
                <c:pt idx="6899">
                  <c:v>6900</c:v>
                </c:pt>
                <c:pt idx="6900">
                  <c:v>6901</c:v>
                </c:pt>
                <c:pt idx="6901">
                  <c:v>6902</c:v>
                </c:pt>
                <c:pt idx="6902">
                  <c:v>6903</c:v>
                </c:pt>
                <c:pt idx="6903">
                  <c:v>6904</c:v>
                </c:pt>
                <c:pt idx="6904">
                  <c:v>6905</c:v>
                </c:pt>
                <c:pt idx="6905">
                  <c:v>6906</c:v>
                </c:pt>
                <c:pt idx="6906">
                  <c:v>6907</c:v>
                </c:pt>
                <c:pt idx="6907">
                  <c:v>6908</c:v>
                </c:pt>
                <c:pt idx="6908">
                  <c:v>6909</c:v>
                </c:pt>
                <c:pt idx="6909">
                  <c:v>6910</c:v>
                </c:pt>
                <c:pt idx="6910">
                  <c:v>6911</c:v>
                </c:pt>
                <c:pt idx="6911">
                  <c:v>6912</c:v>
                </c:pt>
                <c:pt idx="6912">
                  <c:v>6913</c:v>
                </c:pt>
                <c:pt idx="6913">
                  <c:v>6914</c:v>
                </c:pt>
                <c:pt idx="6914">
                  <c:v>6915</c:v>
                </c:pt>
                <c:pt idx="6915">
                  <c:v>6916</c:v>
                </c:pt>
                <c:pt idx="6916">
                  <c:v>6917</c:v>
                </c:pt>
                <c:pt idx="6917">
                  <c:v>6918</c:v>
                </c:pt>
                <c:pt idx="6918">
                  <c:v>6919</c:v>
                </c:pt>
                <c:pt idx="6919">
                  <c:v>6920</c:v>
                </c:pt>
                <c:pt idx="6920">
                  <c:v>6921</c:v>
                </c:pt>
                <c:pt idx="6921">
                  <c:v>6922</c:v>
                </c:pt>
                <c:pt idx="6922">
                  <c:v>6923</c:v>
                </c:pt>
                <c:pt idx="6923">
                  <c:v>6924</c:v>
                </c:pt>
                <c:pt idx="6924">
                  <c:v>6925</c:v>
                </c:pt>
                <c:pt idx="6925">
                  <c:v>6926</c:v>
                </c:pt>
                <c:pt idx="6926">
                  <c:v>6927</c:v>
                </c:pt>
                <c:pt idx="6927">
                  <c:v>6928</c:v>
                </c:pt>
                <c:pt idx="6928">
                  <c:v>6929</c:v>
                </c:pt>
                <c:pt idx="6929">
                  <c:v>6930</c:v>
                </c:pt>
                <c:pt idx="6930">
                  <c:v>6931</c:v>
                </c:pt>
                <c:pt idx="6931">
                  <c:v>6932</c:v>
                </c:pt>
                <c:pt idx="6932">
                  <c:v>6933</c:v>
                </c:pt>
                <c:pt idx="6933">
                  <c:v>6934</c:v>
                </c:pt>
                <c:pt idx="6934">
                  <c:v>6935</c:v>
                </c:pt>
                <c:pt idx="6935">
                  <c:v>6936</c:v>
                </c:pt>
                <c:pt idx="6936">
                  <c:v>6937</c:v>
                </c:pt>
                <c:pt idx="6937">
                  <c:v>6938</c:v>
                </c:pt>
                <c:pt idx="6938">
                  <c:v>6939</c:v>
                </c:pt>
                <c:pt idx="6939">
                  <c:v>6940</c:v>
                </c:pt>
                <c:pt idx="6940">
                  <c:v>6941</c:v>
                </c:pt>
                <c:pt idx="6941">
                  <c:v>6942</c:v>
                </c:pt>
                <c:pt idx="6942">
                  <c:v>6943</c:v>
                </c:pt>
                <c:pt idx="6943">
                  <c:v>6944</c:v>
                </c:pt>
                <c:pt idx="6944">
                  <c:v>6945</c:v>
                </c:pt>
                <c:pt idx="6945">
                  <c:v>6946</c:v>
                </c:pt>
                <c:pt idx="6946">
                  <c:v>6947</c:v>
                </c:pt>
                <c:pt idx="6947">
                  <c:v>6948</c:v>
                </c:pt>
                <c:pt idx="6948">
                  <c:v>6949</c:v>
                </c:pt>
                <c:pt idx="6949">
                  <c:v>6950</c:v>
                </c:pt>
                <c:pt idx="6950">
                  <c:v>6951</c:v>
                </c:pt>
                <c:pt idx="6951">
                  <c:v>6952</c:v>
                </c:pt>
                <c:pt idx="6952">
                  <c:v>6953</c:v>
                </c:pt>
                <c:pt idx="6953">
                  <c:v>6954</c:v>
                </c:pt>
                <c:pt idx="6954">
                  <c:v>6955</c:v>
                </c:pt>
                <c:pt idx="6955">
                  <c:v>6956</c:v>
                </c:pt>
                <c:pt idx="6956">
                  <c:v>6957</c:v>
                </c:pt>
                <c:pt idx="6957">
                  <c:v>6958</c:v>
                </c:pt>
                <c:pt idx="6958">
                  <c:v>6959</c:v>
                </c:pt>
                <c:pt idx="6959">
                  <c:v>6960</c:v>
                </c:pt>
                <c:pt idx="6960">
                  <c:v>6961</c:v>
                </c:pt>
                <c:pt idx="6961">
                  <c:v>6962</c:v>
                </c:pt>
                <c:pt idx="6962">
                  <c:v>6963</c:v>
                </c:pt>
                <c:pt idx="6963">
                  <c:v>6964</c:v>
                </c:pt>
                <c:pt idx="6964">
                  <c:v>6965</c:v>
                </c:pt>
                <c:pt idx="6965">
                  <c:v>6966</c:v>
                </c:pt>
                <c:pt idx="6966">
                  <c:v>6967</c:v>
                </c:pt>
                <c:pt idx="6967">
                  <c:v>6968</c:v>
                </c:pt>
                <c:pt idx="6968">
                  <c:v>6969</c:v>
                </c:pt>
                <c:pt idx="6969">
                  <c:v>6970</c:v>
                </c:pt>
                <c:pt idx="6970">
                  <c:v>6971</c:v>
                </c:pt>
                <c:pt idx="6971">
                  <c:v>6972</c:v>
                </c:pt>
                <c:pt idx="6972">
                  <c:v>6973</c:v>
                </c:pt>
                <c:pt idx="6973">
                  <c:v>6974</c:v>
                </c:pt>
                <c:pt idx="6974">
                  <c:v>6975</c:v>
                </c:pt>
                <c:pt idx="6975">
                  <c:v>6976</c:v>
                </c:pt>
                <c:pt idx="6976">
                  <c:v>6977</c:v>
                </c:pt>
                <c:pt idx="6977">
                  <c:v>6978</c:v>
                </c:pt>
                <c:pt idx="6978">
                  <c:v>6979</c:v>
                </c:pt>
                <c:pt idx="6979">
                  <c:v>6980</c:v>
                </c:pt>
                <c:pt idx="6980">
                  <c:v>6981</c:v>
                </c:pt>
                <c:pt idx="6981">
                  <c:v>6982</c:v>
                </c:pt>
                <c:pt idx="6982">
                  <c:v>6983</c:v>
                </c:pt>
                <c:pt idx="6983">
                  <c:v>6984</c:v>
                </c:pt>
                <c:pt idx="6984">
                  <c:v>6985</c:v>
                </c:pt>
                <c:pt idx="6985">
                  <c:v>6986</c:v>
                </c:pt>
                <c:pt idx="6986">
                  <c:v>6987</c:v>
                </c:pt>
                <c:pt idx="6987">
                  <c:v>6988</c:v>
                </c:pt>
                <c:pt idx="6988">
                  <c:v>6989</c:v>
                </c:pt>
                <c:pt idx="6989">
                  <c:v>6990</c:v>
                </c:pt>
                <c:pt idx="6990">
                  <c:v>6991</c:v>
                </c:pt>
                <c:pt idx="6991">
                  <c:v>6992</c:v>
                </c:pt>
                <c:pt idx="6992">
                  <c:v>6993</c:v>
                </c:pt>
                <c:pt idx="6993">
                  <c:v>6994</c:v>
                </c:pt>
                <c:pt idx="6994">
                  <c:v>6995</c:v>
                </c:pt>
                <c:pt idx="6995">
                  <c:v>6996</c:v>
                </c:pt>
                <c:pt idx="6996">
                  <c:v>6997</c:v>
                </c:pt>
                <c:pt idx="6997">
                  <c:v>6998</c:v>
                </c:pt>
                <c:pt idx="6998">
                  <c:v>6999</c:v>
                </c:pt>
                <c:pt idx="6999">
                  <c:v>7000</c:v>
                </c:pt>
                <c:pt idx="7000">
                  <c:v>7001</c:v>
                </c:pt>
                <c:pt idx="7001">
                  <c:v>7002</c:v>
                </c:pt>
                <c:pt idx="7002">
                  <c:v>7003</c:v>
                </c:pt>
                <c:pt idx="7003">
                  <c:v>7004</c:v>
                </c:pt>
                <c:pt idx="7004">
                  <c:v>7005</c:v>
                </c:pt>
                <c:pt idx="7005">
                  <c:v>7006</c:v>
                </c:pt>
                <c:pt idx="7006">
                  <c:v>7007</c:v>
                </c:pt>
                <c:pt idx="7007">
                  <c:v>7008</c:v>
                </c:pt>
                <c:pt idx="7008">
                  <c:v>7009</c:v>
                </c:pt>
                <c:pt idx="7009">
                  <c:v>7010</c:v>
                </c:pt>
                <c:pt idx="7010">
                  <c:v>7011</c:v>
                </c:pt>
                <c:pt idx="7011">
                  <c:v>7012</c:v>
                </c:pt>
                <c:pt idx="7012">
                  <c:v>7013</c:v>
                </c:pt>
                <c:pt idx="7013">
                  <c:v>7014</c:v>
                </c:pt>
                <c:pt idx="7014">
                  <c:v>7015</c:v>
                </c:pt>
                <c:pt idx="7015">
                  <c:v>7016</c:v>
                </c:pt>
                <c:pt idx="7016">
                  <c:v>7017</c:v>
                </c:pt>
                <c:pt idx="7017">
                  <c:v>7018</c:v>
                </c:pt>
                <c:pt idx="7018">
                  <c:v>7019</c:v>
                </c:pt>
                <c:pt idx="7019">
                  <c:v>7020</c:v>
                </c:pt>
                <c:pt idx="7020">
                  <c:v>7021</c:v>
                </c:pt>
                <c:pt idx="7021">
                  <c:v>7022</c:v>
                </c:pt>
                <c:pt idx="7022">
                  <c:v>7023</c:v>
                </c:pt>
                <c:pt idx="7023">
                  <c:v>7024</c:v>
                </c:pt>
                <c:pt idx="7024">
                  <c:v>7025</c:v>
                </c:pt>
                <c:pt idx="7025">
                  <c:v>7026</c:v>
                </c:pt>
                <c:pt idx="7026">
                  <c:v>7027</c:v>
                </c:pt>
                <c:pt idx="7027">
                  <c:v>7028</c:v>
                </c:pt>
                <c:pt idx="7028">
                  <c:v>7029</c:v>
                </c:pt>
                <c:pt idx="7029">
                  <c:v>7030</c:v>
                </c:pt>
                <c:pt idx="7030">
                  <c:v>7031</c:v>
                </c:pt>
                <c:pt idx="7031">
                  <c:v>7032</c:v>
                </c:pt>
                <c:pt idx="7032">
                  <c:v>7033</c:v>
                </c:pt>
                <c:pt idx="7033">
                  <c:v>7034</c:v>
                </c:pt>
                <c:pt idx="7034">
                  <c:v>7035</c:v>
                </c:pt>
                <c:pt idx="7035">
                  <c:v>7036</c:v>
                </c:pt>
                <c:pt idx="7036">
                  <c:v>7037</c:v>
                </c:pt>
                <c:pt idx="7037">
                  <c:v>7038</c:v>
                </c:pt>
                <c:pt idx="7038">
                  <c:v>7039</c:v>
                </c:pt>
                <c:pt idx="7039">
                  <c:v>7040</c:v>
                </c:pt>
                <c:pt idx="7040">
                  <c:v>7041</c:v>
                </c:pt>
                <c:pt idx="7041">
                  <c:v>7042</c:v>
                </c:pt>
                <c:pt idx="7042">
                  <c:v>7043</c:v>
                </c:pt>
                <c:pt idx="7043">
                  <c:v>7044</c:v>
                </c:pt>
                <c:pt idx="7044">
                  <c:v>7045</c:v>
                </c:pt>
                <c:pt idx="7045">
                  <c:v>7046</c:v>
                </c:pt>
                <c:pt idx="7046">
                  <c:v>7047</c:v>
                </c:pt>
                <c:pt idx="7047">
                  <c:v>7048</c:v>
                </c:pt>
                <c:pt idx="7048">
                  <c:v>7049</c:v>
                </c:pt>
                <c:pt idx="7049">
                  <c:v>7050</c:v>
                </c:pt>
                <c:pt idx="7050">
                  <c:v>7051</c:v>
                </c:pt>
                <c:pt idx="7051">
                  <c:v>7052</c:v>
                </c:pt>
                <c:pt idx="7052">
                  <c:v>7053</c:v>
                </c:pt>
                <c:pt idx="7053">
                  <c:v>7054</c:v>
                </c:pt>
                <c:pt idx="7054">
                  <c:v>7055</c:v>
                </c:pt>
                <c:pt idx="7055">
                  <c:v>7056</c:v>
                </c:pt>
                <c:pt idx="7056">
                  <c:v>7057</c:v>
                </c:pt>
                <c:pt idx="7057">
                  <c:v>7058</c:v>
                </c:pt>
                <c:pt idx="7058">
                  <c:v>7059</c:v>
                </c:pt>
                <c:pt idx="7059">
                  <c:v>7060</c:v>
                </c:pt>
                <c:pt idx="7060">
                  <c:v>7061</c:v>
                </c:pt>
                <c:pt idx="7061">
                  <c:v>7062</c:v>
                </c:pt>
                <c:pt idx="7062">
                  <c:v>7063</c:v>
                </c:pt>
                <c:pt idx="7063">
                  <c:v>7064</c:v>
                </c:pt>
                <c:pt idx="7064">
                  <c:v>7065</c:v>
                </c:pt>
                <c:pt idx="7065">
                  <c:v>7066</c:v>
                </c:pt>
                <c:pt idx="7066">
                  <c:v>7067</c:v>
                </c:pt>
                <c:pt idx="7067">
                  <c:v>7068</c:v>
                </c:pt>
                <c:pt idx="7068">
                  <c:v>7069</c:v>
                </c:pt>
                <c:pt idx="7069">
                  <c:v>7070</c:v>
                </c:pt>
                <c:pt idx="7070">
                  <c:v>7071</c:v>
                </c:pt>
                <c:pt idx="7071">
                  <c:v>7072</c:v>
                </c:pt>
                <c:pt idx="7072">
                  <c:v>7073</c:v>
                </c:pt>
                <c:pt idx="7073">
                  <c:v>7074</c:v>
                </c:pt>
                <c:pt idx="7074">
                  <c:v>7075</c:v>
                </c:pt>
                <c:pt idx="7075">
                  <c:v>7076</c:v>
                </c:pt>
                <c:pt idx="7076">
                  <c:v>7077</c:v>
                </c:pt>
                <c:pt idx="7077">
                  <c:v>7078</c:v>
                </c:pt>
                <c:pt idx="7078">
                  <c:v>7079</c:v>
                </c:pt>
                <c:pt idx="7079">
                  <c:v>7080</c:v>
                </c:pt>
                <c:pt idx="7080">
                  <c:v>7081</c:v>
                </c:pt>
                <c:pt idx="7081">
                  <c:v>7082</c:v>
                </c:pt>
                <c:pt idx="7082">
                  <c:v>7083</c:v>
                </c:pt>
                <c:pt idx="7083">
                  <c:v>7084</c:v>
                </c:pt>
                <c:pt idx="7084">
                  <c:v>7085</c:v>
                </c:pt>
                <c:pt idx="7085">
                  <c:v>7086</c:v>
                </c:pt>
                <c:pt idx="7086">
                  <c:v>7087</c:v>
                </c:pt>
                <c:pt idx="7087">
                  <c:v>7088</c:v>
                </c:pt>
                <c:pt idx="7088">
                  <c:v>7089</c:v>
                </c:pt>
                <c:pt idx="7089">
                  <c:v>7090</c:v>
                </c:pt>
                <c:pt idx="7090">
                  <c:v>7091</c:v>
                </c:pt>
                <c:pt idx="7091">
                  <c:v>7092</c:v>
                </c:pt>
                <c:pt idx="7092">
                  <c:v>7093</c:v>
                </c:pt>
                <c:pt idx="7093">
                  <c:v>7094</c:v>
                </c:pt>
                <c:pt idx="7094">
                  <c:v>7095</c:v>
                </c:pt>
                <c:pt idx="7095">
                  <c:v>7096</c:v>
                </c:pt>
                <c:pt idx="7096">
                  <c:v>7097</c:v>
                </c:pt>
                <c:pt idx="7097">
                  <c:v>7098</c:v>
                </c:pt>
                <c:pt idx="7098">
                  <c:v>7099</c:v>
                </c:pt>
                <c:pt idx="7099">
                  <c:v>7100</c:v>
                </c:pt>
                <c:pt idx="7100">
                  <c:v>7101</c:v>
                </c:pt>
                <c:pt idx="7101">
                  <c:v>7102</c:v>
                </c:pt>
                <c:pt idx="7102">
                  <c:v>7103</c:v>
                </c:pt>
                <c:pt idx="7103">
                  <c:v>7104</c:v>
                </c:pt>
                <c:pt idx="7104">
                  <c:v>7105</c:v>
                </c:pt>
                <c:pt idx="7105">
                  <c:v>7106</c:v>
                </c:pt>
                <c:pt idx="7106">
                  <c:v>7107</c:v>
                </c:pt>
                <c:pt idx="7107">
                  <c:v>7108</c:v>
                </c:pt>
                <c:pt idx="7108">
                  <c:v>7109</c:v>
                </c:pt>
                <c:pt idx="7109">
                  <c:v>7110</c:v>
                </c:pt>
                <c:pt idx="7110">
                  <c:v>7111</c:v>
                </c:pt>
                <c:pt idx="7111">
                  <c:v>7112</c:v>
                </c:pt>
                <c:pt idx="7112">
                  <c:v>7113</c:v>
                </c:pt>
                <c:pt idx="7113">
                  <c:v>7114</c:v>
                </c:pt>
                <c:pt idx="7114">
                  <c:v>7115</c:v>
                </c:pt>
                <c:pt idx="7115">
                  <c:v>7116</c:v>
                </c:pt>
                <c:pt idx="7116">
                  <c:v>7117</c:v>
                </c:pt>
                <c:pt idx="7117">
                  <c:v>7118</c:v>
                </c:pt>
                <c:pt idx="7118">
                  <c:v>7119</c:v>
                </c:pt>
                <c:pt idx="7119">
                  <c:v>7120</c:v>
                </c:pt>
                <c:pt idx="7120">
                  <c:v>7121</c:v>
                </c:pt>
                <c:pt idx="7121">
                  <c:v>7122</c:v>
                </c:pt>
                <c:pt idx="7122">
                  <c:v>7123</c:v>
                </c:pt>
                <c:pt idx="7123">
                  <c:v>7124</c:v>
                </c:pt>
                <c:pt idx="7124">
                  <c:v>7125</c:v>
                </c:pt>
                <c:pt idx="7125">
                  <c:v>7126</c:v>
                </c:pt>
                <c:pt idx="7126">
                  <c:v>7127</c:v>
                </c:pt>
                <c:pt idx="7127">
                  <c:v>7128</c:v>
                </c:pt>
                <c:pt idx="7128">
                  <c:v>7129</c:v>
                </c:pt>
                <c:pt idx="7129">
                  <c:v>7130</c:v>
                </c:pt>
                <c:pt idx="7130">
                  <c:v>7131</c:v>
                </c:pt>
                <c:pt idx="7131">
                  <c:v>7132</c:v>
                </c:pt>
                <c:pt idx="7132">
                  <c:v>7133</c:v>
                </c:pt>
                <c:pt idx="7133">
                  <c:v>7134</c:v>
                </c:pt>
                <c:pt idx="7134">
                  <c:v>7135</c:v>
                </c:pt>
                <c:pt idx="7135">
                  <c:v>7136</c:v>
                </c:pt>
                <c:pt idx="7136">
                  <c:v>7137</c:v>
                </c:pt>
                <c:pt idx="7137">
                  <c:v>7138</c:v>
                </c:pt>
                <c:pt idx="7138">
                  <c:v>7139</c:v>
                </c:pt>
                <c:pt idx="7139">
                  <c:v>7140</c:v>
                </c:pt>
                <c:pt idx="7140">
                  <c:v>7141</c:v>
                </c:pt>
                <c:pt idx="7141">
                  <c:v>7142</c:v>
                </c:pt>
                <c:pt idx="7142">
                  <c:v>7143</c:v>
                </c:pt>
                <c:pt idx="7143">
                  <c:v>7144</c:v>
                </c:pt>
                <c:pt idx="7144">
                  <c:v>7145</c:v>
                </c:pt>
                <c:pt idx="7145">
                  <c:v>7146</c:v>
                </c:pt>
                <c:pt idx="7146">
                  <c:v>7147</c:v>
                </c:pt>
                <c:pt idx="7147">
                  <c:v>7148</c:v>
                </c:pt>
                <c:pt idx="7148">
                  <c:v>7149</c:v>
                </c:pt>
                <c:pt idx="7149">
                  <c:v>7150</c:v>
                </c:pt>
                <c:pt idx="7150">
                  <c:v>7151</c:v>
                </c:pt>
                <c:pt idx="7151">
                  <c:v>7152</c:v>
                </c:pt>
                <c:pt idx="7152">
                  <c:v>7153</c:v>
                </c:pt>
                <c:pt idx="7153">
                  <c:v>7154</c:v>
                </c:pt>
                <c:pt idx="7154">
                  <c:v>7155</c:v>
                </c:pt>
                <c:pt idx="7155">
                  <c:v>7156</c:v>
                </c:pt>
                <c:pt idx="7156">
                  <c:v>7157</c:v>
                </c:pt>
                <c:pt idx="7157">
                  <c:v>7158</c:v>
                </c:pt>
                <c:pt idx="7158">
                  <c:v>7159</c:v>
                </c:pt>
                <c:pt idx="7159">
                  <c:v>7160</c:v>
                </c:pt>
                <c:pt idx="7160">
                  <c:v>7161</c:v>
                </c:pt>
                <c:pt idx="7161">
                  <c:v>7162</c:v>
                </c:pt>
                <c:pt idx="7162">
                  <c:v>7163</c:v>
                </c:pt>
                <c:pt idx="7163">
                  <c:v>7164</c:v>
                </c:pt>
                <c:pt idx="7164">
                  <c:v>7165</c:v>
                </c:pt>
                <c:pt idx="7165">
                  <c:v>7166</c:v>
                </c:pt>
                <c:pt idx="7166">
                  <c:v>7167</c:v>
                </c:pt>
                <c:pt idx="7167">
                  <c:v>7168</c:v>
                </c:pt>
                <c:pt idx="7168">
                  <c:v>7169</c:v>
                </c:pt>
                <c:pt idx="7169">
                  <c:v>7170</c:v>
                </c:pt>
                <c:pt idx="7170">
                  <c:v>7171</c:v>
                </c:pt>
                <c:pt idx="7171">
                  <c:v>7172</c:v>
                </c:pt>
                <c:pt idx="7172">
                  <c:v>7173</c:v>
                </c:pt>
                <c:pt idx="7173">
                  <c:v>7174</c:v>
                </c:pt>
                <c:pt idx="7174">
                  <c:v>7175</c:v>
                </c:pt>
                <c:pt idx="7175">
                  <c:v>7176</c:v>
                </c:pt>
                <c:pt idx="7176">
                  <c:v>7177</c:v>
                </c:pt>
                <c:pt idx="7177">
                  <c:v>7178</c:v>
                </c:pt>
                <c:pt idx="7178">
                  <c:v>7179</c:v>
                </c:pt>
                <c:pt idx="7179">
                  <c:v>7180</c:v>
                </c:pt>
                <c:pt idx="7180">
                  <c:v>7181</c:v>
                </c:pt>
                <c:pt idx="7181">
                  <c:v>7182</c:v>
                </c:pt>
                <c:pt idx="7182">
                  <c:v>7183</c:v>
                </c:pt>
                <c:pt idx="7183">
                  <c:v>7184</c:v>
                </c:pt>
                <c:pt idx="7184">
                  <c:v>7185</c:v>
                </c:pt>
                <c:pt idx="7185">
                  <c:v>7186</c:v>
                </c:pt>
                <c:pt idx="7186">
                  <c:v>7187</c:v>
                </c:pt>
                <c:pt idx="7187">
                  <c:v>7188</c:v>
                </c:pt>
                <c:pt idx="7188">
                  <c:v>7189</c:v>
                </c:pt>
                <c:pt idx="7189">
                  <c:v>7190</c:v>
                </c:pt>
                <c:pt idx="7190">
                  <c:v>7191</c:v>
                </c:pt>
                <c:pt idx="7191">
                  <c:v>7192</c:v>
                </c:pt>
                <c:pt idx="7192">
                  <c:v>7193</c:v>
                </c:pt>
                <c:pt idx="7193">
                  <c:v>7194</c:v>
                </c:pt>
                <c:pt idx="7194">
                  <c:v>7195</c:v>
                </c:pt>
                <c:pt idx="7195">
                  <c:v>7196</c:v>
                </c:pt>
                <c:pt idx="7196">
                  <c:v>7197</c:v>
                </c:pt>
                <c:pt idx="7197">
                  <c:v>7198</c:v>
                </c:pt>
                <c:pt idx="7198">
                  <c:v>7199</c:v>
                </c:pt>
                <c:pt idx="7199">
                  <c:v>7200</c:v>
                </c:pt>
                <c:pt idx="7200">
                  <c:v>7201</c:v>
                </c:pt>
                <c:pt idx="7201">
                  <c:v>7202</c:v>
                </c:pt>
                <c:pt idx="7202">
                  <c:v>7203</c:v>
                </c:pt>
                <c:pt idx="7203">
                  <c:v>7204</c:v>
                </c:pt>
                <c:pt idx="7204">
                  <c:v>7205</c:v>
                </c:pt>
                <c:pt idx="7205">
                  <c:v>7206</c:v>
                </c:pt>
                <c:pt idx="7206">
                  <c:v>7207</c:v>
                </c:pt>
                <c:pt idx="7207">
                  <c:v>7208</c:v>
                </c:pt>
                <c:pt idx="7208">
                  <c:v>7209</c:v>
                </c:pt>
                <c:pt idx="7209">
                  <c:v>7210</c:v>
                </c:pt>
                <c:pt idx="7210">
                  <c:v>7211</c:v>
                </c:pt>
                <c:pt idx="7211">
                  <c:v>7212</c:v>
                </c:pt>
                <c:pt idx="7212">
                  <c:v>7213</c:v>
                </c:pt>
                <c:pt idx="7213">
                  <c:v>7214</c:v>
                </c:pt>
                <c:pt idx="7214">
                  <c:v>7215</c:v>
                </c:pt>
                <c:pt idx="7215">
                  <c:v>7216</c:v>
                </c:pt>
                <c:pt idx="7216">
                  <c:v>7217</c:v>
                </c:pt>
                <c:pt idx="7217">
                  <c:v>7218</c:v>
                </c:pt>
                <c:pt idx="7218">
                  <c:v>7219</c:v>
                </c:pt>
                <c:pt idx="7219">
                  <c:v>7220</c:v>
                </c:pt>
                <c:pt idx="7220">
                  <c:v>7221</c:v>
                </c:pt>
                <c:pt idx="7221">
                  <c:v>7222</c:v>
                </c:pt>
                <c:pt idx="7222">
                  <c:v>7223</c:v>
                </c:pt>
                <c:pt idx="7223">
                  <c:v>7224</c:v>
                </c:pt>
                <c:pt idx="7224">
                  <c:v>7225</c:v>
                </c:pt>
                <c:pt idx="7225">
                  <c:v>7226</c:v>
                </c:pt>
                <c:pt idx="7226">
                  <c:v>7227</c:v>
                </c:pt>
                <c:pt idx="7227">
                  <c:v>7228</c:v>
                </c:pt>
                <c:pt idx="7228">
                  <c:v>7229</c:v>
                </c:pt>
                <c:pt idx="7229">
                  <c:v>7230</c:v>
                </c:pt>
                <c:pt idx="7230">
                  <c:v>7231</c:v>
                </c:pt>
                <c:pt idx="7231">
                  <c:v>7232</c:v>
                </c:pt>
                <c:pt idx="7232">
                  <c:v>7233</c:v>
                </c:pt>
                <c:pt idx="7233">
                  <c:v>7234</c:v>
                </c:pt>
                <c:pt idx="7234">
                  <c:v>7235</c:v>
                </c:pt>
                <c:pt idx="7235">
                  <c:v>7236</c:v>
                </c:pt>
                <c:pt idx="7236">
                  <c:v>7237</c:v>
                </c:pt>
                <c:pt idx="7237">
                  <c:v>7238</c:v>
                </c:pt>
                <c:pt idx="7238">
                  <c:v>7239</c:v>
                </c:pt>
                <c:pt idx="7239">
                  <c:v>7240</c:v>
                </c:pt>
                <c:pt idx="7240">
                  <c:v>7241</c:v>
                </c:pt>
                <c:pt idx="7241">
                  <c:v>7242</c:v>
                </c:pt>
                <c:pt idx="7242">
                  <c:v>7243</c:v>
                </c:pt>
                <c:pt idx="7243">
                  <c:v>7244</c:v>
                </c:pt>
                <c:pt idx="7244">
                  <c:v>7245</c:v>
                </c:pt>
                <c:pt idx="7245">
                  <c:v>7246</c:v>
                </c:pt>
                <c:pt idx="7246">
                  <c:v>7247</c:v>
                </c:pt>
                <c:pt idx="7247">
                  <c:v>7248</c:v>
                </c:pt>
                <c:pt idx="7248">
                  <c:v>7249</c:v>
                </c:pt>
                <c:pt idx="7249">
                  <c:v>7250</c:v>
                </c:pt>
                <c:pt idx="7250">
                  <c:v>7251</c:v>
                </c:pt>
                <c:pt idx="7251">
                  <c:v>7252</c:v>
                </c:pt>
                <c:pt idx="7252">
                  <c:v>7253</c:v>
                </c:pt>
                <c:pt idx="7253">
                  <c:v>7254</c:v>
                </c:pt>
                <c:pt idx="7254">
                  <c:v>7255</c:v>
                </c:pt>
                <c:pt idx="7255">
                  <c:v>7256</c:v>
                </c:pt>
                <c:pt idx="7256">
                  <c:v>7257</c:v>
                </c:pt>
                <c:pt idx="7257">
                  <c:v>7258</c:v>
                </c:pt>
                <c:pt idx="7258">
                  <c:v>7259</c:v>
                </c:pt>
                <c:pt idx="7259">
                  <c:v>7260</c:v>
                </c:pt>
                <c:pt idx="7260">
                  <c:v>7261</c:v>
                </c:pt>
                <c:pt idx="7261">
                  <c:v>7262</c:v>
                </c:pt>
                <c:pt idx="7262">
                  <c:v>7263</c:v>
                </c:pt>
                <c:pt idx="7263">
                  <c:v>7264</c:v>
                </c:pt>
                <c:pt idx="7264">
                  <c:v>7265</c:v>
                </c:pt>
                <c:pt idx="7265">
                  <c:v>7266</c:v>
                </c:pt>
                <c:pt idx="7266">
                  <c:v>7267</c:v>
                </c:pt>
                <c:pt idx="7267">
                  <c:v>7268</c:v>
                </c:pt>
                <c:pt idx="7268">
                  <c:v>7269</c:v>
                </c:pt>
                <c:pt idx="7269">
                  <c:v>7270</c:v>
                </c:pt>
                <c:pt idx="7270">
                  <c:v>7271</c:v>
                </c:pt>
                <c:pt idx="7271">
                  <c:v>7272</c:v>
                </c:pt>
                <c:pt idx="7272">
                  <c:v>7273</c:v>
                </c:pt>
                <c:pt idx="7273">
                  <c:v>7274</c:v>
                </c:pt>
                <c:pt idx="7274">
                  <c:v>7275</c:v>
                </c:pt>
                <c:pt idx="7275">
                  <c:v>7276</c:v>
                </c:pt>
                <c:pt idx="7276">
                  <c:v>7277</c:v>
                </c:pt>
                <c:pt idx="7277">
                  <c:v>7278</c:v>
                </c:pt>
                <c:pt idx="7278">
                  <c:v>7279</c:v>
                </c:pt>
                <c:pt idx="7279">
                  <c:v>7280</c:v>
                </c:pt>
                <c:pt idx="7280">
                  <c:v>7281</c:v>
                </c:pt>
                <c:pt idx="7281">
                  <c:v>7282</c:v>
                </c:pt>
                <c:pt idx="7282">
                  <c:v>7283</c:v>
                </c:pt>
                <c:pt idx="7283">
                  <c:v>7284</c:v>
                </c:pt>
                <c:pt idx="7284">
                  <c:v>7285</c:v>
                </c:pt>
                <c:pt idx="7285">
                  <c:v>7286</c:v>
                </c:pt>
                <c:pt idx="7286">
                  <c:v>7287</c:v>
                </c:pt>
                <c:pt idx="7287">
                  <c:v>7288</c:v>
                </c:pt>
                <c:pt idx="7288">
                  <c:v>7289</c:v>
                </c:pt>
                <c:pt idx="7289">
                  <c:v>7290</c:v>
                </c:pt>
                <c:pt idx="7290">
                  <c:v>7291</c:v>
                </c:pt>
                <c:pt idx="7291">
                  <c:v>7292</c:v>
                </c:pt>
                <c:pt idx="7292">
                  <c:v>7293</c:v>
                </c:pt>
                <c:pt idx="7293">
                  <c:v>7294</c:v>
                </c:pt>
                <c:pt idx="7294">
                  <c:v>7295</c:v>
                </c:pt>
                <c:pt idx="7295">
                  <c:v>7296</c:v>
                </c:pt>
                <c:pt idx="7296">
                  <c:v>7297</c:v>
                </c:pt>
                <c:pt idx="7297">
                  <c:v>7298</c:v>
                </c:pt>
                <c:pt idx="7298">
                  <c:v>7299</c:v>
                </c:pt>
                <c:pt idx="7299">
                  <c:v>7300</c:v>
                </c:pt>
                <c:pt idx="7300">
                  <c:v>7301</c:v>
                </c:pt>
                <c:pt idx="7301">
                  <c:v>7302</c:v>
                </c:pt>
                <c:pt idx="7302">
                  <c:v>7303</c:v>
                </c:pt>
                <c:pt idx="7303">
                  <c:v>7304</c:v>
                </c:pt>
                <c:pt idx="7304">
                  <c:v>7305</c:v>
                </c:pt>
                <c:pt idx="7305">
                  <c:v>7306</c:v>
                </c:pt>
                <c:pt idx="7306">
                  <c:v>7307</c:v>
                </c:pt>
                <c:pt idx="7307">
                  <c:v>7308</c:v>
                </c:pt>
                <c:pt idx="7308">
                  <c:v>7309</c:v>
                </c:pt>
                <c:pt idx="7309">
                  <c:v>7310</c:v>
                </c:pt>
                <c:pt idx="7310">
                  <c:v>7311</c:v>
                </c:pt>
                <c:pt idx="7311">
                  <c:v>7312</c:v>
                </c:pt>
                <c:pt idx="7312">
                  <c:v>7313</c:v>
                </c:pt>
                <c:pt idx="7313">
                  <c:v>7314</c:v>
                </c:pt>
                <c:pt idx="7314">
                  <c:v>7315</c:v>
                </c:pt>
                <c:pt idx="7315">
                  <c:v>7316</c:v>
                </c:pt>
                <c:pt idx="7316">
                  <c:v>7317</c:v>
                </c:pt>
                <c:pt idx="7317">
                  <c:v>7318</c:v>
                </c:pt>
                <c:pt idx="7318">
                  <c:v>7319</c:v>
                </c:pt>
                <c:pt idx="7319">
                  <c:v>7320</c:v>
                </c:pt>
                <c:pt idx="7320">
                  <c:v>7321</c:v>
                </c:pt>
                <c:pt idx="7321">
                  <c:v>7322</c:v>
                </c:pt>
                <c:pt idx="7322">
                  <c:v>7323</c:v>
                </c:pt>
                <c:pt idx="7323">
                  <c:v>7324</c:v>
                </c:pt>
                <c:pt idx="7324">
                  <c:v>7325</c:v>
                </c:pt>
                <c:pt idx="7325">
                  <c:v>7326</c:v>
                </c:pt>
                <c:pt idx="7326">
                  <c:v>7327</c:v>
                </c:pt>
                <c:pt idx="7327">
                  <c:v>7328</c:v>
                </c:pt>
                <c:pt idx="7328">
                  <c:v>7329</c:v>
                </c:pt>
                <c:pt idx="7329">
                  <c:v>7330</c:v>
                </c:pt>
                <c:pt idx="7330">
                  <c:v>7331</c:v>
                </c:pt>
                <c:pt idx="7331">
                  <c:v>7332</c:v>
                </c:pt>
                <c:pt idx="7332">
                  <c:v>7333</c:v>
                </c:pt>
                <c:pt idx="7333">
                  <c:v>7334</c:v>
                </c:pt>
                <c:pt idx="7334">
                  <c:v>7335</c:v>
                </c:pt>
                <c:pt idx="7335">
                  <c:v>7336</c:v>
                </c:pt>
                <c:pt idx="7336">
                  <c:v>7337</c:v>
                </c:pt>
                <c:pt idx="7337">
                  <c:v>7338</c:v>
                </c:pt>
                <c:pt idx="7338">
                  <c:v>7339</c:v>
                </c:pt>
                <c:pt idx="7339">
                  <c:v>7340</c:v>
                </c:pt>
                <c:pt idx="7340">
                  <c:v>7341</c:v>
                </c:pt>
                <c:pt idx="7341">
                  <c:v>7342</c:v>
                </c:pt>
                <c:pt idx="7342">
                  <c:v>7343</c:v>
                </c:pt>
                <c:pt idx="7343">
                  <c:v>7344</c:v>
                </c:pt>
                <c:pt idx="7344">
                  <c:v>7345</c:v>
                </c:pt>
                <c:pt idx="7345">
                  <c:v>7346</c:v>
                </c:pt>
                <c:pt idx="7346">
                  <c:v>7347</c:v>
                </c:pt>
                <c:pt idx="7347">
                  <c:v>7348</c:v>
                </c:pt>
                <c:pt idx="7348">
                  <c:v>7349</c:v>
                </c:pt>
                <c:pt idx="7349">
                  <c:v>7350</c:v>
                </c:pt>
                <c:pt idx="7350">
                  <c:v>7351</c:v>
                </c:pt>
                <c:pt idx="7351">
                  <c:v>7352</c:v>
                </c:pt>
                <c:pt idx="7352">
                  <c:v>7353</c:v>
                </c:pt>
                <c:pt idx="7353">
                  <c:v>7354</c:v>
                </c:pt>
                <c:pt idx="7354">
                  <c:v>7355</c:v>
                </c:pt>
                <c:pt idx="7355">
                  <c:v>7356</c:v>
                </c:pt>
                <c:pt idx="7356">
                  <c:v>7357</c:v>
                </c:pt>
                <c:pt idx="7357">
                  <c:v>7358</c:v>
                </c:pt>
                <c:pt idx="7358">
                  <c:v>7359</c:v>
                </c:pt>
                <c:pt idx="7359">
                  <c:v>7360</c:v>
                </c:pt>
                <c:pt idx="7360">
                  <c:v>7361</c:v>
                </c:pt>
                <c:pt idx="7361">
                  <c:v>7362</c:v>
                </c:pt>
                <c:pt idx="7362">
                  <c:v>7363</c:v>
                </c:pt>
                <c:pt idx="7363">
                  <c:v>7364</c:v>
                </c:pt>
                <c:pt idx="7364">
                  <c:v>7365</c:v>
                </c:pt>
                <c:pt idx="7365">
                  <c:v>7366</c:v>
                </c:pt>
                <c:pt idx="7366">
                  <c:v>7367</c:v>
                </c:pt>
                <c:pt idx="7367">
                  <c:v>7368</c:v>
                </c:pt>
                <c:pt idx="7368">
                  <c:v>7369</c:v>
                </c:pt>
                <c:pt idx="7369">
                  <c:v>7370</c:v>
                </c:pt>
                <c:pt idx="7370">
                  <c:v>7371</c:v>
                </c:pt>
                <c:pt idx="7371">
                  <c:v>7372</c:v>
                </c:pt>
                <c:pt idx="7372">
                  <c:v>7373</c:v>
                </c:pt>
                <c:pt idx="7373">
                  <c:v>7374</c:v>
                </c:pt>
                <c:pt idx="7374">
                  <c:v>7375</c:v>
                </c:pt>
                <c:pt idx="7375">
                  <c:v>7376</c:v>
                </c:pt>
                <c:pt idx="7376">
                  <c:v>7377</c:v>
                </c:pt>
                <c:pt idx="7377">
                  <c:v>7378</c:v>
                </c:pt>
                <c:pt idx="7378">
                  <c:v>7379</c:v>
                </c:pt>
                <c:pt idx="7379">
                  <c:v>7380</c:v>
                </c:pt>
                <c:pt idx="7380">
                  <c:v>7381</c:v>
                </c:pt>
                <c:pt idx="7381">
                  <c:v>7382</c:v>
                </c:pt>
                <c:pt idx="7382">
                  <c:v>7383</c:v>
                </c:pt>
                <c:pt idx="7383">
                  <c:v>7384</c:v>
                </c:pt>
                <c:pt idx="7384">
                  <c:v>7385</c:v>
                </c:pt>
                <c:pt idx="7385">
                  <c:v>7386</c:v>
                </c:pt>
                <c:pt idx="7386">
                  <c:v>7387</c:v>
                </c:pt>
                <c:pt idx="7387">
                  <c:v>7388</c:v>
                </c:pt>
                <c:pt idx="7388">
                  <c:v>7389</c:v>
                </c:pt>
                <c:pt idx="7389">
                  <c:v>7390</c:v>
                </c:pt>
                <c:pt idx="7390">
                  <c:v>7391</c:v>
                </c:pt>
                <c:pt idx="7391">
                  <c:v>7392</c:v>
                </c:pt>
                <c:pt idx="7392">
                  <c:v>7393</c:v>
                </c:pt>
                <c:pt idx="7393">
                  <c:v>7394</c:v>
                </c:pt>
                <c:pt idx="7394">
                  <c:v>7395</c:v>
                </c:pt>
                <c:pt idx="7395">
                  <c:v>7396</c:v>
                </c:pt>
                <c:pt idx="7396">
                  <c:v>7397</c:v>
                </c:pt>
                <c:pt idx="7397">
                  <c:v>7398</c:v>
                </c:pt>
                <c:pt idx="7398">
                  <c:v>7399</c:v>
                </c:pt>
                <c:pt idx="7399">
                  <c:v>7400</c:v>
                </c:pt>
                <c:pt idx="7400">
                  <c:v>7401</c:v>
                </c:pt>
                <c:pt idx="7401">
                  <c:v>7402</c:v>
                </c:pt>
                <c:pt idx="7402">
                  <c:v>7403</c:v>
                </c:pt>
                <c:pt idx="7403">
                  <c:v>7404</c:v>
                </c:pt>
                <c:pt idx="7404">
                  <c:v>7405</c:v>
                </c:pt>
                <c:pt idx="7405">
                  <c:v>7406</c:v>
                </c:pt>
                <c:pt idx="7406">
                  <c:v>7407</c:v>
                </c:pt>
                <c:pt idx="7407">
                  <c:v>7408</c:v>
                </c:pt>
                <c:pt idx="7408">
                  <c:v>7409</c:v>
                </c:pt>
                <c:pt idx="7409">
                  <c:v>7410</c:v>
                </c:pt>
                <c:pt idx="7410">
                  <c:v>7411</c:v>
                </c:pt>
                <c:pt idx="7411">
                  <c:v>7412</c:v>
                </c:pt>
                <c:pt idx="7412">
                  <c:v>7413</c:v>
                </c:pt>
                <c:pt idx="7413">
                  <c:v>7414</c:v>
                </c:pt>
                <c:pt idx="7414">
                  <c:v>7415</c:v>
                </c:pt>
                <c:pt idx="7415">
                  <c:v>7416</c:v>
                </c:pt>
                <c:pt idx="7416">
                  <c:v>7417</c:v>
                </c:pt>
                <c:pt idx="7417">
                  <c:v>7418</c:v>
                </c:pt>
                <c:pt idx="7418">
                  <c:v>7419</c:v>
                </c:pt>
                <c:pt idx="7419">
                  <c:v>7420</c:v>
                </c:pt>
                <c:pt idx="7420">
                  <c:v>7421</c:v>
                </c:pt>
                <c:pt idx="7421">
                  <c:v>7422</c:v>
                </c:pt>
                <c:pt idx="7422">
                  <c:v>7423</c:v>
                </c:pt>
                <c:pt idx="7423">
                  <c:v>7424</c:v>
                </c:pt>
                <c:pt idx="7424">
                  <c:v>7425</c:v>
                </c:pt>
                <c:pt idx="7425">
                  <c:v>7426</c:v>
                </c:pt>
                <c:pt idx="7426">
                  <c:v>7427</c:v>
                </c:pt>
                <c:pt idx="7427">
                  <c:v>7428</c:v>
                </c:pt>
                <c:pt idx="7428">
                  <c:v>7429</c:v>
                </c:pt>
                <c:pt idx="7429">
                  <c:v>7430</c:v>
                </c:pt>
                <c:pt idx="7430">
                  <c:v>7431</c:v>
                </c:pt>
                <c:pt idx="7431">
                  <c:v>7432</c:v>
                </c:pt>
                <c:pt idx="7432">
                  <c:v>7433</c:v>
                </c:pt>
                <c:pt idx="7433">
                  <c:v>7434</c:v>
                </c:pt>
                <c:pt idx="7434">
                  <c:v>7435</c:v>
                </c:pt>
                <c:pt idx="7435">
                  <c:v>7436</c:v>
                </c:pt>
                <c:pt idx="7436">
                  <c:v>7437</c:v>
                </c:pt>
                <c:pt idx="7437">
                  <c:v>7438</c:v>
                </c:pt>
                <c:pt idx="7438">
                  <c:v>7439</c:v>
                </c:pt>
                <c:pt idx="7439">
                  <c:v>7440</c:v>
                </c:pt>
                <c:pt idx="7440">
                  <c:v>7441</c:v>
                </c:pt>
                <c:pt idx="7441">
                  <c:v>7442</c:v>
                </c:pt>
                <c:pt idx="7442">
                  <c:v>7443</c:v>
                </c:pt>
                <c:pt idx="7443">
                  <c:v>7444</c:v>
                </c:pt>
                <c:pt idx="7444">
                  <c:v>7445</c:v>
                </c:pt>
                <c:pt idx="7445">
                  <c:v>7446</c:v>
                </c:pt>
                <c:pt idx="7446">
                  <c:v>7447</c:v>
                </c:pt>
                <c:pt idx="7447">
                  <c:v>7448</c:v>
                </c:pt>
                <c:pt idx="7448">
                  <c:v>7449</c:v>
                </c:pt>
                <c:pt idx="7449">
                  <c:v>7450</c:v>
                </c:pt>
                <c:pt idx="7450">
                  <c:v>7451</c:v>
                </c:pt>
                <c:pt idx="7451">
                  <c:v>7452</c:v>
                </c:pt>
                <c:pt idx="7452">
                  <c:v>7453</c:v>
                </c:pt>
                <c:pt idx="7453">
                  <c:v>7454</c:v>
                </c:pt>
                <c:pt idx="7454">
                  <c:v>7455</c:v>
                </c:pt>
                <c:pt idx="7455">
                  <c:v>7456</c:v>
                </c:pt>
                <c:pt idx="7456">
                  <c:v>7457</c:v>
                </c:pt>
                <c:pt idx="7457">
                  <c:v>7458</c:v>
                </c:pt>
                <c:pt idx="7458">
                  <c:v>7459</c:v>
                </c:pt>
                <c:pt idx="7459">
                  <c:v>7460</c:v>
                </c:pt>
                <c:pt idx="7460">
                  <c:v>7461</c:v>
                </c:pt>
                <c:pt idx="7461">
                  <c:v>7462</c:v>
                </c:pt>
                <c:pt idx="7462">
                  <c:v>7463</c:v>
                </c:pt>
                <c:pt idx="7463">
                  <c:v>7464</c:v>
                </c:pt>
                <c:pt idx="7464">
                  <c:v>7465</c:v>
                </c:pt>
                <c:pt idx="7465">
                  <c:v>7466</c:v>
                </c:pt>
                <c:pt idx="7466">
                  <c:v>7467</c:v>
                </c:pt>
                <c:pt idx="7467">
                  <c:v>7468</c:v>
                </c:pt>
                <c:pt idx="7468">
                  <c:v>7469</c:v>
                </c:pt>
                <c:pt idx="7469">
                  <c:v>7470</c:v>
                </c:pt>
                <c:pt idx="7470">
                  <c:v>7471</c:v>
                </c:pt>
                <c:pt idx="7471">
                  <c:v>7472</c:v>
                </c:pt>
                <c:pt idx="7472">
                  <c:v>7473</c:v>
                </c:pt>
                <c:pt idx="7473">
                  <c:v>7474</c:v>
                </c:pt>
                <c:pt idx="7474">
                  <c:v>7475</c:v>
                </c:pt>
                <c:pt idx="7475">
                  <c:v>7476</c:v>
                </c:pt>
                <c:pt idx="7476">
                  <c:v>7477</c:v>
                </c:pt>
                <c:pt idx="7477">
                  <c:v>7478</c:v>
                </c:pt>
                <c:pt idx="7478">
                  <c:v>7479</c:v>
                </c:pt>
                <c:pt idx="7479">
                  <c:v>7480</c:v>
                </c:pt>
                <c:pt idx="7480">
                  <c:v>7481</c:v>
                </c:pt>
                <c:pt idx="7481">
                  <c:v>7482</c:v>
                </c:pt>
                <c:pt idx="7482">
                  <c:v>7483</c:v>
                </c:pt>
                <c:pt idx="7483">
                  <c:v>7484</c:v>
                </c:pt>
                <c:pt idx="7484">
                  <c:v>7485</c:v>
                </c:pt>
                <c:pt idx="7485">
                  <c:v>7486</c:v>
                </c:pt>
                <c:pt idx="7486">
                  <c:v>7487</c:v>
                </c:pt>
                <c:pt idx="7487">
                  <c:v>7488</c:v>
                </c:pt>
                <c:pt idx="7488">
                  <c:v>7489</c:v>
                </c:pt>
                <c:pt idx="7489">
                  <c:v>7490</c:v>
                </c:pt>
                <c:pt idx="7490">
                  <c:v>7491</c:v>
                </c:pt>
                <c:pt idx="7491">
                  <c:v>7492</c:v>
                </c:pt>
                <c:pt idx="7492">
                  <c:v>7493</c:v>
                </c:pt>
                <c:pt idx="7493">
                  <c:v>7494</c:v>
                </c:pt>
                <c:pt idx="7494">
                  <c:v>7495</c:v>
                </c:pt>
                <c:pt idx="7495">
                  <c:v>7496</c:v>
                </c:pt>
                <c:pt idx="7496">
                  <c:v>7497</c:v>
                </c:pt>
                <c:pt idx="7497">
                  <c:v>7498</c:v>
                </c:pt>
                <c:pt idx="7498">
                  <c:v>7499</c:v>
                </c:pt>
                <c:pt idx="7499">
                  <c:v>7500</c:v>
                </c:pt>
                <c:pt idx="7500">
                  <c:v>7501</c:v>
                </c:pt>
                <c:pt idx="7501">
                  <c:v>7502</c:v>
                </c:pt>
                <c:pt idx="7502">
                  <c:v>7503</c:v>
                </c:pt>
                <c:pt idx="7503">
                  <c:v>7504</c:v>
                </c:pt>
                <c:pt idx="7504">
                  <c:v>7505</c:v>
                </c:pt>
                <c:pt idx="7505">
                  <c:v>7506</c:v>
                </c:pt>
                <c:pt idx="7506">
                  <c:v>7507</c:v>
                </c:pt>
                <c:pt idx="7507">
                  <c:v>7508</c:v>
                </c:pt>
                <c:pt idx="7508">
                  <c:v>7509</c:v>
                </c:pt>
                <c:pt idx="7509">
                  <c:v>7510</c:v>
                </c:pt>
                <c:pt idx="7510">
                  <c:v>7511</c:v>
                </c:pt>
                <c:pt idx="7511">
                  <c:v>7512</c:v>
                </c:pt>
                <c:pt idx="7512">
                  <c:v>7513</c:v>
                </c:pt>
                <c:pt idx="7513">
                  <c:v>7514</c:v>
                </c:pt>
                <c:pt idx="7514">
                  <c:v>7515</c:v>
                </c:pt>
                <c:pt idx="7515">
                  <c:v>7516</c:v>
                </c:pt>
                <c:pt idx="7516">
                  <c:v>7517</c:v>
                </c:pt>
                <c:pt idx="7517">
                  <c:v>7518</c:v>
                </c:pt>
                <c:pt idx="7518">
                  <c:v>7519</c:v>
                </c:pt>
                <c:pt idx="7519">
                  <c:v>7520</c:v>
                </c:pt>
                <c:pt idx="7520">
                  <c:v>7521</c:v>
                </c:pt>
                <c:pt idx="7521">
                  <c:v>7522</c:v>
                </c:pt>
                <c:pt idx="7522">
                  <c:v>7523</c:v>
                </c:pt>
                <c:pt idx="7523">
                  <c:v>7524</c:v>
                </c:pt>
                <c:pt idx="7524">
                  <c:v>7525</c:v>
                </c:pt>
                <c:pt idx="7525">
                  <c:v>7526</c:v>
                </c:pt>
                <c:pt idx="7526">
                  <c:v>7527</c:v>
                </c:pt>
                <c:pt idx="7527">
                  <c:v>7528</c:v>
                </c:pt>
                <c:pt idx="7528">
                  <c:v>7529</c:v>
                </c:pt>
                <c:pt idx="7529">
                  <c:v>7530</c:v>
                </c:pt>
                <c:pt idx="7530">
                  <c:v>7531</c:v>
                </c:pt>
                <c:pt idx="7531">
                  <c:v>7532</c:v>
                </c:pt>
                <c:pt idx="7532">
                  <c:v>7533</c:v>
                </c:pt>
                <c:pt idx="7533">
                  <c:v>7534</c:v>
                </c:pt>
                <c:pt idx="7534">
                  <c:v>7535</c:v>
                </c:pt>
                <c:pt idx="7535">
                  <c:v>7536</c:v>
                </c:pt>
                <c:pt idx="7536">
                  <c:v>7537</c:v>
                </c:pt>
                <c:pt idx="7537">
                  <c:v>7538</c:v>
                </c:pt>
                <c:pt idx="7538">
                  <c:v>7539</c:v>
                </c:pt>
                <c:pt idx="7539">
                  <c:v>7540</c:v>
                </c:pt>
                <c:pt idx="7540">
                  <c:v>7541</c:v>
                </c:pt>
                <c:pt idx="7541">
                  <c:v>7542</c:v>
                </c:pt>
                <c:pt idx="7542">
                  <c:v>7543</c:v>
                </c:pt>
                <c:pt idx="7543">
                  <c:v>7544</c:v>
                </c:pt>
                <c:pt idx="7544">
                  <c:v>7545</c:v>
                </c:pt>
                <c:pt idx="7545">
                  <c:v>7546</c:v>
                </c:pt>
                <c:pt idx="7546">
                  <c:v>7547</c:v>
                </c:pt>
                <c:pt idx="7547">
                  <c:v>7548</c:v>
                </c:pt>
                <c:pt idx="7548">
                  <c:v>7549</c:v>
                </c:pt>
                <c:pt idx="7549">
                  <c:v>7550</c:v>
                </c:pt>
                <c:pt idx="7550">
                  <c:v>7551</c:v>
                </c:pt>
                <c:pt idx="7551">
                  <c:v>7552</c:v>
                </c:pt>
                <c:pt idx="7552">
                  <c:v>7553</c:v>
                </c:pt>
                <c:pt idx="7553">
                  <c:v>7554</c:v>
                </c:pt>
                <c:pt idx="7554">
                  <c:v>7555</c:v>
                </c:pt>
                <c:pt idx="7555">
                  <c:v>7556</c:v>
                </c:pt>
                <c:pt idx="7556">
                  <c:v>7557</c:v>
                </c:pt>
                <c:pt idx="7557">
                  <c:v>7558</c:v>
                </c:pt>
                <c:pt idx="7558">
                  <c:v>7559</c:v>
                </c:pt>
                <c:pt idx="7559">
                  <c:v>7560</c:v>
                </c:pt>
                <c:pt idx="7560">
                  <c:v>7561</c:v>
                </c:pt>
                <c:pt idx="7561">
                  <c:v>7562</c:v>
                </c:pt>
                <c:pt idx="7562">
                  <c:v>7563</c:v>
                </c:pt>
                <c:pt idx="7563">
                  <c:v>7564</c:v>
                </c:pt>
                <c:pt idx="7564">
                  <c:v>7565</c:v>
                </c:pt>
                <c:pt idx="7565">
                  <c:v>7566</c:v>
                </c:pt>
                <c:pt idx="7566">
                  <c:v>7567</c:v>
                </c:pt>
                <c:pt idx="7567">
                  <c:v>7568</c:v>
                </c:pt>
                <c:pt idx="7568">
                  <c:v>7569</c:v>
                </c:pt>
                <c:pt idx="7569">
                  <c:v>7570</c:v>
                </c:pt>
                <c:pt idx="7570">
                  <c:v>7571</c:v>
                </c:pt>
                <c:pt idx="7571">
                  <c:v>7572</c:v>
                </c:pt>
                <c:pt idx="7572">
                  <c:v>7573</c:v>
                </c:pt>
                <c:pt idx="7573">
                  <c:v>7574</c:v>
                </c:pt>
                <c:pt idx="7574">
                  <c:v>7575</c:v>
                </c:pt>
                <c:pt idx="7575">
                  <c:v>7576</c:v>
                </c:pt>
                <c:pt idx="7576">
                  <c:v>7577</c:v>
                </c:pt>
                <c:pt idx="7577">
                  <c:v>7578</c:v>
                </c:pt>
                <c:pt idx="7578">
                  <c:v>7579</c:v>
                </c:pt>
                <c:pt idx="7579">
                  <c:v>7580</c:v>
                </c:pt>
                <c:pt idx="7580">
                  <c:v>7581</c:v>
                </c:pt>
                <c:pt idx="7581">
                  <c:v>7582</c:v>
                </c:pt>
                <c:pt idx="7582">
                  <c:v>7583</c:v>
                </c:pt>
                <c:pt idx="7583">
                  <c:v>7584</c:v>
                </c:pt>
                <c:pt idx="7584">
                  <c:v>7585</c:v>
                </c:pt>
                <c:pt idx="7585">
                  <c:v>7586</c:v>
                </c:pt>
                <c:pt idx="7586">
                  <c:v>7587</c:v>
                </c:pt>
                <c:pt idx="7587">
                  <c:v>7588</c:v>
                </c:pt>
                <c:pt idx="7588">
                  <c:v>7589</c:v>
                </c:pt>
                <c:pt idx="7589">
                  <c:v>7590</c:v>
                </c:pt>
                <c:pt idx="7590">
                  <c:v>7591</c:v>
                </c:pt>
                <c:pt idx="7591">
                  <c:v>7592</c:v>
                </c:pt>
                <c:pt idx="7592">
                  <c:v>7593</c:v>
                </c:pt>
                <c:pt idx="7593">
                  <c:v>7594</c:v>
                </c:pt>
                <c:pt idx="7594">
                  <c:v>7595</c:v>
                </c:pt>
                <c:pt idx="7595">
                  <c:v>7596</c:v>
                </c:pt>
                <c:pt idx="7596">
                  <c:v>7597</c:v>
                </c:pt>
                <c:pt idx="7597">
                  <c:v>7598</c:v>
                </c:pt>
                <c:pt idx="7598">
                  <c:v>7599</c:v>
                </c:pt>
                <c:pt idx="7599">
                  <c:v>7600</c:v>
                </c:pt>
                <c:pt idx="7600">
                  <c:v>7601</c:v>
                </c:pt>
                <c:pt idx="7601">
                  <c:v>7602</c:v>
                </c:pt>
                <c:pt idx="7602">
                  <c:v>7603</c:v>
                </c:pt>
                <c:pt idx="7603">
                  <c:v>7604</c:v>
                </c:pt>
                <c:pt idx="7604">
                  <c:v>7605</c:v>
                </c:pt>
                <c:pt idx="7605">
                  <c:v>7606</c:v>
                </c:pt>
                <c:pt idx="7606">
                  <c:v>7607</c:v>
                </c:pt>
                <c:pt idx="7607">
                  <c:v>7608</c:v>
                </c:pt>
                <c:pt idx="7608">
                  <c:v>7609</c:v>
                </c:pt>
                <c:pt idx="7609">
                  <c:v>7610</c:v>
                </c:pt>
                <c:pt idx="7610">
                  <c:v>7611</c:v>
                </c:pt>
                <c:pt idx="7611">
                  <c:v>7612</c:v>
                </c:pt>
                <c:pt idx="7612">
                  <c:v>7613</c:v>
                </c:pt>
                <c:pt idx="7613">
                  <c:v>7614</c:v>
                </c:pt>
                <c:pt idx="7614">
                  <c:v>7615</c:v>
                </c:pt>
                <c:pt idx="7615">
                  <c:v>7616</c:v>
                </c:pt>
                <c:pt idx="7616">
                  <c:v>7617</c:v>
                </c:pt>
                <c:pt idx="7617">
                  <c:v>7618</c:v>
                </c:pt>
                <c:pt idx="7618">
                  <c:v>7619</c:v>
                </c:pt>
                <c:pt idx="7619">
                  <c:v>7620</c:v>
                </c:pt>
                <c:pt idx="7620">
                  <c:v>7621</c:v>
                </c:pt>
                <c:pt idx="7621">
                  <c:v>7622</c:v>
                </c:pt>
                <c:pt idx="7622">
                  <c:v>7623</c:v>
                </c:pt>
                <c:pt idx="7623">
                  <c:v>7624</c:v>
                </c:pt>
                <c:pt idx="7624">
                  <c:v>7625</c:v>
                </c:pt>
                <c:pt idx="7625">
                  <c:v>7626</c:v>
                </c:pt>
                <c:pt idx="7626">
                  <c:v>7627</c:v>
                </c:pt>
                <c:pt idx="7627">
                  <c:v>7628</c:v>
                </c:pt>
                <c:pt idx="7628">
                  <c:v>7629</c:v>
                </c:pt>
                <c:pt idx="7629">
                  <c:v>7630</c:v>
                </c:pt>
                <c:pt idx="7630">
                  <c:v>7631</c:v>
                </c:pt>
                <c:pt idx="7631">
                  <c:v>7632</c:v>
                </c:pt>
                <c:pt idx="7632">
                  <c:v>7633</c:v>
                </c:pt>
                <c:pt idx="7633">
                  <c:v>7634</c:v>
                </c:pt>
                <c:pt idx="7634">
                  <c:v>7635</c:v>
                </c:pt>
                <c:pt idx="7635">
                  <c:v>7636</c:v>
                </c:pt>
                <c:pt idx="7636">
                  <c:v>7637</c:v>
                </c:pt>
                <c:pt idx="7637">
                  <c:v>7638</c:v>
                </c:pt>
                <c:pt idx="7638">
                  <c:v>7639</c:v>
                </c:pt>
                <c:pt idx="7639">
                  <c:v>7640</c:v>
                </c:pt>
                <c:pt idx="7640">
                  <c:v>7641</c:v>
                </c:pt>
                <c:pt idx="7641">
                  <c:v>7642</c:v>
                </c:pt>
                <c:pt idx="7642">
                  <c:v>7643</c:v>
                </c:pt>
                <c:pt idx="7643">
                  <c:v>7644</c:v>
                </c:pt>
                <c:pt idx="7644">
                  <c:v>7645</c:v>
                </c:pt>
                <c:pt idx="7645">
                  <c:v>7646</c:v>
                </c:pt>
                <c:pt idx="7646">
                  <c:v>7647</c:v>
                </c:pt>
                <c:pt idx="7647">
                  <c:v>7648</c:v>
                </c:pt>
                <c:pt idx="7648">
                  <c:v>7649</c:v>
                </c:pt>
                <c:pt idx="7649">
                  <c:v>7650</c:v>
                </c:pt>
                <c:pt idx="7650">
                  <c:v>7651</c:v>
                </c:pt>
                <c:pt idx="7651">
                  <c:v>7652</c:v>
                </c:pt>
                <c:pt idx="7652">
                  <c:v>7653</c:v>
                </c:pt>
                <c:pt idx="7653">
                  <c:v>7654</c:v>
                </c:pt>
                <c:pt idx="7654">
                  <c:v>7655</c:v>
                </c:pt>
                <c:pt idx="7655">
                  <c:v>7656</c:v>
                </c:pt>
                <c:pt idx="7656">
                  <c:v>7657</c:v>
                </c:pt>
                <c:pt idx="7657">
                  <c:v>7658</c:v>
                </c:pt>
                <c:pt idx="7658">
                  <c:v>7659</c:v>
                </c:pt>
                <c:pt idx="7659">
                  <c:v>7660</c:v>
                </c:pt>
                <c:pt idx="7660">
                  <c:v>7661</c:v>
                </c:pt>
                <c:pt idx="7661">
                  <c:v>7662</c:v>
                </c:pt>
                <c:pt idx="7662">
                  <c:v>7663</c:v>
                </c:pt>
                <c:pt idx="7663">
                  <c:v>7664</c:v>
                </c:pt>
                <c:pt idx="7664">
                  <c:v>7665</c:v>
                </c:pt>
                <c:pt idx="7665">
                  <c:v>7666</c:v>
                </c:pt>
                <c:pt idx="7666">
                  <c:v>7667</c:v>
                </c:pt>
                <c:pt idx="7667">
                  <c:v>7668</c:v>
                </c:pt>
                <c:pt idx="7668">
                  <c:v>7669</c:v>
                </c:pt>
                <c:pt idx="7669">
                  <c:v>7670</c:v>
                </c:pt>
                <c:pt idx="7670">
                  <c:v>7671</c:v>
                </c:pt>
                <c:pt idx="7671">
                  <c:v>7672</c:v>
                </c:pt>
                <c:pt idx="7672">
                  <c:v>7673</c:v>
                </c:pt>
                <c:pt idx="7673">
                  <c:v>7674</c:v>
                </c:pt>
                <c:pt idx="7674">
                  <c:v>7675</c:v>
                </c:pt>
                <c:pt idx="7675">
                  <c:v>7676</c:v>
                </c:pt>
                <c:pt idx="7676">
                  <c:v>7677</c:v>
                </c:pt>
                <c:pt idx="7677">
                  <c:v>7678</c:v>
                </c:pt>
                <c:pt idx="7678">
                  <c:v>7679</c:v>
                </c:pt>
                <c:pt idx="7679">
                  <c:v>7680</c:v>
                </c:pt>
                <c:pt idx="7680">
                  <c:v>7681</c:v>
                </c:pt>
                <c:pt idx="7681">
                  <c:v>7682</c:v>
                </c:pt>
                <c:pt idx="7682">
                  <c:v>7683</c:v>
                </c:pt>
                <c:pt idx="7683">
                  <c:v>7684</c:v>
                </c:pt>
                <c:pt idx="7684">
                  <c:v>7685</c:v>
                </c:pt>
                <c:pt idx="7685">
                  <c:v>7686</c:v>
                </c:pt>
                <c:pt idx="7686">
                  <c:v>7687</c:v>
                </c:pt>
                <c:pt idx="7687">
                  <c:v>7688</c:v>
                </c:pt>
                <c:pt idx="7688">
                  <c:v>7689</c:v>
                </c:pt>
                <c:pt idx="7689">
                  <c:v>7690</c:v>
                </c:pt>
                <c:pt idx="7690">
                  <c:v>7691</c:v>
                </c:pt>
                <c:pt idx="7691">
                  <c:v>7692</c:v>
                </c:pt>
                <c:pt idx="7692">
                  <c:v>7693</c:v>
                </c:pt>
                <c:pt idx="7693">
                  <c:v>7694</c:v>
                </c:pt>
                <c:pt idx="7694">
                  <c:v>7695</c:v>
                </c:pt>
                <c:pt idx="7695">
                  <c:v>7696</c:v>
                </c:pt>
                <c:pt idx="7696">
                  <c:v>7697</c:v>
                </c:pt>
                <c:pt idx="7697">
                  <c:v>7698</c:v>
                </c:pt>
                <c:pt idx="7698">
                  <c:v>7699</c:v>
                </c:pt>
                <c:pt idx="7699">
                  <c:v>7700</c:v>
                </c:pt>
                <c:pt idx="7700">
                  <c:v>7701</c:v>
                </c:pt>
                <c:pt idx="7701">
                  <c:v>7702</c:v>
                </c:pt>
                <c:pt idx="7702">
                  <c:v>7703</c:v>
                </c:pt>
                <c:pt idx="7703">
                  <c:v>7704</c:v>
                </c:pt>
                <c:pt idx="7704">
                  <c:v>7705</c:v>
                </c:pt>
                <c:pt idx="7705">
                  <c:v>7706</c:v>
                </c:pt>
                <c:pt idx="7706">
                  <c:v>7707</c:v>
                </c:pt>
                <c:pt idx="7707">
                  <c:v>7708</c:v>
                </c:pt>
                <c:pt idx="7708">
                  <c:v>7709</c:v>
                </c:pt>
                <c:pt idx="7709">
                  <c:v>7710</c:v>
                </c:pt>
                <c:pt idx="7710">
                  <c:v>7711</c:v>
                </c:pt>
                <c:pt idx="7711">
                  <c:v>7712</c:v>
                </c:pt>
                <c:pt idx="7712">
                  <c:v>7713</c:v>
                </c:pt>
                <c:pt idx="7713">
                  <c:v>7714</c:v>
                </c:pt>
                <c:pt idx="7714">
                  <c:v>7715</c:v>
                </c:pt>
                <c:pt idx="7715">
                  <c:v>7716</c:v>
                </c:pt>
                <c:pt idx="7716">
                  <c:v>7717</c:v>
                </c:pt>
                <c:pt idx="7717">
                  <c:v>7718</c:v>
                </c:pt>
                <c:pt idx="7718">
                  <c:v>7719</c:v>
                </c:pt>
                <c:pt idx="7719">
                  <c:v>7720</c:v>
                </c:pt>
                <c:pt idx="7720">
                  <c:v>7721</c:v>
                </c:pt>
                <c:pt idx="7721">
                  <c:v>7722</c:v>
                </c:pt>
                <c:pt idx="7722">
                  <c:v>7723</c:v>
                </c:pt>
                <c:pt idx="7723">
                  <c:v>7724</c:v>
                </c:pt>
                <c:pt idx="7724">
                  <c:v>7725</c:v>
                </c:pt>
                <c:pt idx="7725">
                  <c:v>7726</c:v>
                </c:pt>
                <c:pt idx="7726">
                  <c:v>7727</c:v>
                </c:pt>
                <c:pt idx="7727">
                  <c:v>7728</c:v>
                </c:pt>
                <c:pt idx="7728">
                  <c:v>7729</c:v>
                </c:pt>
                <c:pt idx="7729">
                  <c:v>7730</c:v>
                </c:pt>
                <c:pt idx="7730">
                  <c:v>7731</c:v>
                </c:pt>
                <c:pt idx="7731">
                  <c:v>7732</c:v>
                </c:pt>
                <c:pt idx="7732">
                  <c:v>7733</c:v>
                </c:pt>
                <c:pt idx="7733">
                  <c:v>7734</c:v>
                </c:pt>
                <c:pt idx="7734">
                  <c:v>7735</c:v>
                </c:pt>
                <c:pt idx="7735">
                  <c:v>7736</c:v>
                </c:pt>
                <c:pt idx="7736">
                  <c:v>7737</c:v>
                </c:pt>
                <c:pt idx="7737">
                  <c:v>7738</c:v>
                </c:pt>
                <c:pt idx="7738">
                  <c:v>7739</c:v>
                </c:pt>
                <c:pt idx="7739">
                  <c:v>7740</c:v>
                </c:pt>
                <c:pt idx="7740">
                  <c:v>7741</c:v>
                </c:pt>
                <c:pt idx="7741">
                  <c:v>7742</c:v>
                </c:pt>
                <c:pt idx="7742">
                  <c:v>7743</c:v>
                </c:pt>
                <c:pt idx="7743">
                  <c:v>7744</c:v>
                </c:pt>
                <c:pt idx="7744">
                  <c:v>7745</c:v>
                </c:pt>
                <c:pt idx="7745">
                  <c:v>7746</c:v>
                </c:pt>
                <c:pt idx="7746">
                  <c:v>7747</c:v>
                </c:pt>
                <c:pt idx="7747">
                  <c:v>7748</c:v>
                </c:pt>
                <c:pt idx="7748">
                  <c:v>7749</c:v>
                </c:pt>
                <c:pt idx="7749">
                  <c:v>7750</c:v>
                </c:pt>
                <c:pt idx="7750">
                  <c:v>7751</c:v>
                </c:pt>
                <c:pt idx="7751">
                  <c:v>7752</c:v>
                </c:pt>
                <c:pt idx="7752">
                  <c:v>7753</c:v>
                </c:pt>
                <c:pt idx="7753">
                  <c:v>7754</c:v>
                </c:pt>
                <c:pt idx="7754">
                  <c:v>7755</c:v>
                </c:pt>
                <c:pt idx="7755">
                  <c:v>7756</c:v>
                </c:pt>
                <c:pt idx="7756">
                  <c:v>7757</c:v>
                </c:pt>
                <c:pt idx="7757">
                  <c:v>7758</c:v>
                </c:pt>
                <c:pt idx="7758">
                  <c:v>7759</c:v>
                </c:pt>
                <c:pt idx="7759">
                  <c:v>7760</c:v>
                </c:pt>
                <c:pt idx="7760">
                  <c:v>7761</c:v>
                </c:pt>
                <c:pt idx="7761">
                  <c:v>7762</c:v>
                </c:pt>
                <c:pt idx="7762">
                  <c:v>7763</c:v>
                </c:pt>
                <c:pt idx="7763">
                  <c:v>7764</c:v>
                </c:pt>
                <c:pt idx="7764">
                  <c:v>7765</c:v>
                </c:pt>
                <c:pt idx="7765">
                  <c:v>7766</c:v>
                </c:pt>
                <c:pt idx="7766">
                  <c:v>7767</c:v>
                </c:pt>
                <c:pt idx="7767">
                  <c:v>7768</c:v>
                </c:pt>
                <c:pt idx="7768">
                  <c:v>7769</c:v>
                </c:pt>
                <c:pt idx="7769">
                  <c:v>7770</c:v>
                </c:pt>
                <c:pt idx="7770">
                  <c:v>7771</c:v>
                </c:pt>
                <c:pt idx="7771">
                  <c:v>7772</c:v>
                </c:pt>
                <c:pt idx="7772">
                  <c:v>7773</c:v>
                </c:pt>
                <c:pt idx="7773">
                  <c:v>7774</c:v>
                </c:pt>
                <c:pt idx="7774">
                  <c:v>7775</c:v>
                </c:pt>
                <c:pt idx="7775">
                  <c:v>7776</c:v>
                </c:pt>
                <c:pt idx="7776">
                  <c:v>7777</c:v>
                </c:pt>
                <c:pt idx="7777">
                  <c:v>7778</c:v>
                </c:pt>
                <c:pt idx="7778">
                  <c:v>7779</c:v>
                </c:pt>
                <c:pt idx="7779">
                  <c:v>7780</c:v>
                </c:pt>
                <c:pt idx="7780">
                  <c:v>7781</c:v>
                </c:pt>
                <c:pt idx="7781">
                  <c:v>7782</c:v>
                </c:pt>
                <c:pt idx="7782">
                  <c:v>7783</c:v>
                </c:pt>
                <c:pt idx="7783">
                  <c:v>7784</c:v>
                </c:pt>
                <c:pt idx="7784">
                  <c:v>7785</c:v>
                </c:pt>
                <c:pt idx="7785">
                  <c:v>7786</c:v>
                </c:pt>
                <c:pt idx="7786">
                  <c:v>7787</c:v>
                </c:pt>
                <c:pt idx="7787">
                  <c:v>7788</c:v>
                </c:pt>
                <c:pt idx="7788">
                  <c:v>7789</c:v>
                </c:pt>
                <c:pt idx="7789">
                  <c:v>7790</c:v>
                </c:pt>
                <c:pt idx="7790">
                  <c:v>7791</c:v>
                </c:pt>
                <c:pt idx="7791">
                  <c:v>7792</c:v>
                </c:pt>
                <c:pt idx="7792">
                  <c:v>7793</c:v>
                </c:pt>
                <c:pt idx="7793">
                  <c:v>7794</c:v>
                </c:pt>
                <c:pt idx="7794">
                  <c:v>7795</c:v>
                </c:pt>
                <c:pt idx="7795">
                  <c:v>7796</c:v>
                </c:pt>
                <c:pt idx="7796">
                  <c:v>7797</c:v>
                </c:pt>
                <c:pt idx="7797">
                  <c:v>7798</c:v>
                </c:pt>
                <c:pt idx="7798">
                  <c:v>7799</c:v>
                </c:pt>
                <c:pt idx="7799">
                  <c:v>7800</c:v>
                </c:pt>
                <c:pt idx="7800">
                  <c:v>7801</c:v>
                </c:pt>
                <c:pt idx="7801">
                  <c:v>7802</c:v>
                </c:pt>
                <c:pt idx="7802">
                  <c:v>7803</c:v>
                </c:pt>
                <c:pt idx="7803">
                  <c:v>7804</c:v>
                </c:pt>
                <c:pt idx="7804">
                  <c:v>7805</c:v>
                </c:pt>
                <c:pt idx="7805">
                  <c:v>7806</c:v>
                </c:pt>
                <c:pt idx="7806">
                  <c:v>7807</c:v>
                </c:pt>
                <c:pt idx="7807">
                  <c:v>7808</c:v>
                </c:pt>
                <c:pt idx="7808">
                  <c:v>7809</c:v>
                </c:pt>
                <c:pt idx="7809">
                  <c:v>7810</c:v>
                </c:pt>
                <c:pt idx="7810">
                  <c:v>7811</c:v>
                </c:pt>
                <c:pt idx="7811">
                  <c:v>7812</c:v>
                </c:pt>
                <c:pt idx="7812">
                  <c:v>7813</c:v>
                </c:pt>
                <c:pt idx="7813">
                  <c:v>7814</c:v>
                </c:pt>
                <c:pt idx="7814">
                  <c:v>7815</c:v>
                </c:pt>
                <c:pt idx="7815">
                  <c:v>7816</c:v>
                </c:pt>
                <c:pt idx="7816">
                  <c:v>7817</c:v>
                </c:pt>
                <c:pt idx="7817">
                  <c:v>7818</c:v>
                </c:pt>
                <c:pt idx="7818">
                  <c:v>7819</c:v>
                </c:pt>
                <c:pt idx="7819">
                  <c:v>7820</c:v>
                </c:pt>
                <c:pt idx="7820">
                  <c:v>7821</c:v>
                </c:pt>
                <c:pt idx="7821">
                  <c:v>7822</c:v>
                </c:pt>
                <c:pt idx="7822">
                  <c:v>7823</c:v>
                </c:pt>
                <c:pt idx="7823">
                  <c:v>7824</c:v>
                </c:pt>
                <c:pt idx="7824">
                  <c:v>7825</c:v>
                </c:pt>
                <c:pt idx="7825">
                  <c:v>7826</c:v>
                </c:pt>
                <c:pt idx="7826">
                  <c:v>7827</c:v>
                </c:pt>
                <c:pt idx="7827">
                  <c:v>7828</c:v>
                </c:pt>
                <c:pt idx="7828">
                  <c:v>7829</c:v>
                </c:pt>
                <c:pt idx="7829">
                  <c:v>7830</c:v>
                </c:pt>
                <c:pt idx="7830">
                  <c:v>7831</c:v>
                </c:pt>
                <c:pt idx="7831">
                  <c:v>7832</c:v>
                </c:pt>
                <c:pt idx="7832">
                  <c:v>7833</c:v>
                </c:pt>
                <c:pt idx="7833">
                  <c:v>7834</c:v>
                </c:pt>
                <c:pt idx="7834">
                  <c:v>7835</c:v>
                </c:pt>
                <c:pt idx="7835">
                  <c:v>7836</c:v>
                </c:pt>
                <c:pt idx="7836">
                  <c:v>7837</c:v>
                </c:pt>
                <c:pt idx="7837">
                  <c:v>7838</c:v>
                </c:pt>
                <c:pt idx="7838">
                  <c:v>7839</c:v>
                </c:pt>
                <c:pt idx="7839">
                  <c:v>7840</c:v>
                </c:pt>
                <c:pt idx="7840">
                  <c:v>7841</c:v>
                </c:pt>
                <c:pt idx="7841">
                  <c:v>7842</c:v>
                </c:pt>
                <c:pt idx="7842">
                  <c:v>7843</c:v>
                </c:pt>
                <c:pt idx="7843">
                  <c:v>7844</c:v>
                </c:pt>
                <c:pt idx="7844">
                  <c:v>7845</c:v>
                </c:pt>
                <c:pt idx="7845">
                  <c:v>7846</c:v>
                </c:pt>
                <c:pt idx="7846">
                  <c:v>7847</c:v>
                </c:pt>
                <c:pt idx="7847">
                  <c:v>7848</c:v>
                </c:pt>
                <c:pt idx="7848">
                  <c:v>7849</c:v>
                </c:pt>
                <c:pt idx="7849">
                  <c:v>7850</c:v>
                </c:pt>
                <c:pt idx="7850">
                  <c:v>7851</c:v>
                </c:pt>
                <c:pt idx="7851">
                  <c:v>7852</c:v>
                </c:pt>
                <c:pt idx="7852">
                  <c:v>7853</c:v>
                </c:pt>
                <c:pt idx="7853">
                  <c:v>7854</c:v>
                </c:pt>
                <c:pt idx="7854">
                  <c:v>7855</c:v>
                </c:pt>
                <c:pt idx="7855">
                  <c:v>7856</c:v>
                </c:pt>
                <c:pt idx="7856">
                  <c:v>7857</c:v>
                </c:pt>
                <c:pt idx="7857">
                  <c:v>7858</c:v>
                </c:pt>
                <c:pt idx="7858">
                  <c:v>7859</c:v>
                </c:pt>
                <c:pt idx="7859">
                  <c:v>7860</c:v>
                </c:pt>
                <c:pt idx="7860">
                  <c:v>7861</c:v>
                </c:pt>
                <c:pt idx="7861">
                  <c:v>7862</c:v>
                </c:pt>
                <c:pt idx="7862">
                  <c:v>7863</c:v>
                </c:pt>
                <c:pt idx="7863">
                  <c:v>7864</c:v>
                </c:pt>
                <c:pt idx="7864">
                  <c:v>7865</c:v>
                </c:pt>
                <c:pt idx="7865">
                  <c:v>7866</c:v>
                </c:pt>
                <c:pt idx="7866">
                  <c:v>7867</c:v>
                </c:pt>
                <c:pt idx="7867">
                  <c:v>7868</c:v>
                </c:pt>
                <c:pt idx="7868">
                  <c:v>7869</c:v>
                </c:pt>
                <c:pt idx="7869">
                  <c:v>7870</c:v>
                </c:pt>
                <c:pt idx="7870">
                  <c:v>7871</c:v>
                </c:pt>
                <c:pt idx="7871">
                  <c:v>7872</c:v>
                </c:pt>
                <c:pt idx="7872">
                  <c:v>7873</c:v>
                </c:pt>
                <c:pt idx="7873">
                  <c:v>7874</c:v>
                </c:pt>
                <c:pt idx="7874">
                  <c:v>7875</c:v>
                </c:pt>
                <c:pt idx="7875">
                  <c:v>7876</c:v>
                </c:pt>
                <c:pt idx="7876">
                  <c:v>7877</c:v>
                </c:pt>
                <c:pt idx="7877">
                  <c:v>7878</c:v>
                </c:pt>
                <c:pt idx="7878">
                  <c:v>7879</c:v>
                </c:pt>
                <c:pt idx="7879">
                  <c:v>7880</c:v>
                </c:pt>
                <c:pt idx="7880">
                  <c:v>7881</c:v>
                </c:pt>
                <c:pt idx="7881">
                  <c:v>7882</c:v>
                </c:pt>
                <c:pt idx="7882">
                  <c:v>7883</c:v>
                </c:pt>
                <c:pt idx="7883">
                  <c:v>7884</c:v>
                </c:pt>
                <c:pt idx="7884">
                  <c:v>7885</c:v>
                </c:pt>
                <c:pt idx="7885">
                  <c:v>7886</c:v>
                </c:pt>
                <c:pt idx="7886">
                  <c:v>7887</c:v>
                </c:pt>
                <c:pt idx="7887">
                  <c:v>7888</c:v>
                </c:pt>
                <c:pt idx="7888">
                  <c:v>7889</c:v>
                </c:pt>
                <c:pt idx="7889">
                  <c:v>7890</c:v>
                </c:pt>
                <c:pt idx="7890">
                  <c:v>7891</c:v>
                </c:pt>
                <c:pt idx="7891">
                  <c:v>7892</c:v>
                </c:pt>
                <c:pt idx="7892">
                  <c:v>7893</c:v>
                </c:pt>
                <c:pt idx="7893">
                  <c:v>7894</c:v>
                </c:pt>
                <c:pt idx="7894">
                  <c:v>7895</c:v>
                </c:pt>
                <c:pt idx="7895">
                  <c:v>7896</c:v>
                </c:pt>
                <c:pt idx="7896">
                  <c:v>7897</c:v>
                </c:pt>
                <c:pt idx="7897">
                  <c:v>7898</c:v>
                </c:pt>
                <c:pt idx="7898">
                  <c:v>7899</c:v>
                </c:pt>
                <c:pt idx="7899">
                  <c:v>7900</c:v>
                </c:pt>
                <c:pt idx="7900">
                  <c:v>7901</c:v>
                </c:pt>
                <c:pt idx="7901">
                  <c:v>7902</c:v>
                </c:pt>
                <c:pt idx="7902">
                  <c:v>7903</c:v>
                </c:pt>
                <c:pt idx="7903">
                  <c:v>7904</c:v>
                </c:pt>
                <c:pt idx="7904">
                  <c:v>7905</c:v>
                </c:pt>
                <c:pt idx="7905">
                  <c:v>7906</c:v>
                </c:pt>
                <c:pt idx="7906">
                  <c:v>7907</c:v>
                </c:pt>
                <c:pt idx="7907">
                  <c:v>7908</c:v>
                </c:pt>
                <c:pt idx="7908">
                  <c:v>7909</c:v>
                </c:pt>
                <c:pt idx="7909">
                  <c:v>7910</c:v>
                </c:pt>
                <c:pt idx="7910">
                  <c:v>7911</c:v>
                </c:pt>
                <c:pt idx="7911">
                  <c:v>7912</c:v>
                </c:pt>
                <c:pt idx="7912">
                  <c:v>7913</c:v>
                </c:pt>
                <c:pt idx="7913">
                  <c:v>7914</c:v>
                </c:pt>
                <c:pt idx="7914">
                  <c:v>7915</c:v>
                </c:pt>
                <c:pt idx="7915">
                  <c:v>7916</c:v>
                </c:pt>
                <c:pt idx="7916">
                  <c:v>7917</c:v>
                </c:pt>
                <c:pt idx="7917">
                  <c:v>7918</c:v>
                </c:pt>
                <c:pt idx="7918">
                  <c:v>7919</c:v>
                </c:pt>
                <c:pt idx="7919">
                  <c:v>7920</c:v>
                </c:pt>
                <c:pt idx="7920">
                  <c:v>7921</c:v>
                </c:pt>
                <c:pt idx="7921">
                  <c:v>7922</c:v>
                </c:pt>
                <c:pt idx="7922">
                  <c:v>7923</c:v>
                </c:pt>
                <c:pt idx="7923">
                  <c:v>7924</c:v>
                </c:pt>
                <c:pt idx="7924">
                  <c:v>7925</c:v>
                </c:pt>
                <c:pt idx="7925">
                  <c:v>7926</c:v>
                </c:pt>
                <c:pt idx="7926">
                  <c:v>7927</c:v>
                </c:pt>
                <c:pt idx="7927">
                  <c:v>7928</c:v>
                </c:pt>
                <c:pt idx="7928">
                  <c:v>7929</c:v>
                </c:pt>
                <c:pt idx="7929">
                  <c:v>7930</c:v>
                </c:pt>
                <c:pt idx="7930">
                  <c:v>7931</c:v>
                </c:pt>
                <c:pt idx="7931">
                  <c:v>7932</c:v>
                </c:pt>
                <c:pt idx="7932">
                  <c:v>7933</c:v>
                </c:pt>
                <c:pt idx="7933">
                  <c:v>7934</c:v>
                </c:pt>
                <c:pt idx="7934">
                  <c:v>7935</c:v>
                </c:pt>
                <c:pt idx="7935">
                  <c:v>7936</c:v>
                </c:pt>
                <c:pt idx="7936">
                  <c:v>7937</c:v>
                </c:pt>
                <c:pt idx="7937">
                  <c:v>7938</c:v>
                </c:pt>
                <c:pt idx="7938">
                  <c:v>7939</c:v>
                </c:pt>
                <c:pt idx="7939">
                  <c:v>7940</c:v>
                </c:pt>
                <c:pt idx="7940">
                  <c:v>7941</c:v>
                </c:pt>
                <c:pt idx="7941">
                  <c:v>7942</c:v>
                </c:pt>
                <c:pt idx="7942">
                  <c:v>7943</c:v>
                </c:pt>
                <c:pt idx="7943">
                  <c:v>7944</c:v>
                </c:pt>
                <c:pt idx="7944">
                  <c:v>7945</c:v>
                </c:pt>
                <c:pt idx="7945">
                  <c:v>7946</c:v>
                </c:pt>
                <c:pt idx="7946">
                  <c:v>7947</c:v>
                </c:pt>
                <c:pt idx="7947">
                  <c:v>7948</c:v>
                </c:pt>
                <c:pt idx="7948">
                  <c:v>7949</c:v>
                </c:pt>
                <c:pt idx="7949">
                  <c:v>7950</c:v>
                </c:pt>
                <c:pt idx="7950">
                  <c:v>7951</c:v>
                </c:pt>
                <c:pt idx="7951">
                  <c:v>7952</c:v>
                </c:pt>
                <c:pt idx="7952">
                  <c:v>7953</c:v>
                </c:pt>
                <c:pt idx="7953">
                  <c:v>7954</c:v>
                </c:pt>
                <c:pt idx="7954">
                  <c:v>7955</c:v>
                </c:pt>
                <c:pt idx="7955">
                  <c:v>7956</c:v>
                </c:pt>
                <c:pt idx="7956">
                  <c:v>7957</c:v>
                </c:pt>
                <c:pt idx="7957">
                  <c:v>7958</c:v>
                </c:pt>
                <c:pt idx="7958">
                  <c:v>7959</c:v>
                </c:pt>
                <c:pt idx="7959">
                  <c:v>7960</c:v>
                </c:pt>
                <c:pt idx="7960">
                  <c:v>7961</c:v>
                </c:pt>
                <c:pt idx="7961">
                  <c:v>7962</c:v>
                </c:pt>
                <c:pt idx="7962">
                  <c:v>7963</c:v>
                </c:pt>
                <c:pt idx="7963">
                  <c:v>7964</c:v>
                </c:pt>
                <c:pt idx="7964">
                  <c:v>7965</c:v>
                </c:pt>
                <c:pt idx="7965">
                  <c:v>7966</c:v>
                </c:pt>
                <c:pt idx="7966">
                  <c:v>7967</c:v>
                </c:pt>
                <c:pt idx="7967">
                  <c:v>7968</c:v>
                </c:pt>
                <c:pt idx="7968">
                  <c:v>7969</c:v>
                </c:pt>
                <c:pt idx="7969">
                  <c:v>7970</c:v>
                </c:pt>
                <c:pt idx="7970">
                  <c:v>7971</c:v>
                </c:pt>
                <c:pt idx="7971">
                  <c:v>7972</c:v>
                </c:pt>
                <c:pt idx="7972">
                  <c:v>7973</c:v>
                </c:pt>
                <c:pt idx="7973">
                  <c:v>7974</c:v>
                </c:pt>
                <c:pt idx="7974">
                  <c:v>7975</c:v>
                </c:pt>
                <c:pt idx="7975">
                  <c:v>7976</c:v>
                </c:pt>
                <c:pt idx="7976">
                  <c:v>7977</c:v>
                </c:pt>
                <c:pt idx="7977">
                  <c:v>7978</c:v>
                </c:pt>
                <c:pt idx="7978">
                  <c:v>7979</c:v>
                </c:pt>
                <c:pt idx="7979">
                  <c:v>7980</c:v>
                </c:pt>
                <c:pt idx="7980">
                  <c:v>7981</c:v>
                </c:pt>
                <c:pt idx="7981">
                  <c:v>7982</c:v>
                </c:pt>
                <c:pt idx="7982">
                  <c:v>7983</c:v>
                </c:pt>
                <c:pt idx="7983">
                  <c:v>7984</c:v>
                </c:pt>
                <c:pt idx="7984">
                  <c:v>7985</c:v>
                </c:pt>
                <c:pt idx="7985">
                  <c:v>7986</c:v>
                </c:pt>
                <c:pt idx="7986">
                  <c:v>7987</c:v>
                </c:pt>
                <c:pt idx="7987">
                  <c:v>7988</c:v>
                </c:pt>
                <c:pt idx="7988">
                  <c:v>7989</c:v>
                </c:pt>
                <c:pt idx="7989">
                  <c:v>7990</c:v>
                </c:pt>
                <c:pt idx="7990">
                  <c:v>7991</c:v>
                </c:pt>
                <c:pt idx="7991">
                  <c:v>7992</c:v>
                </c:pt>
                <c:pt idx="7992">
                  <c:v>7993</c:v>
                </c:pt>
                <c:pt idx="7993">
                  <c:v>7994</c:v>
                </c:pt>
                <c:pt idx="7994">
                  <c:v>7995</c:v>
                </c:pt>
                <c:pt idx="7995">
                  <c:v>7996</c:v>
                </c:pt>
                <c:pt idx="7996">
                  <c:v>7997</c:v>
                </c:pt>
                <c:pt idx="7997">
                  <c:v>7998</c:v>
                </c:pt>
                <c:pt idx="7998">
                  <c:v>7999</c:v>
                </c:pt>
                <c:pt idx="7999">
                  <c:v>8000</c:v>
                </c:pt>
                <c:pt idx="8000">
                  <c:v>8001</c:v>
                </c:pt>
                <c:pt idx="8001">
                  <c:v>8002</c:v>
                </c:pt>
                <c:pt idx="8002">
                  <c:v>8003</c:v>
                </c:pt>
                <c:pt idx="8003">
                  <c:v>8004</c:v>
                </c:pt>
                <c:pt idx="8004">
                  <c:v>8005</c:v>
                </c:pt>
                <c:pt idx="8005">
                  <c:v>8006</c:v>
                </c:pt>
                <c:pt idx="8006">
                  <c:v>8007</c:v>
                </c:pt>
                <c:pt idx="8007">
                  <c:v>8008</c:v>
                </c:pt>
                <c:pt idx="8008">
                  <c:v>8009</c:v>
                </c:pt>
                <c:pt idx="8009">
                  <c:v>8010</c:v>
                </c:pt>
                <c:pt idx="8010">
                  <c:v>8011</c:v>
                </c:pt>
                <c:pt idx="8011">
                  <c:v>8012</c:v>
                </c:pt>
                <c:pt idx="8012">
                  <c:v>8013</c:v>
                </c:pt>
                <c:pt idx="8013">
                  <c:v>8014</c:v>
                </c:pt>
                <c:pt idx="8014">
                  <c:v>8015</c:v>
                </c:pt>
                <c:pt idx="8015">
                  <c:v>8016</c:v>
                </c:pt>
                <c:pt idx="8016">
                  <c:v>8017</c:v>
                </c:pt>
                <c:pt idx="8017">
                  <c:v>8018</c:v>
                </c:pt>
                <c:pt idx="8018">
                  <c:v>8019</c:v>
                </c:pt>
                <c:pt idx="8019">
                  <c:v>8020</c:v>
                </c:pt>
                <c:pt idx="8020">
                  <c:v>8021</c:v>
                </c:pt>
                <c:pt idx="8021">
                  <c:v>8022</c:v>
                </c:pt>
                <c:pt idx="8022">
                  <c:v>8023</c:v>
                </c:pt>
                <c:pt idx="8023">
                  <c:v>8024</c:v>
                </c:pt>
                <c:pt idx="8024">
                  <c:v>8025</c:v>
                </c:pt>
                <c:pt idx="8025">
                  <c:v>8026</c:v>
                </c:pt>
                <c:pt idx="8026">
                  <c:v>8027</c:v>
                </c:pt>
                <c:pt idx="8027">
                  <c:v>8028</c:v>
                </c:pt>
                <c:pt idx="8028">
                  <c:v>8029</c:v>
                </c:pt>
                <c:pt idx="8029">
                  <c:v>8030</c:v>
                </c:pt>
                <c:pt idx="8030">
                  <c:v>8031</c:v>
                </c:pt>
                <c:pt idx="8031">
                  <c:v>8032</c:v>
                </c:pt>
                <c:pt idx="8032">
                  <c:v>8033</c:v>
                </c:pt>
                <c:pt idx="8033">
                  <c:v>8034</c:v>
                </c:pt>
                <c:pt idx="8034">
                  <c:v>8035</c:v>
                </c:pt>
                <c:pt idx="8035">
                  <c:v>8036</c:v>
                </c:pt>
                <c:pt idx="8036">
                  <c:v>8037</c:v>
                </c:pt>
                <c:pt idx="8037">
                  <c:v>8038</c:v>
                </c:pt>
                <c:pt idx="8038">
                  <c:v>8039</c:v>
                </c:pt>
                <c:pt idx="8039">
                  <c:v>8040</c:v>
                </c:pt>
                <c:pt idx="8040">
                  <c:v>8041</c:v>
                </c:pt>
                <c:pt idx="8041">
                  <c:v>8042</c:v>
                </c:pt>
                <c:pt idx="8042">
                  <c:v>8043</c:v>
                </c:pt>
                <c:pt idx="8043">
                  <c:v>8044</c:v>
                </c:pt>
                <c:pt idx="8044">
                  <c:v>8045</c:v>
                </c:pt>
                <c:pt idx="8045">
                  <c:v>8046</c:v>
                </c:pt>
                <c:pt idx="8046">
                  <c:v>8047</c:v>
                </c:pt>
                <c:pt idx="8047">
                  <c:v>8048</c:v>
                </c:pt>
                <c:pt idx="8048">
                  <c:v>8049</c:v>
                </c:pt>
                <c:pt idx="8049">
                  <c:v>8050</c:v>
                </c:pt>
                <c:pt idx="8050">
                  <c:v>8051</c:v>
                </c:pt>
                <c:pt idx="8051">
                  <c:v>8052</c:v>
                </c:pt>
                <c:pt idx="8052">
                  <c:v>8053</c:v>
                </c:pt>
                <c:pt idx="8053">
                  <c:v>8054</c:v>
                </c:pt>
                <c:pt idx="8054">
                  <c:v>8055</c:v>
                </c:pt>
                <c:pt idx="8055">
                  <c:v>8056</c:v>
                </c:pt>
                <c:pt idx="8056">
                  <c:v>8057</c:v>
                </c:pt>
                <c:pt idx="8057">
                  <c:v>8058</c:v>
                </c:pt>
                <c:pt idx="8058">
                  <c:v>8059</c:v>
                </c:pt>
                <c:pt idx="8059">
                  <c:v>8060</c:v>
                </c:pt>
                <c:pt idx="8060">
                  <c:v>8061</c:v>
                </c:pt>
                <c:pt idx="8061">
                  <c:v>8062</c:v>
                </c:pt>
                <c:pt idx="8062">
                  <c:v>8063</c:v>
                </c:pt>
                <c:pt idx="8063">
                  <c:v>8064</c:v>
                </c:pt>
                <c:pt idx="8064">
                  <c:v>8065</c:v>
                </c:pt>
                <c:pt idx="8065">
                  <c:v>8066</c:v>
                </c:pt>
                <c:pt idx="8066">
                  <c:v>8067</c:v>
                </c:pt>
                <c:pt idx="8067">
                  <c:v>8068</c:v>
                </c:pt>
                <c:pt idx="8068">
                  <c:v>8069</c:v>
                </c:pt>
                <c:pt idx="8069">
                  <c:v>8070</c:v>
                </c:pt>
                <c:pt idx="8070">
                  <c:v>8071</c:v>
                </c:pt>
                <c:pt idx="8071">
                  <c:v>8072</c:v>
                </c:pt>
                <c:pt idx="8072">
                  <c:v>8073</c:v>
                </c:pt>
                <c:pt idx="8073">
                  <c:v>8074</c:v>
                </c:pt>
                <c:pt idx="8074">
                  <c:v>8075</c:v>
                </c:pt>
                <c:pt idx="8075">
                  <c:v>8076</c:v>
                </c:pt>
                <c:pt idx="8076">
                  <c:v>8077</c:v>
                </c:pt>
                <c:pt idx="8077">
                  <c:v>8078</c:v>
                </c:pt>
                <c:pt idx="8078">
                  <c:v>8079</c:v>
                </c:pt>
                <c:pt idx="8079">
                  <c:v>8080</c:v>
                </c:pt>
                <c:pt idx="8080">
                  <c:v>8081</c:v>
                </c:pt>
                <c:pt idx="8081">
                  <c:v>8082</c:v>
                </c:pt>
                <c:pt idx="8082">
                  <c:v>8083</c:v>
                </c:pt>
                <c:pt idx="8083">
                  <c:v>8084</c:v>
                </c:pt>
                <c:pt idx="8084">
                  <c:v>8085</c:v>
                </c:pt>
                <c:pt idx="8085">
                  <c:v>8086</c:v>
                </c:pt>
                <c:pt idx="8086">
                  <c:v>8087</c:v>
                </c:pt>
                <c:pt idx="8087">
                  <c:v>8088</c:v>
                </c:pt>
                <c:pt idx="8088">
                  <c:v>8089</c:v>
                </c:pt>
                <c:pt idx="8089">
                  <c:v>8090</c:v>
                </c:pt>
                <c:pt idx="8090">
                  <c:v>8091</c:v>
                </c:pt>
                <c:pt idx="8091">
                  <c:v>8092</c:v>
                </c:pt>
                <c:pt idx="8092">
                  <c:v>8093</c:v>
                </c:pt>
                <c:pt idx="8093">
                  <c:v>8094</c:v>
                </c:pt>
                <c:pt idx="8094">
                  <c:v>8095</c:v>
                </c:pt>
                <c:pt idx="8095">
                  <c:v>8096</c:v>
                </c:pt>
                <c:pt idx="8096">
                  <c:v>8097</c:v>
                </c:pt>
                <c:pt idx="8097">
                  <c:v>8098</c:v>
                </c:pt>
                <c:pt idx="8098">
                  <c:v>8099</c:v>
                </c:pt>
                <c:pt idx="8099">
                  <c:v>8100</c:v>
                </c:pt>
                <c:pt idx="8100">
                  <c:v>8101</c:v>
                </c:pt>
                <c:pt idx="8101">
                  <c:v>8102</c:v>
                </c:pt>
                <c:pt idx="8102">
                  <c:v>8103</c:v>
                </c:pt>
                <c:pt idx="8103">
                  <c:v>8104</c:v>
                </c:pt>
                <c:pt idx="8104">
                  <c:v>8105</c:v>
                </c:pt>
                <c:pt idx="8105">
                  <c:v>8106</c:v>
                </c:pt>
                <c:pt idx="8106">
                  <c:v>8107</c:v>
                </c:pt>
                <c:pt idx="8107">
                  <c:v>8108</c:v>
                </c:pt>
                <c:pt idx="8108">
                  <c:v>8109</c:v>
                </c:pt>
                <c:pt idx="8109">
                  <c:v>8110</c:v>
                </c:pt>
                <c:pt idx="8110">
                  <c:v>8111</c:v>
                </c:pt>
                <c:pt idx="8111">
                  <c:v>8112</c:v>
                </c:pt>
                <c:pt idx="8112">
                  <c:v>8113</c:v>
                </c:pt>
                <c:pt idx="8113">
                  <c:v>8114</c:v>
                </c:pt>
                <c:pt idx="8114">
                  <c:v>8115</c:v>
                </c:pt>
                <c:pt idx="8115">
                  <c:v>8116</c:v>
                </c:pt>
                <c:pt idx="8116">
                  <c:v>8117</c:v>
                </c:pt>
                <c:pt idx="8117">
                  <c:v>8118</c:v>
                </c:pt>
                <c:pt idx="8118">
                  <c:v>8119</c:v>
                </c:pt>
                <c:pt idx="8119">
                  <c:v>8120</c:v>
                </c:pt>
                <c:pt idx="8120">
                  <c:v>8121</c:v>
                </c:pt>
                <c:pt idx="8121">
                  <c:v>8122</c:v>
                </c:pt>
                <c:pt idx="8122">
                  <c:v>8123</c:v>
                </c:pt>
                <c:pt idx="8123">
                  <c:v>8124</c:v>
                </c:pt>
                <c:pt idx="8124">
                  <c:v>8125</c:v>
                </c:pt>
                <c:pt idx="8125">
                  <c:v>8126</c:v>
                </c:pt>
                <c:pt idx="8126">
                  <c:v>8127</c:v>
                </c:pt>
                <c:pt idx="8127">
                  <c:v>8128</c:v>
                </c:pt>
                <c:pt idx="8128">
                  <c:v>8129</c:v>
                </c:pt>
                <c:pt idx="8129">
                  <c:v>8130</c:v>
                </c:pt>
                <c:pt idx="8130">
                  <c:v>8131</c:v>
                </c:pt>
                <c:pt idx="8131">
                  <c:v>8132</c:v>
                </c:pt>
                <c:pt idx="8132">
                  <c:v>8133</c:v>
                </c:pt>
                <c:pt idx="8133">
                  <c:v>8134</c:v>
                </c:pt>
                <c:pt idx="8134">
                  <c:v>8135</c:v>
                </c:pt>
                <c:pt idx="8135">
                  <c:v>8136</c:v>
                </c:pt>
                <c:pt idx="8136">
                  <c:v>8137</c:v>
                </c:pt>
                <c:pt idx="8137">
                  <c:v>8138</c:v>
                </c:pt>
                <c:pt idx="8138">
                  <c:v>8139</c:v>
                </c:pt>
                <c:pt idx="8139">
                  <c:v>8140</c:v>
                </c:pt>
                <c:pt idx="8140">
                  <c:v>8141</c:v>
                </c:pt>
                <c:pt idx="8141">
                  <c:v>8142</c:v>
                </c:pt>
                <c:pt idx="8142">
                  <c:v>8143</c:v>
                </c:pt>
                <c:pt idx="8143">
                  <c:v>8144</c:v>
                </c:pt>
                <c:pt idx="8144">
                  <c:v>8145</c:v>
                </c:pt>
                <c:pt idx="8145">
                  <c:v>8146</c:v>
                </c:pt>
                <c:pt idx="8146">
                  <c:v>8147</c:v>
                </c:pt>
                <c:pt idx="8147">
                  <c:v>8148</c:v>
                </c:pt>
                <c:pt idx="8148">
                  <c:v>8149</c:v>
                </c:pt>
                <c:pt idx="8149">
                  <c:v>8150</c:v>
                </c:pt>
                <c:pt idx="8150">
                  <c:v>8151</c:v>
                </c:pt>
                <c:pt idx="8151">
                  <c:v>8152</c:v>
                </c:pt>
                <c:pt idx="8152">
                  <c:v>8153</c:v>
                </c:pt>
                <c:pt idx="8153">
                  <c:v>8154</c:v>
                </c:pt>
                <c:pt idx="8154">
                  <c:v>8155</c:v>
                </c:pt>
                <c:pt idx="8155">
                  <c:v>8156</c:v>
                </c:pt>
                <c:pt idx="8156">
                  <c:v>8157</c:v>
                </c:pt>
                <c:pt idx="8157">
                  <c:v>8158</c:v>
                </c:pt>
                <c:pt idx="8158">
                  <c:v>8159</c:v>
                </c:pt>
                <c:pt idx="8159">
                  <c:v>8160</c:v>
                </c:pt>
                <c:pt idx="8160">
                  <c:v>8161</c:v>
                </c:pt>
                <c:pt idx="8161">
                  <c:v>8162</c:v>
                </c:pt>
                <c:pt idx="8162">
                  <c:v>8163</c:v>
                </c:pt>
                <c:pt idx="8163">
                  <c:v>8164</c:v>
                </c:pt>
                <c:pt idx="8164">
                  <c:v>8165</c:v>
                </c:pt>
                <c:pt idx="8165">
                  <c:v>8166</c:v>
                </c:pt>
                <c:pt idx="8166">
                  <c:v>8167</c:v>
                </c:pt>
                <c:pt idx="8167">
                  <c:v>8168</c:v>
                </c:pt>
                <c:pt idx="8168">
                  <c:v>8169</c:v>
                </c:pt>
                <c:pt idx="8169">
                  <c:v>8170</c:v>
                </c:pt>
                <c:pt idx="8170">
                  <c:v>8171</c:v>
                </c:pt>
                <c:pt idx="8171">
                  <c:v>8172</c:v>
                </c:pt>
                <c:pt idx="8172">
                  <c:v>8173</c:v>
                </c:pt>
                <c:pt idx="8173">
                  <c:v>8174</c:v>
                </c:pt>
                <c:pt idx="8174">
                  <c:v>8175</c:v>
                </c:pt>
                <c:pt idx="8175">
                  <c:v>8176</c:v>
                </c:pt>
                <c:pt idx="8176">
                  <c:v>8177</c:v>
                </c:pt>
                <c:pt idx="8177">
                  <c:v>8178</c:v>
                </c:pt>
                <c:pt idx="8178">
                  <c:v>8179</c:v>
                </c:pt>
                <c:pt idx="8179">
                  <c:v>8180</c:v>
                </c:pt>
                <c:pt idx="8180">
                  <c:v>8181</c:v>
                </c:pt>
                <c:pt idx="8181">
                  <c:v>8182</c:v>
                </c:pt>
                <c:pt idx="8182">
                  <c:v>8183</c:v>
                </c:pt>
                <c:pt idx="8183">
                  <c:v>8184</c:v>
                </c:pt>
                <c:pt idx="8184">
                  <c:v>8185</c:v>
                </c:pt>
                <c:pt idx="8185">
                  <c:v>8186</c:v>
                </c:pt>
                <c:pt idx="8186">
                  <c:v>8187</c:v>
                </c:pt>
                <c:pt idx="8187">
                  <c:v>8188</c:v>
                </c:pt>
                <c:pt idx="8188">
                  <c:v>8189</c:v>
                </c:pt>
                <c:pt idx="8189">
                  <c:v>8190</c:v>
                </c:pt>
                <c:pt idx="8190">
                  <c:v>8191</c:v>
                </c:pt>
                <c:pt idx="8191">
                  <c:v>8192</c:v>
                </c:pt>
                <c:pt idx="8192">
                  <c:v>8193</c:v>
                </c:pt>
                <c:pt idx="8193">
                  <c:v>8194</c:v>
                </c:pt>
                <c:pt idx="8194">
                  <c:v>8195</c:v>
                </c:pt>
                <c:pt idx="8195">
                  <c:v>8196</c:v>
                </c:pt>
                <c:pt idx="8196">
                  <c:v>8197</c:v>
                </c:pt>
                <c:pt idx="8197">
                  <c:v>8198</c:v>
                </c:pt>
                <c:pt idx="8198">
                  <c:v>8199</c:v>
                </c:pt>
                <c:pt idx="8199">
                  <c:v>8200</c:v>
                </c:pt>
                <c:pt idx="8200">
                  <c:v>8201</c:v>
                </c:pt>
                <c:pt idx="8201">
                  <c:v>8202</c:v>
                </c:pt>
                <c:pt idx="8202">
                  <c:v>8203</c:v>
                </c:pt>
                <c:pt idx="8203">
                  <c:v>8204</c:v>
                </c:pt>
                <c:pt idx="8204">
                  <c:v>8205</c:v>
                </c:pt>
                <c:pt idx="8205">
                  <c:v>8206</c:v>
                </c:pt>
                <c:pt idx="8206">
                  <c:v>8207</c:v>
                </c:pt>
                <c:pt idx="8207">
                  <c:v>8208</c:v>
                </c:pt>
                <c:pt idx="8208">
                  <c:v>8209</c:v>
                </c:pt>
                <c:pt idx="8209">
                  <c:v>8210</c:v>
                </c:pt>
                <c:pt idx="8210">
                  <c:v>8211</c:v>
                </c:pt>
                <c:pt idx="8211">
                  <c:v>8212</c:v>
                </c:pt>
                <c:pt idx="8212">
                  <c:v>8213</c:v>
                </c:pt>
                <c:pt idx="8213">
                  <c:v>8214</c:v>
                </c:pt>
                <c:pt idx="8214">
                  <c:v>8215</c:v>
                </c:pt>
                <c:pt idx="8215">
                  <c:v>8216</c:v>
                </c:pt>
                <c:pt idx="8216">
                  <c:v>8217</c:v>
                </c:pt>
                <c:pt idx="8217">
                  <c:v>8218</c:v>
                </c:pt>
                <c:pt idx="8218">
                  <c:v>8219</c:v>
                </c:pt>
                <c:pt idx="8219">
                  <c:v>8220</c:v>
                </c:pt>
                <c:pt idx="8220">
                  <c:v>8221</c:v>
                </c:pt>
                <c:pt idx="8221">
                  <c:v>8222</c:v>
                </c:pt>
                <c:pt idx="8222">
                  <c:v>8223</c:v>
                </c:pt>
                <c:pt idx="8223">
                  <c:v>8224</c:v>
                </c:pt>
                <c:pt idx="8224">
                  <c:v>8225</c:v>
                </c:pt>
                <c:pt idx="8225">
                  <c:v>8226</c:v>
                </c:pt>
                <c:pt idx="8226">
                  <c:v>8227</c:v>
                </c:pt>
                <c:pt idx="8227">
                  <c:v>8228</c:v>
                </c:pt>
                <c:pt idx="8228">
                  <c:v>8229</c:v>
                </c:pt>
                <c:pt idx="8229">
                  <c:v>8230</c:v>
                </c:pt>
                <c:pt idx="8230">
                  <c:v>8231</c:v>
                </c:pt>
                <c:pt idx="8231">
                  <c:v>8232</c:v>
                </c:pt>
                <c:pt idx="8232">
                  <c:v>8233</c:v>
                </c:pt>
                <c:pt idx="8233">
                  <c:v>8234</c:v>
                </c:pt>
                <c:pt idx="8234">
                  <c:v>8235</c:v>
                </c:pt>
                <c:pt idx="8235">
                  <c:v>8236</c:v>
                </c:pt>
                <c:pt idx="8236">
                  <c:v>8237</c:v>
                </c:pt>
                <c:pt idx="8237">
                  <c:v>8238</c:v>
                </c:pt>
                <c:pt idx="8238">
                  <c:v>8239</c:v>
                </c:pt>
                <c:pt idx="8239">
                  <c:v>8240</c:v>
                </c:pt>
                <c:pt idx="8240">
                  <c:v>8241</c:v>
                </c:pt>
                <c:pt idx="8241">
                  <c:v>8242</c:v>
                </c:pt>
                <c:pt idx="8242">
                  <c:v>8243</c:v>
                </c:pt>
                <c:pt idx="8243">
                  <c:v>8244</c:v>
                </c:pt>
                <c:pt idx="8244">
                  <c:v>8245</c:v>
                </c:pt>
                <c:pt idx="8245">
                  <c:v>8246</c:v>
                </c:pt>
                <c:pt idx="8246">
                  <c:v>8247</c:v>
                </c:pt>
                <c:pt idx="8247">
                  <c:v>8248</c:v>
                </c:pt>
                <c:pt idx="8248">
                  <c:v>8249</c:v>
                </c:pt>
                <c:pt idx="8249">
                  <c:v>8250</c:v>
                </c:pt>
                <c:pt idx="8250">
                  <c:v>8251</c:v>
                </c:pt>
                <c:pt idx="8251">
                  <c:v>8252</c:v>
                </c:pt>
                <c:pt idx="8252">
                  <c:v>8253</c:v>
                </c:pt>
                <c:pt idx="8253">
                  <c:v>8254</c:v>
                </c:pt>
                <c:pt idx="8254">
                  <c:v>8255</c:v>
                </c:pt>
                <c:pt idx="8255">
                  <c:v>8256</c:v>
                </c:pt>
                <c:pt idx="8256">
                  <c:v>8257</c:v>
                </c:pt>
                <c:pt idx="8257">
                  <c:v>8258</c:v>
                </c:pt>
                <c:pt idx="8258">
                  <c:v>8259</c:v>
                </c:pt>
                <c:pt idx="8259">
                  <c:v>8260</c:v>
                </c:pt>
                <c:pt idx="8260">
                  <c:v>8261</c:v>
                </c:pt>
                <c:pt idx="8261">
                  <c:v>8262</c:v>
                </c:pt>
                <c:pt idx="8262">
                  <c:v>8263</c:v>
                </c:pt>
                <c:pt idx="8263">
                  <c:v>8264</c:v>
                </c:pt>
                <c:pt idx="8264">
                  <c:v>8265</c:v>
                </c:pt>
                <c:pt idx="8265">
                  <c:v>8266</c:v>
                </c:pt>
                <c:pt idx="8266">
                  <c:v>8267</c:v>
                </c:pt>
                <c:pt idx="8267">
                  <c:v>8268</c:v>
                </c:pt>
                <c:pt idx="8268">
                  <c:v>8269</c:v>
                </c:pt>
                <c:pt idx="8269">
                  <c:v>8270</c:v>
                </c:pt>
                <c:pt idx="8270">
                  <c:v>8271</c:v>
                </c:pt>
                <c:pt idx="8271">
                  <c:v>8272</c:v>
                </c:pt>
                <c:pt idx="8272">
                  <c:v>8273</c:v>
                </c:pt>
                <c:pt idx="8273">
                  <c:v>8274</c:v>
                </c:pt>
                <c:pt idx="8274">
                  <c:v>8275</c:v>
                </c:pt>
                <c:pt idx="8275">
                  <c:v>8276</c:v>
                </c:pt>
                <c:pt idx="8276">
                  <c:v>8277</c:v>
                </c:pt>
                <c:pt idx="8277">
                  <c:v>8278</c:v>
                </c:pt>
                <c:pt idx="8278">
                  <c:v>8279</c:v>
                </c:pt>
                <c:pt idx="8279">
                  <c:v>8280</c:v>
                </c:pt>
                <c:pt idx="8280">
                  <c:v>8281</c:v>
                </c:pt>
                <c:pt idx="8281">
                  <c:v>8282</c:v>
                </c:pt>
                <c:pt idx="8282">
                  <c:v>8283</c:v>
                </c:pt>
                <c:pt idx="8283">
                  <c:v>8284</c:v>
                </c:pt>
                <c:pt idx="8284">
                  <c:v>8285</c:v>
                </c:pt>
                <c:pt idx="8285">
                  <c:v>8286</c:v>
                </c:pt>
                <c:pt idx="8286">
                  <c:v>8287</c:v>
                </c:pt>
                <c:pt idx="8287">
                  <c:v>8288</c:v>
                </c:pt>
                <c:pt idx="8288">
                  <c:v>8289</c:v>
                </c:pt>
                <c:pt idx="8289">
                  <c:v>8290</c:v>
                </c:pt>
                <c:pt idx="8290">
                  <c:v>8291</c:v>
                </c:pt>
                <c:pt idx="8291">
                  <c:v>8292</c:v>
                </c:pt>
                <c:pt idx="8292">
                  <c:v>8293</c:v>
                </c:pt>
                <c:pt idx="8293">
                  <c:v>8294</c:v>
                </c:pt>
                <c:pt idx="8294">
                  <c:v>8295</c:v>
                </c:pt>
                <c:pt idx="8295">
                  <c:v>8296</c:v>
                </c:pt>
                <c:pt idx="8296">
                  <c:v>8297</c:v>
                </c:pt>
                <c:pt idx="8297">
                  <c:v>8298</c:v>
                </c:pt>
                <c:pt idx="8298">
                  <c:v>8299</c:v>
                </c:pt>
                <c:pt idx="8299">
                  <c:v>8300</c:v>
                </c:pt>
                <c:pt idx="8300">
                  <c:v>8301</c:v>
                </c:pt>
                <c:pt idx="8301">
                  <c:v>8302</c:v>
                </c:pt>
                <c:pt idx="8302">
                  <c:v>8303</c:v>
                </c:pt>
                <c:pt idx="8303">
                  <c:v>8304</c:v>
                </c:pt>
                <c:pt idx="8304">
                  <c:v>8305</c:v>
                </c:pt>
                <c:pt idx="8305">
                  <c:v>8306</c:v>
                </c:pt>
                <c:pt idx="8306">
                  <c:v>8307</c:v>
                </c:pt>
                <c:pt idx="8307">
                  <c:v>8308</c:v>
                </c:pt>
                <c:pt idx="8308">
                  <c:v>8309</c:v>
                </c:pt>
                <c:pt idx="8309">
                  <c:v>8310</c:v>
                </c:pt>
                <c:pt idx="8310">
                  <c:v>8311</c:v>
                </c:pt>
                <c:pt idx="8311">
                  <c:v>8312</c:v>
                </c:pt>
                <c:pt idx="8312">
                  <c:v>8313</c:v>
                </c:pt>
                <c:pt idx="8313">
                  <c:v>8314</c:v>
                </c:pt>
                <c:pt idx="8314">
                  <c:v>8315</c:v>
                </c:pt>
                <c:pt idx="8315">
                  <c:v>8316</c:v>
                </c:pt>
                <c:pt idx="8316">
                  <c:v>8317</c:v>
                </c:pt>
                <c:pt idx="8317">
                  <c:v>8318</c:v>
                </c:pt>
                <c:pt idx="8318">
                  <c:v>8319</c:v>
                </c:pt>
                <c:pt idx="8319">
                  <c:v>8320</c:v>
                </c:pt>
                <c:pt idx="8320">
                  <c:v>8321</c:v>
                </c:pt>
                <c:pt idx="8321">
                  <c:v>8322</c:v>
                </c:pt>
                <c:pt idx="8322">
                  <c:v>8323</c:v>
                </c:pt>
                <c:pt idx="8323">
                  <c:v>8324</c:v>
                </c:pt>
                <c:pt idx="8324">
                  <c:v>8325</c:v>
                </c:pt>
                <c:pt idx="8325">
                  <c:v>8326</c:v>
                </c:pt>
                <c:pt idx="8326">
                  <c:v>8327</c:v>
                </c:pt>
                <c:pt idx="8327">
                  <c:v>8328</c:v>
                </c:pt>
                <c:pt idx="8328">
                  <c:v>8329</c:v>
                </c:pt>
                <c:pt idx="8329">
                  <c:v>8330</c:v>
                </c:pt>
                <c:pt idx="8330">
                  <c:v>8331</c:v>
                </c:pt>
                <c:pt idx="8331">
                  <c:v>8332</c:v>
                </c:pt>
                <c:pt idx="8332">
                  <c:v>8333</c:v>
                </c:pt>
                <c:pt idx="8333">
                  <c:v>8334</c:v>
                </c:pt>
                <c:pt idx="8334">
                  <c:v>8335</c:v>
                </c:pt>
                <c:pt idx="8335">
                  <c:v>8336</c:v>
                </c:pt>
                <c:pt idx="8336">
                  <c:v>8337</c:v>
                </c:pt>
                <c:pt idx="8337">
                  <c:v>8338</c:v>
                </c:pt>
                <c:pt idx="8338">
                  <c:v>8339</c:v>
                </c:pt>
                <c:pt idx="8339">
                  <c:v>8340</c:v>
                </c:pt>
                <c:pt idx="8340">
                  <c:v>8341</c:v>
                </c:pt>
                <c:pt idx="8341">
                  <c:v>8342</c:v>
                </c:pt>
                <c:pt idx="8342">
                  <c:v>8343</c:v>
                </c:pt>
                <c:pt idx="8343">
                  <c:v>8344</c:v>
                </c:pt>
                <c:pt idx="8344">
                  <c:v>8345</c:v>
                </c:pt>
                <c:pt idx="8345">
                  <c:v>8346</c:v>
                </c:pt>
                <c:pt idx="8346">
                  <c:v>8347</c:v>
                </c:pt>
                <c:pt idx="8347">
                  <c:v>8348</c:v>
                </c:pt>
                <c:pt idx="8348">
                  <c:v>8349</c:v>
                </c:pt>
                <c:pt idx="8349">
                  <c:v>8350</c:v>
                </c:pt>
                <c:pt idx="8350">
                  <c:v>8351</c:v>
                </c:pt>
                <c:pt idx="8351">
                  <c:v>8352</c:v>
                </c:pt>
                <c:pt idx="8352">
                  <c:v>8353</c:v>
                </c:pt>
                <c:pt idx="8353">
                  <c:v>8354</c:v>
                </c:pt>
                <c:pt idx="8354">
                  <c:v>8355</c:v>
                </c:pt>
                <c:pt idx="8355">
                  <c:v>8356</c:v>
                </c:pt>
                <c:pt idx="8356">
                  <c:v>8357</c:v>
                </c:pt>
                <c:pt idx="8357">
                  <c:v>8358</c:v>
                </c:pt>
                <c:pt idx="8358">
                  <c:v>8359</c:v>
                </c:pt>
                <c:pt idx="8359">
                  <c:v>8360</c:v>
                </c:pt>
                <c:pt idx="8360">
                  <c:v>8361</c:v>
                </c:pt>
                <c:pt idx="8361">
                  <c:v>8362</c:v>
                </c:pt>
                <c:pt idx="8362">
                  <c:v>8363</c:v>
                </c:pt>
                <c:pt idx="8363">
                  <c:v>8364</c:v>
                </c:pt>
                <c:pt idx="8364">
                  <c:v>8365</c:v>
                </c:pt>
                <c:pt idx="8365">
                  <c:v>8366</c:v>
                </c:pt>
                <c:pt idx="8366">
                  <c:v>8367</c:v>
                </c:pt>
                <c:pt idx="8367">
                  <c:v>8368</c:v>
                </c:pt>
                <c:pt idx="8368">
                  <c:v>8369</c:v>
                </c:pt>
                <c:pt idx="8369">
                  <c:v>8370</c:v>
                </c:pt>
                <c:pt idx="8370">
                  <c:v>8371</c:v>
                </c:pt>
                <c:pt idx="8371">
                  <c:v>8372</c:v>
                </c:pt>
                <c:pt idx="8372">
                  <c:v>8373</c:v>
                </c:pt>
                <c:pt idx="8373">
                  <c:v>8374</c:v>
                </c:pt>
                <c:pt idx="8374">
                  <c:v>8375</c:v>
                </c:pt>
                <c:pt idx="8375">
                  <c:v>8376</c:v>
                </c:pt>
                <c:pt idx="8376">
                  <c:v>8377</c:v>
                </c:pt>
                <c:pt idx="8377">
                  <c:v>8378</c:v>
                </c:pt>
                <c:pt idx="8378">
                  <c:v>8379</c:v>
                </c:pt>
                <c:pt idx="8379">
                  <c:v>8380</c:v>
                </c:pt>
                <c:pt idx="8380">
                  <c:v>8381</c:v>
                </c:pt>
                <c:pt idx="8381">
                  <c:v>8382</c:v>
                </c:pt>
                <c:pt idx="8382">
                  <c:v>8383</c:v>
                </c:pt>
                <c:pt idx="8383">
                  <c:v>8384</c:v>
                </c:pt>
                <c:pt idx="8384">
                  <c:v>8385</c:v>
                </c:pt>
                <c:pt idx="8385">
                  <c:v>8386</c:v>
                </c:pt>
                <c:pt idx="8386">
                  <c:v>8387</c:v>
                </c:pt>
                <c:pt idx="8387">
                  <c:v>8388</c:v>
                </c:pt>
                <c:pt idx="8388">
                  <c:v>8389</c:v>
                </c:pt>
                <c:pt idx="8389">
                  <c:v>8390</c:v>
                </c:pt>
                <c:pt idx="8390">
                  <c:v>8391</c:v>
                </c:pt>
                <c:pt idx="8391">
                  <c:v>8392</c:v>
                </c:pt>
                <c:pt idx="8392">
                  <c:v>8393</c:v>
                </c:pt>
                <c:pt idx="8393">
                  <c:v>8394</c:v>
                </c:pt>
                <c:pt idx="8394">
                  <c:v>8395</c:v>
                </c:pt>
                <c:pt idx="8395">
                  <c:v>8396</c:v>
                </c:pt>
                <c:pt idx="8396">
                  <c:v>8397</c:v>
                </c:pt>
                <c:pt idx="8397">
                  <c:v>8398</c:v>
                </c:pt>
                <c:pt idx="8398">
                  <c:v>8399</c:v>
                </c:pt>
                <c:pt idx="8399">
                  <c:v>8400</c:v>
                </c:pt>
                <c:pt idx="8400">
                  <c:v>8401</c:v>
                </c:pt>
                <c:pt idx="8401">
                  <c:v>8402</c:v>
                </c:pt>
                <c:pt idx="8402">
                  <c:v>8403</c:v>
                </c:pt>
                <c:pt idx="8403">
                  <c:v>8404</c:v>
                </c:pt>
                <c:pt idx="8404">
                  <c:v>8405</c:v>
                </c:pt>
                <c:pt idx="8405">
                  <c:v>8406</c:v>
                </c:pt>
                <c:pt idx="8406">
                  <c:v>8407</c:v>
                </c:pt>
                <c:pt idx="8407">
                  <c:v>8408</c:v>
                </c:pt>
                <c:pt idx="8408">
                  <c:v>8409</c:v>
                </c:pt>
                <c:pt idx="8409">
                  <c:v>8410</c:v>
                </c:pt>
                <c:pt idx="8410">
                  <c:v>8411</c:v>
                </c:pt>
                <c:pt idx="8411">
                  <c:v>8412</c:v>
                </c:pt>
                <c:pt idx="8412">
                  <c:v>8413</c:v>
                </c:pt>
                <c:pt idx="8413">
                  <c:v>8414</c:v>
                </c:pt>
                <c:pt idx="8414">
                  <c:v>8415</c:v>
                </c:pt>
                <c:pt idx="8415">
                  <c:v>8416</c:v>
                </c:pt>
                <c:pt idx="8416">
                  <c:v>8417</c:v>
                </c:pt>
                <c:pt idx="8417">
                  <c:v>8418</c:v>
                </c:pt>
                <c:pt idx="8418">
                  <c:v>8419</c:v>
                </c:pt>
                <c:pt idx="8419">
                  <c:v>8420</c:v>
                </c:pt>
                <c:pt idx="8420">
                  <c:v>8421</c:v>
                </c:pt>
                <c:pt idx="8421">
                  <c:v>8422</c:v>
                </c:pt>
                <c:pt idx="8422">
                  <c:v>8423</c:v>
                </c:pt>
                <c:pt idx="8423">
                  <c:v>8424</c:v>
                </c:pt>
                <c:pt idx="8424">
                  <c:v>8425</c:v>
                </c:pt>
                <c:pt idx="8425">
                  <c:v>8426</c:v>
                </c:pt>
                <c:pt idx="8426">
                  <c:v>8427</c:v>
                </c:pt>
                <c:pt idx="8427">
                  <c:v>8428</c:v>
                </c:pt>
                <c:pt idx="8428">
                  <c:v>8429</c:v>
                </c:pt>
                <c:pt idx="8429">
                  <c:v>8430</c:v>
                </c:pt>
                <c:pt idx="8430">
                  <c:v>8431</c:v>
                </c:pt>
                <c:pt idx="8431">
                  <c:v>8432</c:v>
                </c:pt>
                <c:pt idx="8432">
                  <c:v>8433</c:v>
                </c:pt>
                <c:pt idx="8433">
                  <c:v>8434</c:v>
                </c:pt>
                <c:pt idx="8434">
                  <c:v>8435</c:v>
                </c:pt>
                <c:pt idx="8435">
                  <c:v>8436</c:v>
                </c:pt>
                <c:pt idx="8436">
                  <c:v>8437</c:v>
                </c:pt>
                <c:pt idx="8437">
                  <c:v>8438</c:v>
                </c:pt>
                <c:pt idx="8438">
                  <c:v>8439</c:v>
                </c:pt>
                <c:pt idx="8439">
                  <c:v>8440</c:v>
                </c:pt>
                <c:pt idx="8440">
                  <c:v>8441</c:v>
                </c:pt>
                <c:pt idx="8441">
                  <c:v>8442</c:v>
                </c:pt>
                <c:pt idx="8442">
                  <c:v>8443</c:v>
                </c:pt>
                <c:pt idx="8443">
                  <c:v>8444</c:v>
                </c:pt>
                <c:pt idx="8444">
                  <c:v>8445</c:v>
                </c:pt>
                <c:pt idx="8445">
                  <c:v>8446</c:v>
                </c:pt>
                <c:pt idx="8446">
                  <c:v>8447</c:v>
                </c:pt>
                <c:pt idx="8447">
                  <c:v>8448</c:v>
                </c:pt>
                <c:pt idx="8448">
                  <c:v>8449</c:v>
                </c:pt>
                <c:pt idx="8449">
                  <c:v>8450</c:v>
                </c:pt>
                <c:pt idx="8450">
                  <c:v>8451</c:v>
                </c:pt>
                <c:pt idx="8451">
                  <c:v>8452</c:v>
                </c:pt>
                <c:pt idx="8452">
                  <c:v>8453</c:v>
                </c:pt>
                <c:pt idx="8453">
                  <c:v>8454</c:v>
                </c:pt>
                <c:pt idx="8454">
                  <c:v>8455</c:v>
                </c:pt>
                <c:pt idx="8455">
                  <c:v>8456</c:v>
                </c:pt>
                <c:pt idx="8456">
                  <c:v>8457</c:v>
                </c:pt>
                <c:pt idx="8457">
                  <c:v>8458</c:v>
                </c:pt>
                <c:pt idx="8458">
                  <c:v>8459</c:v>
                </c:pt>
                <c:pt idx="8459">
                  <c:v>8460</c:v>
                </c:pt>
                <c:pt idx="8460">
                  <c:v>8461</c:v>
                </c:pt>
                <c:pt idx="8461">
                  <c:v>8462</c:v>
                </c:pt>
                <c:pt idx="8462">
                  <c:v>8463</c:v>
                </c:pt>
                <c:pt idx="8463">
                  <c:v>8464</c:v>
                </c:pt>
                <c:pt idx="8464">
                  <c:v>8465</c:v>
                </c:pt>
                <c:pt idx="8465">
                  <c:v>8466</c:v>
                </c:pt>
                <c:pt idx="8466">
                  <c:v>8467</c:v>
                </c:pt>
                <c:pt idx="8467">
                  <c:v>8468</c:v>
                </c:pt>
                <c:pt idx="8468">
                  <c:v>8469</c:v>
                </c:pt>
                <c:pt idx="8469">
                  <c:v>8470</c:v>
                </c:pt>
                <c:pt idx="8470">
                  <c:v>8471</c:v>
                </c:pt>
                <c:pt idx="8471">
                  <c:v>8472</c:v>
                </c:pt>
                <c:pt idx="8472">
                  <c:v>8473</c:v>
                </c:pt>
                <c:pt idx="8473">
                  <c:v>8474</c:v>
                </c:pt>
                <c:pt idx="8474">
                  <c:v>8475</c:v>
                </c:pt>
                <c:pt idx="8475">
                  <c:v>8476</c:v>
                </c:pt>
                <c:pt idx="8476">
                  <c:v>8477</c:v>
                </c:pt>
                <c:pt idx="8477">
                  <c:v>8478</c:v>
                </c:pt>
                <c:pt idx="8478">
                  <c:v>8479</c:v>
                </c:pt>
                <c:pt idx="8479">
                  <c:v>8480</c:v>
                </c:pt>
                <c:pt idx="8480">
                  <c:v>8481</c:v>
                </c:pt>
                <c:pt idx="8481">
                  <c:v>8482</c:v>
                </c:pt>
                <c:pt idx="8482">
                  <c:v>8483</c:v>
                </c:pt>
                <c:pt idx="8483">
                  <c:v>8484</c:v>
                </c:pt>
                <c:pt idx="8484">
                  <c:v>8485</c:v>
                </c:pt>
                <c:pt idx="8485">
                  <c:v>8486</c:v>
                </c:pt>
                <c:pt idx="8486">
                  <c:v>8487</c:v>
                </c:pt>
                <c:pt idx="8487">
                  <c:v>8488</c:v>
                </c:pt>
                <c:pt idx="8488">
                  <c:v>8489</c:v>
                </c:pt>
                <c:pt idx="8489">
                  <c:v>8490</c:v>
                </c:pt>
                <c:pt idx="8490">
                  <c:v>8491</c:v>
                </c:pt>
                <c:pt idx="8491">
                  <c:v>8492</c:v>
                </c:pt>
                <c:pt idx="8492">
                  <c:v>8493</c:v>
                </c:pt>
                <c:pt idx="8493">
                  <c:v>8494</c:v>
                </c:pt>
                <c:pt idx="8494">
                  <c:v>8495</c:v>
                </c:pt>
                <c:pt idx="8495">
                  <c:v>8496</c:v>
                </c:pt>
                <c:pt idx="8496">
                  <c:v>8497</c:v>
                </c:pt>
                <c:pt idx="8497">
                  <c:v>8498</c:v>
                </c:pt>
                <c:pt idx="8498">
                  <c:v>8499</c:v>
                </c:pt>
                <c:pt idx="8499">
                  <c:v>8500</c:v>
                </c:pt>
                <c:pt idx="8500">
                  <c:v>8501</c:v>
                </c:pt>
                <c:pt idx="8501">
                  <c:v>8502</c:v>
                </c:pt>
                <c:pt idx="8502">
                  <c:v>8503</c:v>
                </c:pt>
                <c:pt idx="8503">
                  <c:v>8504</c:v>
                </c:pt>
                <c:pt idx="8504">
                  <c:v>8505</c:v>
                </c:pt>
                <c:pt idx="8505">
                  <c:v>8506</c:v>
                </c:pt>
                <c:pt idx="8506">
                  <c:v>8507</c:v>
                </c:pt>
                <c:pt idx="8507">
                  <c:v>8508</c:v>
                </c:pt>
                <c:pt idx="8508">
                  <c:v>8509</c:v>
                </c:pt>
                <c:pt idx="8509">
                  <c:v>8510</c:v>
                </c:pt>
                <c:pt idx="8510">
                  <c:v>8511</c:v>
                </c:pt>
                <c:pt idx="8511">
                  <c:v>8512</c:v>
                </c:pt>
                <c:pt idx="8512">
                  <c:v>8513</c:v>
                </c:pt>
                <c:pt idx="8513">
                  <c:v>8514</c:v>
                </c:pt>
                <c:pt idx="8514">
                  <c:v>8515</c:v>
                </c:pt>
                <c:pt idx="8515">
                  <c:v>8516</c:v>
                </c:pt>
                <c:pt idx="8516">
                  <c:v>8517</c:v>
                </c:pt>
                <c:pt idx="8517">
                  <c:v>8518</c:v>
                </c:pt>
                <c:pt idx="8518">
                  <c:v>8519</c:v>
                </c:pt>
                <c:pt idx="8519">
                  <c:v>8520</c:v>
                </c:pt>
                <c:pt idx="8520">
                  <c:v>8521</c:v>
                </c:pt>
                <c:pt idx="8521">
                  <c:v>8522</c:v>
                </c:pt>
                <c:pt idx="8522">
                  <c:v>8523</c:v>
                </c:pt>
                <c:pt idx="8523">
                  <c:v>8524</c:v>
                </c:pt>
                <c:pt idx="8524">
                  <c:v>8525</c:v>
                </c:pt>
                <c:pt idx="8525">
                  <c:v>8526</c:v>
                </c:pt>
                <c:pt idx="8526">
                  <c:v>8527</c:v>
                </c:pt>
                <c:pt idx="8527">
                  <c:v>8528</c:v>
                </c:pt>
                <c:pt idx="8528">
                  <c:v>8529</c:v>
                </c:pt>
                <c:pt idx="8529">
                  <c:v>8530</c:v>
                </c:pt>
                <c:pt idx="8530">
                  <c:v>8531</c:v>
                </c:pt>
                <c:pt idx="8531">
                  <c:v>8532</c:v>
                </c:pt>
                <c:pt idx="8532">
                  <c:v>8533</c:v>
                </c:pt>
                <c:pt idx="8533">
                  <c:v>8534</c:v>
                </c:pt>
                <c:pt idx="8534">
                  <c:v>8535</c:v>
                </c:pt>
                <c:pt idx="8535">
                  <c:v>8536</c:v>
                </c:pt>
                <c:pt idx="8536">
                  <c:v>8537</c:v>
                </c:pt>
                <c:pt idx="8537">
                  <c:v>8538</c:v>
                </c:pt>
                <c:pt idx="8538">
                  <c:v>8539</c:v>
                </c:pt>
                <c:pt idx="8539">
                  <c:v>8540</c:v>
                </c:pt>
                <c:pt idx="8540">
                  <c:v>8541</c:v>
                </c:pt>
                <c:pt idx="8541">
                  <c:v>8542</c:v>
                </c:pt>
                <c:pt idx="8542">
                  <c:v>8543</c:v>
                </c:pt>
                <c:pt idx="8543">
                  <c:v>8544</c:v>
                </c:pt>
                <c:pt idx="8544">
                  <c:v>8545</c:v>
                </c:pt>
                <c:pt idx="8545">
                  <c:v>8546</c:v>
                </c:pt>
                <c:pt idx="8546">
                  <c:v>8547</c:v>
                </c:pt>
                <c:pt idx="8547">
                  <c:v>8548</c:v>
                </c:pt>
                <c:pt idx="8548">
                  <c:v>8549</c:v>
                </c:pt>
                <c:pt idx="8549">
                  <c:v>8550</c:v>
                </c:pt>
                <c:pt idx="8550">
                  <c:v>8551</c:v>
                </c:pt>
                <c:pt idx="8551">
                  <c:v>8552</c:v>
                </c:pt>
                <c:pt idx="8552">
                  <c:v>8553</c:v>
                </c:pt>
                <c:pt idx="8553">
                  <c:v>8554</c:v>
                </c:pt>
                <c:pt idx="8554">
                  <c:v>8555</c:v>
                </c:pt>
                <c:pt idx="8555">
                  <c:v>8556</c:v>
                </c:pt>
                <c:pt idx="8556">
                  <c:v>8557</c:v>
                </c:pt>
                <c:pt idx="8557">
                  <c:v>8558</c:v>
                </c:pt>
                <c:pt idx="8558">
                  <c:v>8559</c:v>
                </c:pt>
                <c:pt idx="8559">
                  <c:v>8560</c:v>
                </c:pt>
                <c:pt idx="8560">
                  <c:v>8561</c:v>
                </c:pt>
                <c:pt idx="8561">
                  <c:v>8562</c:v>
                </c:pt>
                <c:pt idx="8562">
                  <c:v>8563</c:v>
                </c:pt>
                <c:pt idx="8563">
                  <c:v>8564</c:v>
                </c:pt>
                <c:pt idx="8564">
                  <c:v>8565</c:v>
                </c:pt>
                <c:pt idx="8565">
                  <c:v>8566</c:v>
                </c:pt>
                <c:pt idx="8566">
                  <c:v>8567</c:v>
                </c:pt>
                <c:pt idx="8567">
                  <c:v>8568</c:v>
                </c:pt>
                <c:pt idx="8568">
                  <c:v>8569</c:v>
                </c:pt>
                <c:pt idx="8569">
                  <c:v>8570</c:v>
                </c:pt>
                <c:pt idx="8570">
                  <c:v>8571</c:v>
                </c:pt>
                <c:pt idx="8571">
                  <c:v>8572</c:v>
                </c:pt>
                <c:pt idx="8572">
                  <c:v>8573</c:v>
                </c:pt>
                <c:pt idx="8573">
                  <c:v>8574</c:v>
                </c:pt>
                <c:pt idx="8574">
                  <c:v>8575</c:v>
                </c:pt>
                <c:pt idx="8575">
                  <c:v>8576</c:v>
                </c:pt>
                <c:pt idx="8576">
                  <c:v>8577</c:v>
                </c:pt>
                <c:pt idx="8577">
                  <c:v>8578</c:v>
                </c:pt>
                <c:pt idx="8578">
                  <c:v>8579</c:v>
                </c:pt>
                <c:pt idx="8579">
                  <c:v>8580</c:v>
                </c:pt>
                <c:pt idx="8580">
                  <c:v>8581</c:v>
                </c:pt>
                <c:pt idx="8581">
                  <c:v>8582</c:v>
                </c:pt>
                <c:pt idx="8582">
                  <c:v>8583</c:v>
                </c:pt>
                <c:pt idx="8583">
                  <c:v>8584</c:v>
                </c:pt>
                <c:pt idx="8584">
                  <c:v>8585</c:v>
                </c:pt>
                <c:pt idx="8585">
                  <c:v>8586</c:v>
                </c:pt>
                <c:pt idx="8586">
                  <c:v>8587</c:v>
                </c:pt>
                <c:pt idx="8587">
                  <c:v>8588</c:v>
                </c:pt>
                <c:pt idx="8588">
                  <c:v>8589</c:v>
                </c:pt>
                <c:pt idx="8589">
                  <c:v>8590</c:v>
                </c:pt>
                <c:pt idx="8590">
                  <c:v>8591</c:v>
                </c:pt>
                <c:pt idx="8591">
                  <c:v>8592</c:v>
                </c:pt>
                <c:pt idx="8592">
                  <c:v>8593</c:v>
                </c:pt>
                <c:pt idx="8593">
                  <c:v>8594</c:v>
                </c:pt>
                <c:pt idx="8594">
                  <c:v>8595</c:v>
                </c:pt>
                <c:pt idx="8595">
                  <c:v>8596</c:v>
                </c:pt>
                <c:pt idx="8596">
                  <c:v>8597</c:v>
                </c:pt>
                <c:pt idx="8597">
                  <c:v>8598</c:v>
                </c:pt>
                <c:pt idx="8598">
                  <c:v>8599</c:v>
                </c:pt>
                <c:pt idx="8599">
                  <c:v>8600</c:v>
                </c:pt>
                <c:pt idx="8600">
                  <c:v>8601</c:v>
                </c:pt>
                <c:pt idx="8601">
                  <c:v>8602</c:v>
                </c:pt>
                <c:pt idx="8602">
                  <c:v>8603</c:v>
                </c:pt>
                <c:pt idx="8603">
                  <c:v>8604</c:v>
                </c:pt>
                <c:pt idx="8604">
                  <c:v>8605</c:v>
                </c:pt>
                <c:pt idx="8605">
                  <c:v>8606</c:v>
                </c:pt>
                <c:pt idx="8606">
                  <c:v>8607</c:v>
                </c:pt>
                <c:pt idx="8607">
                  <c:v>8608</c:v>
                </c:pt>
                <c:pt idx="8608">
                  <c:v>8609</c:v>
                </c:pt>
                <c:pt idx="8609">
                  <c:v>8610</c:v>
                </c:pt>
                <c:pt idx="8610">
                  <c:v>8611</c:v>
                </c:pt>
                <c:pt idx="8611">
                  <c:v>8612</c:v>
                </c:pt>
                <c:pt idx="8612">
                  <c:v>8613</c:v>
                </c:pt>
                <c:pt idx="8613">
                  <c:v>8614</c:v>
                </c:pt>
                <c:pt idx="8614">
                  <c:v>8615</c:v>
                </c:pt>
                <c:pt idx="8615">
                  <c:v>8616</c:v>
                </c:pt>
                <c:pt idx="8616">
                  <c:v>8617</c:v>
                </c:pt>
                <c:pt idx="8617">
                  <c:v>8618</c:v>
                </c:pt>
                <c:pt idx="8618">
                  <c:v>8619</c:v>
                </c:pt>
                <c:pt idx="8619">
                  <c:v>8620</c:v>
                </c:pt>
                <c:pt idx="8620">
                  <c:v>8621</c:v>
                </c:pt>
                <c:pt idx="8621">
                  <c:v>8622</c:v>
                </c:pt>
                <c:pt idx="8622">
                  <c:v>8623</c:v>
                </c:pt>
                <c:pt idx="8623">
                  <c:v>8624</c:v>
                </c:pt>
                <c:pt idx="8624">
                  <c:v>8625</c:v>
                </c:pt>
                <c:pt idx="8625">
                  <c:v>8626</c:v>
                </c:pt>
                <c:pt idx="8626">
                  <c:v>8627</c:v>
                </c:pt>
                <c:pt idx="8627">
                  <c:v>8628</c:v>
                </c:pt>
                <c:pt idx="8628">
                  <c:v>8629</c:v>
                </c:pt>
                <c:pt idx="8629">
                  <c:v>8630</c:v>
                </c:pt>
                <c:pt idx="8630">
                  <c:v>8631</c:v>
                </c:pt>
                <c:pt idx="8631">
                  <c:v>8632</c:v>
                </c:pt>
                <c:pt idx="8632">
                  <c:v>8633</c:v>
                </c:pt>
                <c:pt idx="8633">
                  <c:v>8634</c:v>
                </c:pt>
                <c:pt idx="8634">
                  <c:v>8635</c:v>
                </c:pt>
                <c:pt idx="8635">
                  <c:v>8636</c:v>
                </c:pt>
                <c:pt idx="8636">
                  <c:v>8637</c:v>
                </c:pt>
                <c:pt idx="8637">
                  <c:v>8638</c:v>
                </c:pt>
                <c:pt idx="8638">
                  <c:v>8639</c:v>
                </c:pt>
                <c:pt idx="8639">
                  <c:v>8640</c:v>
                </c:pt>
                <c:pt idx="8640">
                  <c:v>8641</c:v>
                </c:pt>
                <c:pt idx="8641">
                  <c:v>8642</c:v>
                </c:pt>
                <c:pt idx="8642">
                  <c:v>8643</c:v>
                </c:pt>
                <c:pt idx="8643">
                  <c:v>8644</c:v>
                </c:pt>
                <c:pt idx="8644">
                  <c:v>8645</c:v>
                </c:pt>
                <c:pt idx="8645">
                  <c:v>8646</c:v>
                </c:pt>
                <c:pt idx="8646">
                  <c:v>8647</c:v>
                </c:pt>
                <c:pt idx="8647">
                  <c:v>8648</c:v>
                </c:pt>
                <c:pt idx="8648">
                  <c:v>8649</c:v>
                </c:pt>
                <c:pt idx="8649">
                  <c:v>8650</c:v>
                </c:pt>
                <c:pt idx="8650">
                  <c:v>8651</c:v>
                </c:pt>
                <c:pt idx="8651">
                  <c:v>8652</c:v>
                </c:pt>
                <c:pt idx="8652">
                  <c:v>8653</c:v>
                </c:pt>
                <c:pt idx="8653">
                  <c:v>8654</c:v>
                </c:pt>
                <c:pt idx="8654">
                  <c:v>8655</c:v>
                </c:pt>
                <c:pt idx="8655">
                  <c:v>8656</c:v>
                </c:pt>
                <c:pt idx="8656">
                  <c:v>8657</c:v>
                </c:pt>
                <c:pt idx="8657">
                  <c:v>8658</c:v>
                </c:pt>
                <c:pt idx="8658">
                  <c:v>8659</c:v>
                </c:pt>
                <c:pt idx="8659">
                  <c:v>8660</c:v>
                </c:pt>
                <c:pt idx="8660">
                  <c:v>8661</c:v>
                </c:pt>
                <c:pt idx="8661">
                  <c:v>8662</c:v>
                </c:pt>
                <c:pt idx="8662">
                  <c:v>8663</c:v>
                </c:pt>
                <c:pt idx="8663">
                  <c:v>8664</c:v>
                </c:pt>
                <c:pt idx="8664">
                  <c:v>8665</c:v>
                </c:pt>
                <c:pt idx="8665">
                  <c:v>8666</c:v>
                </c:pt>
                <c:pt idx="8666">
                  <c:v>8667</c:v>
                </c:pt>
                <c:pt idx="8667">
                  <c:v>8668</c:v>
                </c:pt>
                <c:pt idx="8668">
                  <c:v>8669</c:v>
                </c:pt>
                <c:pt idx="8669">
                  <c:v>8670</c:v>
                </c:pt>
                <c:pt idx="8670">
                  <c:v>8671</c:v>
                </c:pt>
                <c:pt idx="8671">
                  <c:v>8672</c:v>
                </c:pt>
                <c:pt idx="8672">
                  <c:v>8673</c:v>
                </c:pt>
                <c:pt idx="8673">
                  <c:v>8674</c:v>
                </c:pt>
                <c:pt idx="8674">
                  <c:v>8675</c:v>
                </c:pt>
                <c:pt idx="8675">
                  <c:v>8676</c:v>
                </c:pt>
                <c:pt idx="8676">
                  <c:v>8677</c:v>
                </c:pt>
                <c:pt idx="8677">
                  <c:v>8678</c:v>
                </c:pt>
                <c:pt idx="8678">
                  <c:v>8679</c:v>
                </c:pt>
                <c:pt idx="8679">
                  <c:v>8680</c:v>
                </c:pt>
                <c:pt idx="8680">
                  <c:v>8681</c:v>
                </c:pt>
                <c:pt idx="8681">
                  <c:v>8682</c:v>
                </c:pt>
                <c:pt idx="8682">
                  <c:v>8683</c:v>
                </c:pt>
                <c:pt idx="8683">
                  <c:v>8684</c:v>
                </c:pt>
                <c:pt idx="8684">
                  <c:v>8685</c:v>
                </c:pt>
                <c:pt idx="8685">
                  <c:v>8686</c:v>
                </c:pt>
                <c:pt idx="8686">
                  <c:v>8687</c:v>
                </c:pt>
                <c:pt idx="8687">
                  <c:v>8688</c:v>
                </c:pt>
                <c:pt idx="8688">
                  <c:v>8689</c:v>
                </c:pt>
                <c:pt idx="8689">
                  <c:v>8690</c:v>
                </c:pt>
                <c:pt idx="8690">
                  <c:v>8691</c:v>
                </c:pt>
                <c:pt idx="8691">
                  <c:v>8692</c:v>
                </c:pt>
                <c:pt idx="8692">
                  <c:v>8693</c:v>
                </c:pt>
                <c:pt idx="8693">
                  <c:v>8694</c:v>
                </c:pt>
                <c:pt idx="8694">
                  <c:v>8695</c:v>
                </c:pt>
                <c:pt idx="8695">
                  <c:v>8696</c:v>
                </c:pt>
                <c:pt idx="8696">
                  <c:v>8697</c:v>
                </c:pt>
                <c:pt idx="8697">
                  <c:v>8698</c:v>
                </c:pt>
                <c:pt idx="8698">
                  <c:v>8699</c:v>
                </c:pt>
                <c:pt idx="8699">
                  <c:v>8700</c:v>
                </c:pt>
                <c:pt idx="8700">
                  <c:v>8701</c:v>
                </c:pt>
                <c:pt idx="8701">
                  <c:v>8702</c:v>
                </c:pt>
                <c:pt idx="8702">
                  <c:v>8703</c:v>
                </c:pt>
                <c:pt idx="8703">
                  <c:v>8704</c:v>
                </c:pt>
                <c:pt idx="8704">
                  <c:v>8705</c:v>
                </c:pt>
                <c:pt idx="8705">
                  <c:v>8706</c:v>
                </c:pt>
                <c:pt idx="8706">
                  <c:v>8707</c:v>
                </c:pt>
                <c:pt idx="8707">
                  <c:v>8708</c:v>
                </c:pt>
                <c:pt idx="8708">
                  <c:v>8709</c:v>
                </c:pt>
                <c:pt idx="8709">
                  <c:v>8710</c:v>
                </c:pt>
                <c:pt idx="8710">
                  <c:v>8711</c:v>
                </c:pt>
                <c:pt idx="8711">
                  <c:v>8712</c:v>
                </c:pt>
                <c:pt idx="8712">
                  <c:v>8713</c:v>
                </c:pt>
                <c:pt idx="8713">
                  <c:v>8714</c:v>
                </c:pt>
                <c:pt idx="8714">
                  <c:v>8715</c:v>
                </c:pt>
                <c:pt idx="8715">
                  <c:v>8716</c:v>
                </c:pt>
                <c:pt idx="8716">
                  <c:v>8717</c:v>
                </c:pt>
                <c:pt idx="8717">
                  <c:v>8718</c:v>
                </c:pt>
                <c:pt idx="8718">
                  <c:v>8719</c:v>
                </c:pt>
                <c:pt idx="8719">
                  <c:v>8720</c:v>
                </c:pt>
                <c:pt idx="8720">
                  <c:v>8721</c:v>
                </c:pt>
                <c:pt idx="8721">
                  <c:v>8722</c:v>
                </c:pt>
                <c:pt idx="8722">
                  <c:v>8723</c:v>
                </c:pt>
                <c:pt idx="8723">
                  <c:v>8724</c:v>
                </c:pt>
                <c:pt idx="8724">
                  <c:v>8725</c:v>
                </c:pt>
                <c:pt idx="8725">
                  <c:v>8726</c:v>
                </c:pt>
                <c:pt idx="8726">
                  <c:v>8727</c:v>
                </c:pt>
                <c:pt idx="8727">
                  <c:v>8728</c:v>
                </c:pt>
                <c:pt idx="8728">
                  <c:v>8729</c:v>
                </c:pt>
                <c:pt idx="8729">
                  <c:v>8730</c:v>
                </c:pt>
                <c:pt idx="8730">
                  <c:v>8731</c:v>
                </c:pt>
                <c:pt idx="8731">
                  <c:v>8732</c:v>
                </c:pt>
                <c:pt idx="8732">
                  <c:v>8733</c:v>
                </c:pt>
                <c:pt idx="8733">
                  <c:v>8734</c:v>
                </c:pt>
                <c:pt idx="8734">
                  <c:v>8735</c:v>
                </c:pt>
                <c:pt idx="8735">
                  <c:v>8736</c:v>
                </c:pt>
                <c:pt idx="8736">
                  <c:v>8737</c:v>
                </c:pt>
                <c:pt idx="8737">
                  <c:v>8738</c:v>
                </c:pt>
                <c:pt idx="8738">
                  <c:v>8739</c:v>
                </c:pt>
                <c:pt idx="8739">
                  <c:v>8740</c:v>
                </c:pt>
                <c:pt idx="8740">
                  <c:v>8741</c:v>
                </c:pt>
                <c:pt idx="8741">
                  <c:v>8742</c:v>
                </c:pt>
                <c:pt idx="8742">
                  <c:v>8743</c:v>
                </c:pt>
                <c:pt idx="8743">
                  <c:v>8744</c:v>
                </c:pt>
                <c:pt idx="8744">
                  <c:v>8745</c:v>
                </c:pt>
                <c:pt idx="8745">
                  <c:v>8746</c:v>
                </c:pt>
                <c:pt idx="8746">
                  <c:v>8747</c:v>
                </c:pt>
                <c:pt idx="8747">
                  <c:v>8748</c:v>
                </c:pt>
                <c:pt idx="8748">
                  <c:v>8749</c:v>
                </c:pt>
                <c:pt idx="8749">
                  <c:v>8750</c:v>
                </c:pt>
                <c:pt idx="8750">
                  <c:v>8751</c:v>
                </c:pt>
                <c:pt idx="8751">
                  <c:v>8752</c:v>
                </c:pt>
                <c:pt idx="8752">
                  <c:v>8753</c:v>
                </c:pt>
                <c:pt idx="8753">
                  <c:v>8754</c:v>
                </c:pt>
                <c:pt idx="8754">
                  <c:v>8755</c:v>
                </c:pt>
                <c:pt idx="8755">
                  <c:v>8756</c:v>
                </c:pt>
                <c:pt idx="8756">
                  <c:v>8757</c:v>
                </c:pt>
                <c:pt idx="8757">
                  <c:v>8758</c:v>
                </c:pt>
                <c:pt idx="8758">
                  <c:v>8759</c:v>
                </c:pt>
                <c:pt idx="8759">
                  <c:v>8760</c:v>
                </c:pt>
              </c:numCache>
            </c:numRef>
          </c:xVal>
          <c:yVal>
            <c:numRef>
              <c:f>'Auswertung c'!$B$2:$B$8761</c:f>
              <c:numCache>
                <c:formatCode>General</c:formatCode>
                <c:ptCount val="8760"/>
                <c:pt idx="0">
                  <c:v>99.77</c:v>
                </c:pt>
                <c:pt idx="1">
                  <c:v>98.05</c:v>
                </c:pt>
                <c:pt idx="2">
                  <c:v>84.94</c:v>
                </c:pt>
                <c:pt idx="3">
                  <c:v>83.91</c:v>
                </c:pt>
                <c:pt idx="4">
                  <c:v>81.37</c:v>
                </c:pt>
                <c:pt idx="5">
                  <c:v>78.88</c:v>
                </c:pt>
                <c:pt idx="6">
                  <c:v>75.87</c:v>
                </c:pt>
                <c:pt idx="7">
                  <c:v>75.61</c:v>
                </c:pt>
                <c:pt idx="8">
                  <c:v>74.930000000000007</c:v>
                </c:pt>
                <c:pt idx="9">
                  <c:v>72.7</c:v>
                </c:pt>
                <c:pt idx="10">
                  <c:v>72.17</c:v>
                </c:pt>
                <c:pt idx="11">
                  <c:v>72</c:v>
                </c:pt>
                <c:pt idx="12">
                  <c:v>71.92</c:v>
                </c:pt>
                <c:pt idx="13">
                  <c:v>70.819999999999993</c:v>
                </c:pt>
                <c:pt idx="14">
                  <c:v>70.599999999999994</c:v>
                </c:pt>
                <c:pt idx="15">
                  <c:v>70.38</c:v>
                </c:pt>
                <c:pt idx="16">
                  <c:v>69.94</c:v>
                </c:pt>
                <c:pt idx="17">
                  <c:v>69.739999999999995</c:v>
                </c:pt>
                <c:pt idx="18">
                  <c:v>69.680000000000007</c:v>
                </c:pt>
                <c:pt idx="19">
                  <c:v>69.489999999999995</c:v>
                </c:pt>
                <c:pt idx="20">
                  <c:v>69.47</c:v>
                </c:pt>
                <c:pt idx="21">
                  <c:v>69.03</c:v>
                </c:pt>
                <c:pt idx="22">
                  <c:v>69.010000000000005</c:v>
                </c:pt>
                <c:pt idx="23">
                  <c:v>68.5</c:v>
                </c:pt>
                <c:pt idx="24">
                  <c:v>68.34</c:v>
                </c:pt>
                <c:pt idx="25">
                  <c:v>68.19</c:v>
                </c:pt>
                <c:pt idx="26">
                  <c:v>67.739999999999995</c:v>
                </c:pt>
                <c:pt idx="27">
                  <c:v>67.19</c:v>
                </c:pt>
                <c:pt idx="28">
                  <c:v>66.989999999999995</c:v>
                </c:pt>
                <c:pt idx="29">
                  <c:v>66.98</c:v>
                </c:pt>
                <c:pt idx="30">
                  <c:v>66.87</c:v>
                </c:pt>
                <c:pt idx="31">
                  <c:v>66.650000000000006</c:v>
                </c:pt>
                <c:pt idx="32">
                  <c:v>66.45</c:v>
                </c:pt>
                <c:pt idx="33">
                  <c:v>66.39</c:v>
                </c:pt>
                <c:pt idx="34">
                  <c:v>66.319999999999993</c:v>
                </c:pt>
                <c:pt idx="35">
                  <c:v>66.239999999999995</c:v>
                </c:pt>
                <c:pt idx="36">
                  <c:v>66.23</c:v>
                </c:pt>
                <c:pt idx="37">
                  <c:v>66.14</c:v>
                </c:pt>
                <c:pt idx="38">
                  <c:v>65.989999999999995</c:v>
                </c:pt>
                <c:pt idx="39">
                  <c:v>65.989999999999995</c:v>
                </c:pt>
                <c:pt idx="40">
                  <c:v>65.97</c:v>
                </c:pt>
                <c:pt idx="41">
                  <c:v>65.959999999999994</c:v>
                </c:pt>
                <c:pt idx="42">
                  <c:v>65.67</c:v>
                </c:pt>
                <c:pt idx="43">
                  <c:v>65.56</c:v>
                </c:pt>
                <c:pt idx="44">
                  <c:v>65.52</c:v>
                </c:pt>
                <c:pt idx="45">
                  <c:v>65.22</c:v>
                </c:pt>
                <c:pt idx="46">
                  <c:v>65.180000000000007</c:v>
                </c:pt>
                <c:pt idx="47">
                  <c:v>65.12</c:v>
                </c:pt>
                <c:pt idx="48">
                  <c:v>65.05</c:v>
                </c:pt>
                <c:pt idx="49">
                  <c:v>65.05</c:v>
                </c:pt>
                <c:pt idx="50">
                  <c:v>65</c:v>
                </c:pt>
                <c:pt idx="51">
                  <c:v>65</c:v>
                </c:pt>
                <c:pt idx="52">
                  <c:v>64.989999999999995</c:v>
                </c:pt>
                <c:pt idx="53">
                  <c:v>64.959999999999994</c:v>
                </c:pt>
                <c:pt idx="54">
                  <c:v>64.91</c:v>
                </c:pt>
                <c:pt idx="55">
                  <c:v>64.739999999999995</c:v>
                </c:pt>
                <c:pt idx="56">
                  <c:v>64.510000000000005</c:v>
                </c:pt>
                <c:pt idx="57">
                  <c:v>64.099999999999994</c:v>
                </c:pt>
                <c:pt idx="58">
                  <c:v>64.06</c:v>
                </c:pt>
                <c:pt idx="59">
                  <c:v>63.83</c:v>
                </c:pt>
                <c:pt idx="60">
                  <c:v>63.79</c:v>
                </c:pt>
                <c:pt idx="61">
                  <c:v>63.36</c:v>
                </c:pt>
                <c:pt idx="62">
                  <c:v>63.27</c:v>
                </c:pt>
                <c:pt idx="63">
                  <c:v>63.06</c:v>
                </c:pt>
                <c:pt idx="64">
                  <c:v>63.02</c:v>
                </c:pt>
                <c:pt idx="65">
                  <c:v>62.97</c:v>
                </c:pt>
                <c:pt idx="66">
                  <c:v>62.96</c:v>
                </c:pt>
                <c:pt idx="67">
                  <c:v>62.95</c:v>
                </c:pt>
                <c:pt idx="68">
                  <c:v>62.9</c:v>
                </c:pt>
                <c:pt idx="69">
                  <c:v>62.82</c:v>
                </c:pt>
                <c:pt idx="70">
                  <c:v>62.73</c:v>
                </c:pt>
                <c:pt idx="71">
                  <c:v>62.59</c:v>
                </c:pt>
                <c:pt idx="72">
                  <c:v>62.51</c:v>
                </c:pt>
                <c:pt idx="73">
                  <c:v>62.16</c:v>
                </c:pt>
                <c:pt idx="74">
                  <c:v>62.06</c:v>
                </c:pt>
                <c:pt idx="75">
                  <c:v>62.06</c:v>
                </c:pt>
                <c:pt idx="76">
                  <c:v>62.05</c:v>
                </c:pt>
                <c:pt idx="77">
                  <c:v>62.01</c:v>
                </c:pt>
                <c:pt idx="78">
                  <c:v>62</c:v>
                </c:pt>
                <c:pt idx="79">
                  <c:v>62</c:v>
                </c:pt>
                <c:pt idx="80">
                  <c:v>61.99</c:v>
                </c:pt>
                <c:pt idx="81">
                  <c:v>61.96</c:v>
                </c:pt>
                <c:pt idx="82">
                  <c:v>61.95</c:v>
                </c:pt>
                <c:pt idx="83">
                  <c:v>61.95</c:v>
                </c:pt>
                <c:pt idx="84">
                  <c:v>61.89</c:v>
                </c:pt>
                <c:pt idx="85">
                  <c:v>61.8</c:v>
                </c:pt>
                <c:pt idx="86">
                  <c:v>61.76</c:v>
                </c:pt>
                <c:pt idx="87">
                  <c:v>61.67</c:v>
                </c:pt>
                <c:pt idx="88">
                  <c:v>61.41</c:v>
                </c:pt>
                <c:pt idx="89">
                  <c:v>61.21</c:v>
                </c:pt>
                <c:pt idx="90">
                  <c:v>61.14</c:v>
                </c:pt>
                <c:pt idx="91">
                  <c:v>61.1</c:v>
                </c:pt>
                <c:pt idx="92">
                  <c:v>61.04</c:v>
                </c:pt>
                <c:pt idx="93">
                  <c:v>61</c:v>
                </c:pt>
                <c:pt idx="94">
                  <c:v>61</c:v>
                </c:pt>
                <c:pt idx="95">
                  <c:v>61</c:v>
                </c:pt>
                <c:pt idx="96">
                  <c:v>60.98</c:v>
                </c:pt>
                <c:pt idx="97">
                  <c:v>60.96</c:v>
                </c:pt>
                <c:pt idx="98">
                  <c:v>60.83</c:v>
                </c:pt>
                <c:pt idx="99">
                  <c:v>60.81</c:v>
                </c:pt>
                <c:pt idx="100">
                  <c:v>60.63</c:v>
                </c:pt>
                <c:pt idx="101">
                  <c:v>60.43</c:v>
                </c:pt>
                <c:pt idx="102">
                  <c:v>60.42</c:v>
                </c:pt>
                <c:pt idx="103">
                  <c:v>60.28</c:v>
                </c:pt>
                <c:pt idx="104">
                  <c:v>60.26</c:v>
                </c:pt>
                <c:pt idx="105">
                  <c:v>60.17</c:v>
                </c:pt>
                <c:pt idx="106">
                  <c:v>60.15</c:v>
                </c:pt>
                <c:pt idx="107">
                  <c:v>60.14</c:v>
                </c:pt>
                <c:pt idx="108">
                  <c:v>60.08</c:v>
                </c:pt>
                <c:pt idx="109">
                  <c:v>60.08</c:v>
                </c:pt>
                <c:pt idx="110">
                  <c:v>60.07</c:v>
                </c:pt>
                <c:pt idx="111">
                  <c:v>60.05</c:v>
                </c:pt>
                <c:pt idx="112">
                  <c:v>60.04</c:v>
                </c:pt>
                <c:pt idx="113">
                  <c:v>60.04</c:v>
                </c:pt>
                <c:pt idx="114">
                  <c:v>60.03</c:v>
                </c:pt>
                <c:pt idx="115">
                  <c:v>60.01</c:v>
                </c:pt>
                <c:pt idx="116">
                  <c:v>60.01</c:v>
                </c:pt>
                <c:pt idx="117">
                  <c:v>60</c:v>
                </c:pt>
                <c:pt idx="118">
                  <c:v>60</c:v>
                </c:pt>
                <c:pt idx="119">
                  <c:v>60</c:v>
                </c:pt>
                <c:pt idx="120">
                  <c:v>59.98</c:v>
                </c:pt>
                <c:pt idx="121">
                  <c:v>59.94</c:v>
                </c:pt>
                <c:pt idx="122">
                  <c:v>59.91</c:v>
                </c:pt>
                <c:pt idx="123">
                  <c:v>59.91</c:v>
                </c:pt>
                <c:pt idx="124">
                  <c:v>59.9</c:v>
                </c:pt>
                <c:pt idx="125">
                  <c:v>59.87</c:v>
                </c:pt>
                <c:pt idx="126">
                  <c:v>59.84</c:v>
                </c:pt>
                <c:pt idx="127">
                  <c:v>59.61</c:v>
                </c:pt>
                <c:pt idx="128">
                  <c:v>59.59</c:v>
                </c:pt>
                <c:pt idx="129">
                  <c:v>59.45</c:v>
                </c:pt>
                <c:pt idx="130">
                  <c:v>59.41</c:v>
                </c:pt>
                <c:pt idx="131">
                  <c:v>59.39</c:v>
                </c:pt>
                <c:pt idx="132">
                  <c:v>59.37</c:v>
                </c:pt>
                <c:pt idx="133">
                  <c:v>59.29</c:v>
                </c:pt>
                <c:pt idx="134">
                  <c:v>59.2</c:v>
                </c:pt>
                <c:pt idx="135">
                  <c:v>59.19</c:v>
                </c:pt>
                <c:pt idx="136">
                  <c:v>59.15</c:v>
                </c:pt>
                <c:pt idx="137">
                  <c:v>59.13</c:v>
                </c:pt>
                <c:pt idx="138">
                  <c:v>59.06</c:v>
                </c:pt>
                <c:pt idx="139">
                  <c:v>59.01</c:v>
                </c:pt>
                <c:pt idx="140">
                  <c:v>58.97</c:v>
                </c:pt>
                <c:pt idx="141">
                  <c:v>58.95</c:v>
                </c:pt>
                <c:pt idx="142">
                  <c:v>58.94</c:v>
                </c:pt>
                <c:pt idx="143">
                  <c:v>58.94</c:v>
                </c:pt>
                <c:pt idx="144">
                  <c:v>58.88</c:v>
                </c:pt>
                <c:pt idx="145">
                  <c:v>58.85</c:v>
                </c:pt>
                <c:pt idx="146">
                  <c:v>58.84</c:v>
                </c:pt>
                <c:pt idx="147">
                  <c:v>58.8</c:v>
                </c:pt>
                <c:pt idx="148">
                  <c:v>58.79</c:v>
                </c:pt>
                <c:pt idx="149">
                  <c:v>58.64</c:v>
                </c:pt>
                <c:pt idx="150">
                  <c:v>58.62</c:v>
                </c:pt>
                <c:pt idx="151">
                  <c:v>58.59</c:v>
                </c:pt>
                <c:pt idx="152">
                  <c:v>58.55</c:v>
                </c:pt>
                <c:pt idx="153">
                  <c:v>58.55</c:v>
                </c:pt>
                <c:pt idx="154">
                  <c:v>58.48</c:v>
                </c:pt>
                <c:pt idx="155">
                  <c:v>58.39</c:v>
                </c:pt>
                <c:pt idx="156">
                  <c:v>58.25</c:v>
                </c:pt>
                <c:pt idx="157">
                  <c:v>58.24</c:v>
                </c:pt>
                <c:pt idx="158">
                  <c:v>58.13</c:v>
                </c:pt>
                <c:pt idx="159">
                  <c:v>58.05</c:v>
                </c:pt>
                <c:pt idx="160">
                  <c:v>58.05</c:v>
                </c:pt>
                <c:pt idx="161">
                  <c:v>58.04</c:v>
                </c:pt>
                <c:pt idx="162">
                  <c:v>58</c:v>
                </c:pt>
                <c:pt idx="163">
                  <c:v>57.98</c:v>
                </c:pt>
                <c:pt idx="164">
                  <c:v>57.96</c:v>
                </c:pt>
                <c:pt idx="165">
                  <c:v>57.91</c:v>
                </c:pt>
                <c:pt idx="166">
                  <c:v>57.85</c:v>
                </c:pt>
                <c:pt idx="167">
                  <c:v>57.84</c:v>
                </c:pt>
                <c:pt idx="168">
                  <c:v>57.84</c:v>
                </c:pt>
                <c:pt idx="169">
                  <c:v>57.82</c:v>
                </c:pt>
                <c:pt idx="170">
                  <c:v>57.82</c:v>
                </c:pt>
                <c:pt idx="171">
                  <c:v>57.8</c:v>
                </c:pt>
                <c:pt idx="172">
                  <c:v>57.79</c:v>
                </c:pt>
                <c:pt idx="173">
                  <c:v>57.69</c:v>
                </c:pt>
                <c:pt idx="174">
                  <c:v>57.69</c:v>
                </c:pt>
                <c:pt idx="175">
                  <c:v>57.69</c:v>
                </c:pt>
                <c:pt idx="176">
                  <c:v>57.68</c:v>
                </c:pt>
                <c:pt idx="177">
                  <c:v>57.65</c:v>
                </c:pt>
                <c:pt idx="178">
                  <c:v>57.59</c:v>
                </c:pt>
                <c:pt idx="179">
                  <c:v>57.58</c:v>
                </c:pt>
                <c:pt idx="180">
                  <c:v>57.51</c:v>
                </c:pt>
                <c:pt idx="181">
                  <c:v>57.46</c:v>
                </c:pt>
                <c:pt idx="182">
                  <c:v>57.42</c:v>
                </c:pt>
                <c:pt idx="183">
                  <c:v>57.37</c:v>
                </c:pt>
                <c:pt idx="184">
                  <c:v>57.34</c:v>
                </c:pt>
                <c:pt idx="185">
                  <c:v>57.34</c:v>
                </c:pt>
                <c:pt idx="186">
                  <c:v>57.19</c:v>
                </c:pt>
                <c:pt idx="187">
                  <c:v>57.1</c:v>
                </c:pt>
                <c:pt idx="188">
                  <c:v>57.09</c:v>
                </c:pt>
                <c:pt idx="189">
                  <c:v>57.07</c:v>
                </c:pt>
                <c:pt idx="190">
                  <c:v>57.01</c:v>
                </c:pt>
                <c:pt idx="191">
                  <c:v>56.99</c:v>
                </c:pt>
                <c:pt idx="192">
                  <c:v>56.97</c:v>
                </c:pt>
                <c:pt idx="193">
                  <c:v>56.92</c:v>
                </c:pt>
                <c:pt idx="194">
                  <c:v>56.92</c:v>
                </c:pt>
                <c:pt idx="195">
                  <c:v>56.91</c:v>
                </c:pt>
                <c:pt idx="196">
                  <c:v>56.91</c:v>
                </c:pt>
                <c:pt idx="197">
                  <c:v>56.88</c:v>
                </c:pt>
                <c:pt idx="198">
                  <c:v>56.8</c:v>
                </c:pt>
                <c:pt idx="199">
                  <c:v>56.78</c:v>
                </c:pt>
                <c:pt idx="200">
                  <c:v>56.77</c:v>
                </c:pt>
                <c:pt idx="201">
                  <c:v>56.7</c:v>
                </c:pt>
                <c:pt idx="202">
                  <c:v>56.68</c:v>
                </c:pt>
                <c:pt idx="203">
                  <c:v>56.65</c:v>
                </c:pt>
                <c:pt idx="204">
                  <c:v>56.62</c:v>
                </c:pt>
                <c:pt idx="205">
                  <c:v>56.6</c:v>
                </c:pt>
                <c:pt idx="206">
                  <c:v>56.6</c:v>
                </c:pt>
                <c:pt idx="207">
                  <c:v>56.56</c:v>
                </c:pt>
                <c:pt idx="208">
                  <c:v>56.55</c:v>
                </c:pt>
                <c:pt idx="209">
                  <c:v>56.51</c:v>
                </c:pt>
                <c:pt idx="210">
                  <c:v>56.49</c:v>
                </c:pt>
                <c:pt idx="211">
                  <c:v>56.44</c:v>
                </c:pt>
                <c:pt idx="212">
                  <c:v>56.36</c:v>
                </c:pt>
                <c:pt idx="213">
                  <c:v>56.26</c:v>
                </c:pt>
                <c:pt idx="214">
                  <c:v>56.25</c:v>
                </c:pt>
                <c:pt idx="215">
                  <c:v>56.19</c:v>
                </c:pt>
                <c:pt idx="216">
                  <c:v>56.18</c:v>
                </c:pt>
                <c:pt idx="217">
                  <c:v>56.14</c:v>
                </c:pt>
                <c:pt idx="218">
                  <c:v>56.11</c:v>
                </c:pt>
                <c:pt idx="219">
                  <c:v>56.05</c:v>
                </c:pt>
                <c:pt idx="220">
                  <c:v>56.03</c:v>
                </c:pt>
                <c:pt idx="221">
                  <c:v>56.02</c:v>
                </c:pt>
                <c:pt idx="222">
                  <c:v>56</c:v>
                </c:pt>
                <c:pt idx="223">
                  <c:v>56</c:v>
                </c:pt>
                <c:pt idx="224">
                  <c:v>56</c:v>
                </c:pt>
                <c:pt idx="225">
                  <c:v>55.99</c:v>
                </c:pt>
                <c:pt idx="226">
                  <c:v>55.99</c:v>
                </c:pt>
                <c:pt idx="227">
                  <c:v>55.99</c:v>
                </c:pt>
                <c:pt idx="228">
                  <c:v>55.99</c:v>
                </c:pt>
                <c:pt idx="229">
                  <c:v>55.97</c:v>
                </c:pt>
                <c:pt idx="230">
                  <c:v>55.93</c:v>
                </c:pt>
                <c:pt idx="231">
                  <c:v>55.93</c:v>
                </c:pt>
                <c:pt idx="232">
                  <c:v>55.92</c:v>
                </c:pt>
                <c:pt idx="233">
                  <c:v>55.92</c:v>
                </c:pt>
                <c:pt idx="234">
                  <c:v>55.9</c:v>
                </c:pt>
                <c:pt idx="235">
                  <c:v>55.86</c:v>
                </c:pt>
                <c:pt idx="236">
                  <c:v>55.81</c:v>
                </c:pt>
                <c:pt idx="237">
                  <c:v>55.8</c:v>
                </c:pt>
                <c:pt idx="238">
                  <c:v>55.78</c:v>
                </c:pt>
                <c:pt idx="239">
                  <c:v>55.77</c:v>
                </c:pt>
                <c:pt idx="240">
                  <c:v>55.77</c:v>
                </c:pt>
                <c:pt idx="241">
                  <c:v>55.75</c:v>
                </c:pt>
                <c:pt idx="242">
                  <c:v>55.7</c:v>
                </c:pt>
                <c:pt idx="243">
                  <c:v>55.68</c:v>
                </c:pt>
                <c:pt idx="244">
                  <c:v>55.64</c:v>
                </c:pt>
                <c:pt idx="245">
                  <c:v>55.64</c:v>
                </c:pt>
                <c:pt idx="246">
                  <c:v>55.63</c:v>
                </c:pt>
                <c:pt idx="247">
                  <c:v>55.63</c:v>
                </c:pt>
                <c:pt idx="248">
                  <c:v>55.62</c:v>
                </c:pt>
                <c:pt idx="249">
                  <c:v>55.61</c:v>
                </c:pt>
                <c:pt idx="250">
                  <c:v>55.55</c:v>
                </c:pt>
                <c:pt idx="251">
                  <c:v>55.55</c:v>
                </c:pt>
                <c:pt idx="252">
                  <c:v>55.51</c:v>
                </c:pt>
                <c:pt idx="253">
                  <c:v>55.5</c:v>
                </c:pt>
                <c:pt idx="254">
                  <c:v>55.48</c:v>
                </c:pt>
                <c:pt idx="255">
                  <c:v>55.47</c:v>
                </c:pt>
                <c:pt idx="256">
                  <c:v>55.44</c:v>
                </c:pt>
                <c:pt idx="257">
                  <c:v>55.44</c:v>
                </c:pt>
                <c:pt idx="258">
                  <c:v>55.39</c:v>
                </c:pt>
                <c:pt idx="259">
                  <c:v>55.29</c:v>
                </c:pt>
                <c:pt idx="260">
                  <c:v>55.26</c:v>
                </c:pt>
                <c:pt idx="261">
                  <c:v>55.25</c:v>
                </c:pt>
                <c:pt idx="262">
                  <c:v>55.25</c:v>
                </c:pt>
                <c:pt idx="263">
                  <c:v>55.2</c:v>
                </c:pt>
                <c:pt idx="264">
                  <c:v>55.17</c:v>
                </c:pt>
                <c:pt idx="265">
                  <c:v>55.17</c:v>
                </c:pt>
                <c:pt idx="266">
                  <c:v>55.17</c:v>
                </c:pt>
                <c:pt idx="267">
                  <c:v>55.17</c:v>
                </c:pt>
                <c:pt idx="268">
                  <c:v>55.17</c:v>
                </c:pt>
                <c:pt idx="269">
                  <c:v>55.16</c:v>
                </c:pt>
                <c:pt idx="270">
                  <c:v>55.13</c:v>
                </c:pt>
                <c:pt idx="271">
                  <c:v>55.1</c:v>
                </c:pt>
                <c:pt idx="272">
                  <c:v>55.1</c:v>
                </c:pt>
                <c:pt idx="273">
                  <c:v>55.09</c:v>
                </c:pt>
                <c:pt idx="274">
                  <c:v>55.09</c:v>
                </c:pt>
                <c:pt idx="275">
                  <c:v>55.08</c:v>
                </c:pt>
                <c:pt idx="276">
                  <c:v>55.07</c:v>
                </c:pt>
                <c:pt idx="277">
                  <c:v>55.07</c:v>
                </c:pt>
                <c:pt idx="278">
                  <c:v>55.04</c:v>
                </c:pt>
                <c:pt idx="279">
                  <c:v>55.03</c:v>
                </c:pt>
                <c:pt idx="280">
                  <c:v>55.03</c:v>
                </c:pt>
                <c:pt idx="281">
                  <c:v>55.01</c:v>
                </c:pt>
                <c:pt idx="282">
                  <c:v>55</c:v>
                </c:pt>
                <c:pt idx="283">
                  <c:v>55</c:v>
                </c:pt>
                <c:pt idx="284">
                  <c:v>55</c:v>
                </c:pt>
                <c:pt idx="285">
                  <c:v>55</c:v>
                </c:pt>
                <c:pt idx="286">
                  <c:v>55</c:v>
                </c:pt>
                <c:pt idx="287">
                  <c:v>55</c:v>
                </c:pt>
                <c:pt idx="288">
                  <c:v>54.99</c:v>
                </c:pt>
                <c:pt idx="289">
                  <c:v>54.98</c:v>
                </c:pt>
                <c:pt idx="290">
                  <c:v>54.97</c:v>
                </c:pt>
                <c:pt idx="291">
                  <c:v>54.97</c:v>
                </c:pt>
                <c:pt idx="292">
                  <c:v>54.96</c:v>
                </c:pt>
                <c:pt idx="293">
                  <c:v>54.95</c:v>
                </c:pt>
                <c:pt idx="294">
                  <c:v>54.95</c:v>
                </c:pt>
                <c:pt idx="295">
                  <c:v>54.95</c:v>
                </c:pt>
                <c:pt idx="296">
                  <c:v>54.95</c:v>
                </c:pt>
                <c:pt idx="297">
                  <c:v>54.94</c:v>
                </c:pt>
                <c:pt idx="298">
                  <c:v>54.92</c:v>
                </c:pt>
                <c:pt idx="299">
                  <c:v>54.92</c:v>
                </c:pt>
                <c:pt idx="300">
                  <c:v>54.92</c:v>
                </c:pt>
                <c:pt idx="301">
                  <c:v>54.91</c:v>
                </c:pt>
                <c:pt idx="302">
                  <c:v>54.9</c:v>
                </c:pt>
                <c:pt idx="303">
                  <c:v>54.9</c:v>
                </c:pt>
                <c:pt idx="304">
                  <c:v>54.87</c:v>
                </c:pt>
                <c:pt idx="305">
                  <c:v>54.87</c:v>
                </c:pt>
                <c:pt idx="306">
                  <c:v>54.85</c:v>
                </c:pt>
                <c:pt idx="307">
                  <c:v>54.8</c:v>
                </c:pt>
                <c:pt idx="308">
                  <c:v>54.8</c:v>
                </c:pt>
                <c:pt idx="309">
                  <c:v>54.72</c:v>
                </c:pt>
                <c:pt idx="310">
                  <c:v>54.7</c:v>
                </c:pt>
                <c:pt idx="311">
                  <c:v>54.69</c:v>
                </c:pt>
                <c:pt idx="312">
                  <c:v>54.64</c:v>
                </c:pt>
                <c:pt idx="313">
                  <c:v>54.62</c:v>
                </c:pt>
                <c:pt idx="314">
                  <c:v>54.6</c:v>
                </c:pt>
                <c:pt idx="315">
                  <c:v>54.58</c:v>
                </c:pt>
                <c:pt idx="316">
                  <c:v>54.56</c:v>
                </c:pt>
                <c:pt idx="317">
                  <c:v>54.42</c:v>
                </c:pt>
                <c:pt idx="318">
                  <c:v>54.38</c:v>
                </c:pt>
                <c:pt idx="319">
                  <c:v>54.38</c:v>
                </c:pt>
                <c:pt idx="320">
                  <c:v>54.32</c:v>
                </c:pt>
                <c:pt idx="321">
                  <c:v>54.28</c:v>
                </c:pt>
                <c:pt idx="322">
                  <c:v>54.26</c:v>
                </c:pt>
                <c:pt idx="323">
                  <c:v>54.25</c:v>
                </c:pt>
                <c:pt idx="324">
                  <c:v>54.24</c:v>
                </c:pt>
                <c:pt idx="325">
                  <c:v>54.24</c:v>
                </c:pt>
                <c:pt idx="326">
                  <c:v>54.22</c:v>
                </c:pt>
                <c:pt idx="327">
                  <c:v>54.15</c:v>
                </c:pt>
                <c:pt idx="328">
                  <c:v>54.15</c:v>
                </c:pt>
                <c:pt idx="329">
                  <c:v>54.12</c:v>
                </c:pt>
                <c:pt idx="330">
                  <c:v>54.1</c:v>
                </c:pt>
                <c:pt idx="331">
                  <c:v>54.09</c:v>
                </c:pt>
                <c:pt idx="332">
                  <c:v>54.07</c:v>
                </c:pt>
                <c:pt idx="333">
                  <c:v>54.06</c:v>
                </c:pt>
                <c:pt idx="334">
                  <c:v>54.02</c:v>
                </c:pt>
                <c:pt idx="335">
                  <c:v>54.01</c:v>
                </c:pt>
                <c:pt idx="336">
                  <c:v>54.01</c:v>
                </c:pt>
                <c:pt idx="337">
                  <c:v>54.01</c:v>
                </c:pt>
                <c:pt idx="338">
                  <c:v>54</c:v>
                </c:pt>
                <c:pt idx="339">
                  <c:v>54</c:v>
                </c:pt>
                <c:pt idx="340">
                  <c:v>53.99</c:v>
                </c:pt>
                <c:pt idx="341">
                  <c:v>53.99</c:v>
                </c:pt>
                <c:pt idx="342">
                  <c:v>53.98</c:v>
                </c:pt>
                <c:pt idx="343">
                  <c:v>53.94</c:v>
                </c:pt>
                <c:pt idx="344">
                  <c:v>53.94</c:v>
                </c:pt>
                <c:pt idx="345">
                  <c:v>53.93</c:v>
                </c:pt>
                <c:pt idx="346">
                  <c:v>53.93</c:v>
                </c:pt>
                <c:pt idx="347">
                  <c:v>53.91</c:v>
                </c:pt>
                <c:pt idx="348">
                  <c:v>53.91</c:v>
                </c:pt>
                <c:pt idx="349">
                  <c:v>53.89</c:v>
                </c:pt>
                <c:pt idx="350">
                  <c:v>53.88</c:v>
                </c:pt>
                <c:pt idx="351">
                  <c:v>53.87</c:v>
                </c:pt>
                <c:pt idx="352">
                  <c:v>53.85</c:v>
                </c:pt>
                <c:pt idx="353">
                  <c:v>53.84</c:v>
                </c:pt>
                <c:pt idx="354">
                  <c:v>53.84</c:v>
                </c:pt>
                <c:pt idx="355">
                  <c:v>53.81</c:v>
                </c:pt>
                <c:pt idx="356">
                  <c:v>53.81</c:v>
                </c:pt>
                <c:pt idx="357">
                  <c:v>53.79</c:v>
                </c:pt>
                <c:pt idx="358">
                  <c:v>53.79</c:v>
                </c:pt>
                <c:pt idx="359">
                  <c:v>53.78</c:v>
                </c:pt>
                <c:pt idx="360">
                  <c:v>53.74</c:v>
                </c:pt>
                <c:pt idx="361">
                  <c:v>53.73</c:v>
                </c:pt>
                <c:pt idx="362">
                  <c:v>53.64</c:v>
                </c:pt>
                <c:pt idx="363">
                  <c:v>53.61</c:v>
                </c:pt>
                <c:pt idx="364">
                  <c:v>53.59</c:v>
                </c:pt>
                <c:pt idx="365">
                  <c:v>53.58</c:v>
                </c:pt>
                <c:pt idx="366">
                  <c:v>53.56</c:v>
                </c:pt>
                <c:pt idx="367">
                  <c:v>53.54</c:v>
                </c:pt>
                <c:pt idx="368">
                  <c:v>53.53</c:v>
                </c:pt>
                <c:pt idx="369">
                  <c:v>53.53</c:v>
                </c:pt>
                <c:pt idx="370">
                  <c:v>53.46</c:v>
                </c:pt>
                <c:pt idx="371">
                  <c:v>53.45</c:v>
                </c:pt>
                <c:pt idx="372">
                  <c:v>53.45</c:v>
                </c:pt>
                <c:pt idx="373">
                  <c:v>53.43</c:v>
                </c:pt>
                <c:pt idx="374">
                  <c:v>53.42</c:v>
                </c:pt>
                <c:pt idx="375">
                  <c:v>53.39</c:v>
                </c:pt>
                <c:pt idx="376">
                  <c:v>53.39</c:v>
                </c:pt>
                <c:pt idx="377">
                  <c:v>53.37</c:v>
                </c:pt>
                <c:pt idx="378">
                  <c:v>53.37</c:v>
                </c:pt>
                <c:pt idx="379">
                  <c:v>53.35</c:v>
                </c:pt>
                <c:pt idx="380">
                  <c:v>53.33</c:v>
                </c:pt>
                <c:pt idx="381">
                  <c:v>53.33</c:v>
                </c:pt>
                <c:pt idx="382">
                  <c:v>53.32</c:v>
                </c:pt>
                <c:pt idx="383">
                  <c:v>53.22</c:v>
                </c:pt>
                <c:pt idx="384">
                  <c:v>53.19</c:v>
                </c:pt>
                <c:pt idx="385">
                  <c:v>53.14</c:v>
                </c:pt>
                <c:pt idx="386">
                  <c:v>53.13</c:v>
                </c:pt>
                <c:pt idx="387">
                  <c:v>53.1</c:v>
                </c:pt>
                <c:pt idx="388">
                  <c:v>53.02</c:v>
                </c:pt>
                <c:pt idx="389">
                  <c:v>53.01</c:v>
                </c:pt>
                <c:pt idx="390">
                  <c:v>53</c:v>
                </c:pt>
                <c:pt idx="391">
                  <c:v>53</c:v>
                </c:pt>
                <c:pt idx="392">
                  <c:v>52.98</c:v>
                </c:pt>
                <c:pt idx="393">
                  <c:v>52.96</c:v>
                </c:pt>
                <c:pt idx="394">
                  <c:v>52.95</c:v>
                </c:pt>
                <c:pt idx="395">
                  <c:v>52.95</c:v>
                </c:pt>
                <c:pt idx="396">
                  <c:v>52.94</c:v>
                </c:pt>
                <c:pt idx="397">
                  <c:v>52.93</c:v>
                </c:pt>
                <c:pt idx="398">
                  <c:v>52.93</c:v>
                </c:pt>
                <c:pt idx="399">
                  <c:v>52.92</c:v>
                </c:pt>
                <c:pt idx="400">
                  <c:v>52.92</c:v>
                </c:pt>
                <c:pt idx="401">
                  <c:v>52.92</c:v>
                </c:pt>
                <c:pt idx="402">
                  <c:v>52.91</c:v>
                </c:pt>
                <c:pt idx="403">
                  <c:v>52.9</c:v>
                </c:pt>
                <c:pt idx="404">
                  <c:v>52.9</c:v>
                </c:pt>
                <c:pt idx="405">
                  <c:v>52.89</c:v>
                </c:pt>
                <c:pt idx="406">
                  <c:v>52.87</c:v>
                </c:pt>
                <c:pt idx="407">
                  <c:v>52.86</c:v>
                </c:pt>
                <c:pt idx="408">
                  <c:v>52.85</c:v>
                </c:pt>
                <c:pt idx="409">
                  <c:v>52.81</c:v>
                </c:pt>
                <c:pt idx="410">
                  <c:v>52.76</c:v>
                </c:pt>
                <c:pt idx="411">
                  <c:v>52.73</c:v>
                </c:pt>
                <c:pt idx="412">
                  <c:v>52.63</c:v>
                </c:pt>
                <c:pt idx="413">
                  <c:v>52.62</c:v>
                </c:pt>
                <c:pt idx="414">
                  <c:v>52.62</c:v>
                </c:pt>
                <c:pt idx="415">
                  <c:v>52.58</c:v>
                </c:pt>
                <c:pt idx="416">
                  <c:v>52.57</c:v>
                </c:pt>
                <c:pt idx="417">
                  <c:v>52.55</c:v>
                </c:pt>
                <c:pt idx="418">
                  <c:v>52.51</c:v>
                </c:pt>
                <c:pt idx="419">
                  <c:v>52.5</c:v>
                </c:pt>
                <c:pt idx="420">
                  <c:v>52.49</c:v>
                </c:pt>
                <c:pt idx="421">
                  <c:v>52.49</c:v>
                </c:pt>
                <c:pt idx="422">
                  <c:v>52.46</c:v>
                </c:pt>
                <c:pt idx="423">
                  <c:v>52.45</c:v>
                </c:pt>
                <c:pt idx="424">
                  <c:v>52.44</c:v>
                </c:pt>
                <c:pt idx="425">
                  <c:v>52.44</c:v>
                </c:pt>
                <c:pt idx="426">
                  <c:v>52.4</c:v>
                </c:pt>
                <c:pt idx="427">
                  <c:v>52.4</c:v>
                </c:pt>
                <c:pt idx="428">
                  <c:v>52.38</c:v>
                </c:pt>
                <c:pt idx="429">
                  <c:v>52.38</c:v>
                </c:pt>
                <c:pt idx="430">
                  <c:v>52.38</c:v>
                </c:pt>
                <c:pt idx="431">
                  <c:v>52.37</c:v>
                </c:pt>
                <c:pt idx="432">
                  <c:v>52.34</c:v>
                </c:pt>
                <c:pt idx="433">
                  <c:v>52.33</c:v>
                </c:pt>
                <c:pt idx="434">
                  <c:v>52.32</c:v>
                </c:pt>
                <c:pt idx="435">
                  <c:v>52.32</c:v>
                </c:pt>
                <c:pt idx="436">
                  <c:v>52.25</c:v>
                </c:pt>
                <c:pt idx="437">
                  <c:v>52.23</c:v>
                </c:pt>
                <c:pt idx="438">
                  <c:v>52.18</c:v>
                </c:pt>
                <c:pt idx="439">
                  <c:v>52.16</c:v>
                </c:pt>
                <c:pt idx="440">
                  <c:v>52.14</c:v>
                </c:pt>
                <c:pt idx="441">
                  <c:v>52.11</c:v>
                </c:pt>
                <c:pt idx="442">
                  <c:v>52.1</c:v>
                </c:pt>
                <c:pt idx="443">
                  <c:v>52.07</c:v>
                </c:pt>
                <c:pt idx="444">
                  <c:v>52.07</c:v>
                </c:pt>
                <c:pt idx="445">
                  <c:v>52.06</c:v>
                </c:pt>
                <c:pt idx="446">
                  <c:v>52.06</c:v>
                </c:pt>
                <c:pt idx="447">
                  <c:v>52.05</c:v>
                </c:pt>
                <c:pt idx="448">
                  <c:v>52.04</c:v>
                </c:pt>
                <c:pt idx="449">
                  <c:v>52.03</c:v>
                </c:pt>
                <c:pt idx="450">
                  <c:v>52.02</c:v>
                </c:pt>
                <c:pt idx="451">
                  <c:v>52.02</c:v>
                </c:pt>
                <c:pt idx="452">
                  <c:v>52.02</c:v>
                </c:pt>
                <c:pt idx="453">
                  <c:v>52.01</c:v>
                </c:pt>
                <c:pt idx="454">
                  <c:v>52</c:v>
                </c:pt>
                <c:pt idx="455">
                  <c:v>52</c:v>
                </c:pt>
                <c:pt idx="456">
                  <c:v>52</c:v>
                </c:pt>
                <c:pt idx="457">
                  <c:v>52</c:v>
                </c:pt>
                <c:pt idx="458">
                  <c:v>52</c:v>
                </c:pt>
                <c:pt idx="459">
                  <c:v>51.99</c:v>
                </c:pt>
                <c:pt idx="460">
                  <c:v>51.99</c:v>
                </c:pt>
                <c:pt idx="461">
                  <c:v>51.98</c:v>
                </c:pt>
                <c:pt idx="462">
                  <c:v>51.96</c:v>
                </c:pt>
                <c:pt idx="463">
                  <c:v>51.95</c:v>
                </c:pt>
                <c:pt idx="464">
                  <c:v>51.95</c:v>
                </c:pt>
                <c:pt idx="465">
                  <c:v>51.94</c:v>
                </c:pt>
                <c:pt idx="466">
                  <c:v>51.94</c:v>
                </c:pt>
                <c:pt idx="467">
                  <c:v>51.94</c:v>
                </c:pt>
                <c:pt idx="468">
                  <c:v>51.93</c:v>
                </c:pt>
                <c:pt idx="469">
                  <c:v>51.92</c:v>
                </c:pt>
                <c:pt idx="470">
                  <c:v>51.92</c:v>
                </c:pt>
                <c:pt idx="471">
                  <c:v>51.91</c:v>
                </c:pt>
                <c:pt idx="472">
                  <c:v>51.91</c:v>
                </c:pt>
                <c:pt idx="473">
                  <c:v>51.9</c:v>
                </c:pt>
                <c:pt idx="474">
                  <c:v>51.83</c:v>
                </c:pt>
                <c:pt idx="475">
                  <c:v>51.83</c:v>
                </c:pt>
                <c:pt idx="476">
                  <c:v>51.78</c:v>
                </c:pt>
                <c:pt idx="477">
                  <c:v>51.75</c:v>
                </c:pt>
                <c:pt idx="478">
                  <c:v>51.71</c:v>
                </c:pt>
                <c:pt idx="479">
                  <c:v>51.71</c:v>
                </c:pt>
                <c:pt idx="480">
                  <c:v>51.7</c:v>
                </c:pt>
                <c:pt idx="481">
                  <c:v>51.7</c:v>
                </c:pt>
                <c:pt idx="482">
                  <c:v>51.69</c:v>
                </c:pt>
                <c:pt idx="483">
                  <c:v>51.68</c:v>
                </c:pt>
                <c:pt idx="484">
                  <c:v>51.66</c:v>
                </c:pt>
                <c:pt idx="485">
                  <c:v>51.66</c:v>
                </c:pt>
                <c:pt idx="486">
                  <c:v>51.66</c:v>
                </c:pt>
                <c:pt idx="487">
                  <c:v>51.64</c:v>
                </c:pt>
                <c:pt idx="488">
                  <c:v>51.61</c:v>
                </c:pt>
                <c:pt idx="489">
                  <c:v>51.61</c:v>
                </c:pt>
                <c:pt idx="490">
                  <c:v>51.59</c:v>
                </c:pt>
                <c:pt idx="491">
                  <c:v>51.57</c:v>
                </c:pt>
                <c:pt idx="492">
                  <c:v>51.56</c:v>
                </c:pt>
                <c:pt idx="493">
                  <c:v>51.54</c:v>
                </c:pt>
                <c:pt idx="494">
                  <c:v>51.54</c:v>
                </c:pt>
                <c:pt idx="495">
                  <c:v>51.54</c:v>
                </c:pt>
                <c:pt idx="496">
                  <c:v>51.51</c:v>
                </c:pt>
                <c:pt idx="497">
                  <c:v>51.5</c:v>
                </c:pt>
                <c:pt idx="498">
                  <c:v>51.5</c:v>
                </c:pt>
                <c:pt idx="499">
                  <c:v>51.5</c:v>
                </c:pt>
                <c:pt idx="500">
                  <c:v>51.46</c:v>
                </c:pt>
                <c:pt idx="501">
                  <c:v>51.46</c:v>
                </c:pt>
                <c:pt idx="502">
                  <c:v>51.45</c:v>
                </c:pt>
                <c:pt idx="503">
                  <c:v>51.45</c:v>
                </c:pt>
                <c:pt idx="504">
                  <c:v>51.43</c:v>
                </c:pt>
                <c:pt idx="505">
                  <c:v>51.42</c:v>
                </c:pt>
                <c:pt idx="506">
                  <c:v>51.41</c:v>
                </c:pt>
                <c:pt idx="507">
                  <c:v>51.37</c:v>
                </c:pt>
                <c:pt idx="508">
                  <c:v>51.35</c:v>
                </c:pt>
                <c:pt idx="509">
                  <c:v>51.34</c:v>
                </c:pt>
                <c:pt idx="510">
                  <c:v>51.3</c:v>
                </c:pt>
                <c:pt idx="511">
                  <c:v>51.3</c:v>
                </c:pt>
                <c:pt idx="512">
                  <c:v>51.28</c:v>
                </c:pt>
                <c:pt idx="513">
                  <c:v>51.27</c:v>
                </c:pt>
                <c:pt idx="514">
                  <c:v>51.27</c:v>
                </c:pt>
                <c:pt idx="515">
                  <c:v>51.22</c:v>
                </c:pt>
                <c:pt idx="516">
                  <c:v>51.21</c:v>
                </c:pt>
                <c:pt idx="517">
                  <c:v>51.21</c:v>
                </c:pt>
                <c:pt idx="518">
                  <c:v>51.16</c:v>
                </c:pt>
                <c:pt idx="519">
                  <c:v>51.16</c:v>
                </c:pt>
                <c:pt idx="520">
                  <c:v>51.13</c:v>
                </c:pt>
                <c:pt idx="521">
                  <c:v>51.13</c:v>
                </c:pt>
                <c:pt idx="522">
                  <c:v>51.07</c:v>
                </c:pt>
                <c:pt idx="523">
                  <c:v>51.05</c:v>
                </c:pt>
                <c:pt idx="524">
                  <c:v>51.05</c:v>
                </c:pt>
                <c:pt idx="525">
                  <c:v>51.04</c:v>
                </c:pt>
                <c:pt idx="526">
                  <c:v>51.02</c:v>
                </c:pt>
                <c:pt idx="527">
                  <c:v>51</c:v>
                </c:pt>
                <c:pt idx="528">
                  <c:v>51</c:v>
                </c:pt>
                <c:pt idx="529">
                  <c:v>51</c:v>
                </c:pt>
                <c:pt idx="530">
                  <c:v>50.99</c:v>
                </c:pt>
                <c:pt idx="531">
                  <c:v>50.99</c:v>
                </c:pt>
                <c:pt idx="532">
                  <c:v>50.98</c:v>
                </c:pt>
                <c:pt idx="533">
                  <c:v>50.97</c:v>
                </c:pt>
                <c:pt idx="534">
                  <c:v>50.97</c:v>
                </c:pt>
                <c:pt idx="535">
                  <c:v>50.97</c:v>
                </c:pt>
                <c:pt idx="536">
                  <c:v>50.96</c:v>
                </c:pt>
                <c:pt idx="537">
                  <c:v>50.96</c:v>
                </c:pt>
                <c:pt idx="538">
                  <c:v>50.96</c:v>
                </c:pt>
                <c:pt idx="539">
                  <c:v>50.95</c:v>
                </c:pt>
                <c:pt idx="540">
                  <c:v>50.94</c:v>
                </c:pt>
                <c:pt idx="541">
                  <c:v>50.94</c:v>
                </c:pt>
                <c:pt idx="542">
                  <c:v>50.94</c:v>
                </c:pt>
                <c:pt idx="543">
                  <c:v>50.93</c:v>
                </c:pt>
                <c:pt idx="544">
                  <c:v>50.92</c:v>
                </c:pt>
                <c:pt idx="545">
                  <c:v>50.88</c:v>
                </c:pt>
                <c:pt idx="546">
                  <c:v>50.88</c:v>
                </c:pt>
                <c:pt idx="547">
                  <c:v>50.86</c:v>
                </c:pt>
                <c:pt idx="548">
                  <c:v>50.86</c:v>
                </c:pt>
                <c:pt idx="549">
                  <c:v>50.85</c:v>
                </c:pt>
                <c:pt idx="550">
                  <c:v>50.81</c:v>
                </c:pt>
                <c:pt idx="551">
                  <c:v>50.78</c:v>
                </c:pt>
                <c:pt idx="552">
                  <c:v>50.75</c:v>
                </c:pt>
                <c:pt idx="553">
                  <c:v>50.73</c:v>
                </c:pt>
                <c:pt idx="554">
                  <c:v>50.72</c:v>
                </c:pt>
                <c:pt idx="555">
                  <c:v>50.66</c:v>
                </c:pt>
                <c:pt idx="556">
                  <c:v>50.65</c:v>
                </c:pt>
                <c:pt idx="557">
                  <c:v>50.64</c:v>
                </c:pt>
                <c:pt idx="558">
                  <c:v>50.63</c:v>
                </c:pt>
                <c:pt idx="559">
                  <c:v>50.58</c:v>
                </c:pt>
                <c:pt idx="560">
                  <c:v>50.58</c:v>
                </c:pt>
                <c:pt idx="561">
                  <c:v>50.57</c:v>
                </c:pt>
                <c:pt idx="562">
                  <c:v>50.56</c:v>
                </c:pt>
                <c:pt idx="563">
                  <c:v>50.55</c:v>
                </c:pt>
                <c:pt idx="564">
                  <c:v>50.53</c:v>
                </c:pt>
                <c:pt idx="565">
                  <c:v>50.52</c:v>
                </c:pt>
                <c:pt idx="566">
                  <c:v>50.52</c:v>
                </c:pt>
                <c:pt idx="567">
                  <c:v>50.51</c:v>
                </c:pt>
                <c:pt idx="568">
                  <c:v>50.48</c:v>
                </c:pt>
                <c:pt idx="569">
                  <c:v>50.45</c:v>
                </c:pt>
                <c:pt idx="570">
                  <c:v>50.44</c:v>
                </c:pt>
                <c:pt idx="571">
                  <c:v>50.44</c:v>
                </c:pt>
                <c:pt idx="572">
                  <c:v>50.41</c:v>
                </c:pt>
                <c:pt idx="573">
                  <c:v>50.4</c:v>
                </c:pt>
                <c:pt idx="574">
                  <c:v>50.4</c:v>
                </c:pt>
                <c:pt idx="575">
                  <c:v>50.39</c:v>
                </c:pt>
                <c:pt idx="576">
                  <c:v>50.38</c:v>
                </c:pt>
                <c:pt idx="577">
                  <c:v>50.34</c:v>
                </c:pt>
                <c:pt idx="578">
                  <c:v>50.34</c:v>
                </c:pt>
                <c:pt idx="579">
                  <c:v>50.33</c:v>
                </c:pt>
                <c:pt idx="580">
                  <c:v>50.32</c:v>
                </c:pt>
                <c:pt idx="581">
                  <c:v>50.24</c:v>
                </c:pt>
                <c:pt idx="582">
                  <c:v>50.22</c:v>
                </c:pt>
                <c:pt idx="583">
                  <c:v>50.19</c:v>
                </c:pt>
                <c:pt idx="584">
                  <c:v>50.17</c:v>
                </c:pt>
                <c:pt idx="585">
                  <c:v>50.15</c:v>
                </c:pt>
                <c:pt idx="586">
                  <c:v>50.12</c:v>
                </c:pt>
                <c:pt idx="587">
                  <c:v>50.12</c:v>
                </c:pt>
                <c:pt idx="588">
                  <c:v>50.1</c:v>
                </c:pt>
                <c:pt idx="589">
                  <c:v>50.1</c:v>
                </c:pt>
                <c:pt idx="590">
                  <c:v>50.07</c:v>
                </c:pt>
                <c:pt idx="591">
                  <c:v>50.07</c:v>
                </c:pt>
                <c:pt idx="592">
                  <c:v>50.05</c:v>
                </c:pt>
                <c:pt idx="593">
                  <c:v>50.04</c:v>
                </c:pt>
                <c:pt idx="594">
                  <c:v>50.04</c:v>
                </c:pt>
                <c:pt idx="595">
                  <c:v>50.04</c:v>
                </c:pt>
                <c:pt idx="596">
                  <c:v>50.03</c:v>
                </c:pt>
                <c:pt idx="597">
                  <c:v>50.03</c:v>
                </c:pt>
                <c:pt idx="598">
                  <c:v>50.03</c:v>
                </c:pt>
                <c:pt idx="599">
                  <c:v>50.03</c:v>
                </c:pt>
                <c:pt idx="600">
                  <c:v>50.01</c:v>
                </c:pt>
                <c:pt idx="601">
                  <c:v>50.01</c:v>
                </c:pt>
                <c:pt idx="602">
                  <c:v>50</c:v>
                </c:pt>
                <c:pt idx="603">
                  <c:v>50</c:v>
                </c:pt>
                <c:pt idx="604">
                  <c:v>50</c:v>
                </c:pt>
                <c:pt idx="605">
                  <c:v>50</c:v>
                </c:pt>
                <c:pt idx="606">
                  <c:v>50</c:v>
                </c:pt>
                <c:pt idx="607">
                  <c:v>50</c:v>
                </c:pt>
                <c:pt idx="608">
                  <c:v>50</c:v>
                </c:pt>
                <c:pt idx="609">
                  <c:v>50</c:v>
                </c:pt>
                <c:pt idx="610">
                  <c:v>50</c:v>
                </c:pt>
                <c:pt idx="611">
                  <c:v>50</c:v>
                </c:pt>
                <c:pt idx="612">
                  <c:v>50</c:v>
                </c:pt>
                <c:pt idx="613">
                  <c:v>49.99</c:v>
                </c:pt>
                <c:pt idx="614">
                  <c:v>49.99</c:v>
                </c:pt>
                <c:pt idx="615">
                  <c:v>49.99</c:v>
                </c:pt>
                <c:pt idx="616">
                  <c:v>49.99</c:v>
                </c:pt>
                <c:pt idx="617">
                  <c:v>49.98</c:v>
                </c:pt>
                <c:pt idx="618">
                  <c:v>49.98</c:v>
                </c:pt>
                <c:pt idx="619">
                  <c:v>49.98</c:v>
                </c:pt>
                <c:pt idx="620">
                  <c:v>49.98</c:v>
                </c:pt>
                <c:pt idx="621">
                  <c:v>49.98</c:v>
                </c:pt>
                <c:pt idx="622">
                  <c:v>49.98</c:v>
                </c:pt>
                <c:pt idx="623">
                  <c:v>49.97</c:v>
                </c:pt>
                <c:pt idx="624">
                  <c:v>49.97</c:v>
                </c:pt>
                <c:pt idx="625">
                  <c:v>49.97</c:v>
                </c:pt>
                <c:pt idx="626">
                  <c:v>49.97</c:v>
                </c:pt>
                <c:pt idx="627">
                  <c:v>49.97</c:v>
                </c:pt>
                <c:pt idx="628">
                  <c:v>49.96</c:v>
                </c:pt>
                <c:pt idx="629">
                  <c:v>49.96</c:v>
                </c:pt>
                <c:pt idx="630">
                  <c:v>49.96</c:v>
                </c:pt>
                <c:pt idx="631">
                  <c:v>49.96</c:v>
                </c:pt>
                <c:pt idx="632">
                  <c:v>49.96</c:v>
                </c:pt>
                <c:pt idx="633">
                  <c:v>49.95</c:v>
                </c:pt>
                <c:pt idx="634">
                  <c:v>49.95</c:v>
                </c:pt>
                <c:pt idx="635">
                  <c:v>49.94</c:v>
                </c:pt>
                <c:pt idx="636">
                  <c:v>49.94</c:v>
                </c:pt>
                <c:pt idx="637">
                  <c:v>49.94</c:v>
                </c:pt>
                <c:pt idx="638">
                  <c:v>49.94</c:v>
                </c:pt>
                <c:pt idx="639">
                  <c:v>49.94</c:v>
                </c:pt>
                <c:pt idx="640">
                  <c:v>49.94</c:v>
                </c:pt>
                <c:pt idx="641">
                  <c:v>49.94</c:v>
                </c:pt>
                <c:pt idx="642">
                  <c:v>49.94</c:v>
                </c:pt>
                <c:pt idx="643">
                  <c:v>49.94</c:v>
                </c:pt>
                <c:pt idx="644">
                  <c:v>49.93</c:v>
                </c:pt>
                <c:pt idx="645">
                  <c:v>49.93</c:v>
                </c:pt>
                <c:pt idx="646">
                  <c:v>49.93</c:v>
                </c:pt>
                <c:pt idx="647">
                  <c:v>49.92</c:v>
                </c:pt>
                <c:pt idx="648">
                  <c:v>49.91</c:v>
                </c:pt>
                <c:pt idx="649">
                  <c:v>49.91</c:v>
                </c:pt>
                <c:pt idx="650">
                  <c:v>49.9</c:v>
                </c:pt>
                <c:pt idx="651">
                  <c:v>49.9</c:v>
                </c:pt>
                <c:pt idx="652">
                  <c:v>49.9</c:v>
                </c:pt>
                <c:pt idx="653">
                  <c:v>49.89</c:v>
                </c:pt>
                <c:pt idx="654">
                  <c:v>49.89</c:v>
                </c:pt>
                <c:pt idx="655">
                  <c:v>49.88</c:v>
                </c:pt>
                <c:pt idx="656">
                  <c:v>49.88</c:v>
                </c:pt>
                <c:pt idx="657">
                  <c:v>49.88</c:v>
                </c:pt>
                <c:pt idx="658">
                  <c:v>49.85</c:v>
                </c:pt>
                <c:pt idx="659">
                  <c:v>49.84</c:v>
                </c:pt>
                <c:pt idx="660">
                  <c:v>49.84</c:v>
                </c:pt>
                <c:pt idx="661">
                  <c:v>49.82</c:v>
                </c:pt>
                <c:pt idx="662">
                  <c:v>49.8</c:v>
                </c:pt>
                <c:pt idx="663">
                  <c:v>49.76</c:v>
                </c:pt>
                <c:pt idx="664">
                  <c:v>49.7</c:v>
                </c:pt>
                <c:pt idx="665">
                  <c:v>49.63</c:v>
                </c:pt>
                <c:pt idx="666">
                  <c:v>49.62</c:v>
                </c:pt>
                <c:pt idx="667">
                  <c:v>49.61</c:v>
                </c:pt>
                <c:pt idx="668">
                  <c:v>49.61</c:v>
                </c:pt>
                <c:pt idx="669">
                  <c:v>49.61</c:v>
                </c:pt>
                <c:pt idx="670">
                  <c:v>49.6</c:v>
                </c:pt>
                <c:pt idx="671">
                  <c:v>49.6</c:v>
                </c:pt>
                <c:pt idx="672">
                  <c:v>49.6</c:v>
                </c:pt>
                <c:pt idx="673">
                  <c:v>49.59</c:v>
                </c:pt>
                <c:pt idx="674">
                  <c:v>49.59</c:v>
                </c:pt>
                <c:pt idx="675">
                  <c:v>49.58</c:v>
                </c:pt>
                <c:pt idx="676">
                  <c:v>49.58</c:v>
                </c:pt>
                <c:pt idx="677">
                  <c:v>49.56</c:v>
                </c:pt>
                <c:pt idx="678">
                  <c:v>49.56</c:v>
                </c:pt>
                <c:pt idx="679">
                  <c:v>49.54</c:v>
                </c:pt>
                <c:pt idx="680">
                  <c:v>49.54</c:v>
                </c:pt>
                <c:pt idx="681">
                  <c:v>49.54</c:v>
                </c:pt>
                <c:pt idx="682">
                  <c:v>49.54</c:v>
                </c:pt>
                <c:pt idx="683">
                  <c:v>49.51</c:v>
                </c:pt>
                <c:pt idx="684">
                  <c:v>49.49</c:v>
                </c:pt>
                <c:pt idx="685">
                  <c:v>49.48</c:v>
                </c:pt>
                <c:pt idx="686">
                  <c:v>49.46</c:v>
                </c:pt>
                <c:pt idx="687">
                  <c:v>49.41</c:v>
                </c:pt>
                <c:pt idx="688">
                  <c:v>49.4</c:v>
                </c:pt>
                <c:pt idx="689">
                  <c:v>49.38</c:v>
                </c:pt>
                <c:pt idx="690">
                  <c:v>49.38</c:v>
                </c:pt>
                <c:pt idx="691">
                  <c:v>49.36</c:v>
                </c:pt>
                <c:pt idx="692">
                  <c:v>49.36</c:v>
                </c:pt>
                <c:pt idx="693">
                  <c:v>49.36</c:v>
                </c:pt>
                <c:pt idx="694">
                  <c:v>49.25</c:v>
                </c:pt>
                <c:pt idx="695">
                  <c:v>49.23</c:v>
                </c:pt>
                <c:pt idx="696">
                  <c:v>49.22</c:v>
                </c:pt>
                <c:pt idx="697">
                  <c:v>49.19</c:v>
                </c:pt>
                <c:pt idx="698">
                  <c:v>49.18</c:v>
                </c:pt>
                <c:pt idx="699">
                  <c:v>49.15</c:v>
                </c:pt>
                <c:pt idx="700">
                  <c:v>49.15</c:v>
                </c:pt>
                <c:pt idx="701">
                  <c:v>49.15</c:v>
                </c:pt>
                <c:pt idx="702">
                  <c:v>49.12</c:v>
                </c:pt>
                <c:pt idx="703">
                  <c:v>49.11</c:v>
                </c:pt>
                <c:pt idx="704">
                  <c:v>49.1</c:v>
                </c:pt>
                <c:pt idx="705">
                  <c:v>49.1</c:v>
                </c:pt>
                <c:pt idx="706">
                  <c:v>49.1</c:v>
                </c:pt>
                <c:pt idx="707">
                  <c:v>49.09</c:v>
                </c:pt>
                <c:pt idx="708">
                  <c:v>49.08</c:v>
                </c:pt>
                <c:pt idx="709">
                  <c:v>49.08</c:v>
                </c:pt>
                <c:pt idx="710">
                  <c:v>49.07</c:v>
                </c:pt>
                <c:pt idx="711">
                  <c:v>49.06</c:v>
                </c:pt>
                <c:pt idx="712">
                  <c:v>49.05</c:v>
                </c:pt>
                <c:pt idx="713">
                  <c:v>49.05</c:v>
                </c:pt>
                <c:pt idx="714">
                  <c:v>49.03</c:v>
                </c:pt>
                <c:pt idx="715">
                  <c:v>49.02</c:v>
                </c:pt>
                <c:pt idx="716">
                  <c:v>49</c:v>
                </c:pt>
                <c:pt idx="717">
                  <c:v>49</c:v>
                </c:pt>
                <c:pt idx="718">
                  <c:v>49</c:v>
                </c:pt>
                <c:pt idx="719">
                  <c:v>48.99</c:v>
                </c:pt>
                <c:pt idx="720">
                  <c:v>48.99</c:v>
                </c:pt>
                <c:pt idx="721">
                  <c:v>48.99</c:v>
                </c:pt>
                <c:pt idx="722">
                  <c:v>48.97</c:v>
                </c:pt>
                <c:pt idx="723">
                  <c:v>48.96</c:v>
                </c:pt>
                <c:pt idx="724">
                  <c:v>48.94</c:v>
                </c:pt>
                <c:pt idx="725">
                  <c:v>48.93</c:v>
                </c:pt>
                <c:pt idx="726">
                  <c:v>48.93</c:v>
                </c:pt>
                <c:pt idx="727">
                  <c:v>48.92</c:v>
                </c:pt>
                <c:pt idx="728">
                  <c:v>48.92</c:v>
                </c:pt>
                <c:pt idx="729">
                  <c:v>48.91</c:v>
                </c:pt>
                <c:pt idx="730">
                  <c:v>48.9</c:v>
                </c:pt>
                <c:pt idx="731">
                  <c:v>48.88</c:v>
                </c:pt>
                <c:pt idx="732">
                  <c:v>48.84</c:v>
                </c:pt>
                <c:pt idx="733">
                  <c:v>48.84</c:v>
                </c:pt>
                <c:pt idx="734">
                  <c:v>48.82</c:v>
                </c:pt>
                <c:pt idx="735">
                  <c:v>48.82</c:v>
                </c:pt>
                <c:pt idx="736">
                  <c:v>48.81</c:v>
                </c:pt>
                <c:pt idx="737">
                  <c:v>48.81</c:v>
                </c:pt>
                <c:pt idx="738">
                  <c:v>48.81</c:v>
                </c:pt>
                <c:pt idx="739">
                  <c:v>48.8</c:v>
                </c:pt>
                <c:pt idx="740">
                  <c:v>48.78</c:v>
                </c:pt>
                <c:pt idx="741">
                  <c:v>48.77</c:v>
                </c:pt>
                <c:pt idx="742">
                  <c:v>48.76</c:v>
                </c:pt>
                <c:pt idx="743">
                  <c:v>48.76</c:v>
                </c:pt>
                <c:pt idx="744">
                  <c:v>48.73</c:v>
                </c:pt>
                <c:pt idx="745">
                  <c:v>48.65</c:v>
                </c:pt>
                <c:pt idx="746">
                  <c:v>48.65</c:v>
                </c:pt>
                <c:pt idx="747">
                  <c:v>48.64</c:v>
                </c:pt>
                <c:pt idx="748">
                  <c:v>48.59</c:v>
                </c:pt>
                <c:pt idx="749">
                  <c:v>48.57</c:v>
                </c:pt>
                <c:pt idx="750">
                  <c:v>48.56</c:v>
                </c:pt>
                <c:pt idx="751">
                  <c:v>48.54</c:v>
                </c:pt>
                <c:pt idx="752">
                  <c:v>48.53</c:v>
                </c:pt>
                <c:pt idx="753">
                  <c:v>48.53</c:v>
                </c:pt>
                <c:pt idx="754">
                  <c:v>48.51</c:v>
                </c:pt>
                <c:pt idx="755">
                  <c:v>48.51</c:v>
                </c:pt>
                <c:pt idx="756">
                  <c:v>48.49</c:v>
                </c:pt>
                <c:pt idx="757">
                  <c:v>48.46</c:v>
                </c:pt>
                <c:pt idx="758">
                  <c:v>48.44</c:v>
                </c:pt>
                <c:pt idx="759">
                  <c:v>48.42</c:v>
                </c:pt>
                <c:pt idx="760">
                  <c:v>48.4</c:v>
                </c:pt>
                <c:pt idx="761">
                  <c:v>48.4</c:v>
                </c:pt>
                <c:pt idx="762">
                  <c:v>48.34</c:v>
                </c:pt>
                <c:pt idx="763">
                  <c:v>48.3</c:v>
                </c:pt>
                <c:pt idx="764">
                  <c:v>48.3</c:v>
                </c:pt>
                <c:pt idx="765">
                  <c:v>48.28</c:v>
                </c:pt>
                <c:pt idx="766">
                  <c:v>48.28</c:v>
                </c:pt>
                <c:pt idx="767">
                  <c:v>48.26</c:v>
                </c:pt>
                <c:pt idx="768">
                  <c:v>48.26</c:v>
                </c:pt>
                <c:pt idx="769">
                  <c:v>48.24</c:v>
                </c:pt>
                <c:pt idx="770">
                  <c:v>48.22</c:v>
                </c:pt>
                <c:pt idx="771">
                  <c:v>48.19</c:v>
                </c:pt>
                <c:pt idx="772">
                  <c:v>48.19</c:v>
                </c:pt>
                <c:pt idx="773">
                  <c:v>48.19</c:v>
                </c:pt>
                <c:pt idx="774">
                  <c:v>48.19</c:v>
                </c:pt>
                <c:pt idx="775">
                  <c:v>48.19</c:v>
                </c:pt>
                <c:pt idx="776">
                  <c:v>48.18</c:v>
                </c:pt>
                <c:pt idx="777">
                  <c:v>48.17</c:v>
                </c:pt>
                <c:pt idx="778">
                  <c:v>48.15</c:v>
                </c:pt>
                <c:pt idx="779">
                  <c:v>48.13</c:v>
                </c:pt>
                <c:pt idx="780">
                  <c:v>48.13</c:v>
                </c:pt>
                <c:pt idx="781">
                  <c:v>48.13</c:v>
                </c:pt>
                <c:pt idx="782">
                  <c:v>48.1</c:v>
                </c:pt>
                <c:pt idx="783">
                  <c:v>48.08</c:v>
                </c:pt>
                <c:pt idx="784">
                  <c:v>48.08</c:v>
                </c:pt>
                <c:pt idx="785">
                  <c:v>48.08</c:v>
                </c:pt>
                <c:pt idx="786">
                  <c:v>48.07</c:v>
                </c:pt>
                <c:pt idx="787">
                  <c:v>48.07</c:v>
                </c:pt>
                <c:pt idx="788">
                  <c:v>48.07</c:v>
                </c:pt>
                <c:pt idx="789">
                  <c:v>48.05</c:v>
                </c:pt>
                <c:pt idx="790">
                  <c:v>48.05</c:v>
                </c:pt>
                <c:pt idx="791">
                  <c:v>48.02</c:v>
                </c:pt>
                <c:pt idx="792">
                  <c:v>48.02</c:v>
                </c:pt>
                <c:pt idx="793">
                  <c:v>48.02</c:v>
                </c:pt>
                <c:pt idx="794">
                  <c:v>48.01</c:v>
                </c:pt>
                <c:pt idx="795">
                  <c:v>48.01</c:v>
                </c:pt>
                <c:pt idx="796">
                  <c:v>48</c:v>
                </c:pt>
                <c:pt idx="797">
                  <c:v>48</c:v>
                </c:pt>
                <c:pt idx="798">
                  <c:v>48</c:v>
                </c:pt>
                <c:pt idx="799">
                  <c:v>48</c:v>
                </c:pt>
                <c:pt idx="800">
                  <c:v>47.99</c:v>
                </c:pt>
                <c:pt idx="801">
                  <c:v>47.99</c:v>
                </c:pt>
                <c:pt idx="802">
                  <c:v>47.99</c:v>
                </c:pt>
                <c:pt idx="803">
                  <c:v>47.99</c:v>
                </c:pt>
                <c:pt idx="804">
                  <c:v>47.99</c:v>
                </c:pt>
                <c:pt idx="805">
                  <c:v>47.98</c:v>
                </c:pt>
                <c:pt idx="806">
                  <c:v>47.98</c:v>
                </c:pt>
                <c:pt idx="807">
                  <c:v>47.98</c:v>
                </c:pt>
                <c:pt idx="808">
                  <c:v>47.97</c:v>
                </c:pt>
                <c:pt idx="809">
                  <c:v>47.97</c:v>
                </c:pt>
                <c:pt idx="810">
                  <c:v>47.97</c:v>
                </c:pt>
                <c:pt idx="811">
                  <c:v>47.97</c:v>
                </c:pt>
                <c:pt idx="812">
                  <c:v>47.97</c:v>
                </c:pt>
                <c:pt idx="813">
                  <c:v>47.96</c:v>
                </c:pt>
                <c:pt idx="814">
                  <c:v>47.96</c:v>
                </c:pt>
                <c:pt idx="815">
                  <c:v>47.96</c:v>
                </c:pt>
                <c:pt idx="816">
                  <c:v>47.95</c:v>
                </c:pt>
                <c:pt idx="817">
                  <c:v>47.95</c:v>
                </c:pt>
                <c:pt idx="818">
                  <c:v>47.95</c:v>
                </c:pt>
                <c:pt idx="819">
                  <c:v>47.95</c:v>
                </c:pt>
                <c:pt idx="820">
                  <c:v>47.94</c:v>
                </c:pt>
                <c:pt idx="821">
                  <c:v>47.94</c:v>
                </c:pt>
                <c:pt idx="822">
                  <c:v>47.94</c:v>
                </c:pt>
                <c:pt idx="823">
                  <c:v>47.94</c:v>
                </c:pt>
                <c:pt idx="824">
                  <c:v>47.93</c:v>
                </c:pt>
                <c:pt idx="825">
                  <c:v>47.93</c:v>
                </c:pt>
                <c:pt idx="826">
                  <c:v>47.93</c:v>
                </c:pt>
                <c:pt idx="827">
                  <c:v>47.93</c:v>
                </c:pt>
                <c:pt idx="828">
                  <c:v>47.93</c:v>
                </c:pt>
                <c:pt idx="829">
                  <c:v>47.92</c:v>
                </c:pt>
                <c:pt idx="830">
                  <c:v>47.92</c:v>
                </c:pt>
                <c:pt idx="831">
                  <c:v>47.92</c:v>
                </c:pt>
                <c:pt idx="832">
                  <c:v>47.92</c:v>
                </c:pt>
                <c:pt idx="833">
                  <c:v>47.92</c:v>
                </c:pt>
                <c:pt idx="834">
                  <c:v>47.92</c:v>
                </c:pt>
                <c:pt idx="835">
                  <c:v>47.91</c:v>
                </c:pt>
                <c:pt idx="836">
                  <c:v>47.91</c:v>
                </c:pt>
                <c:pt idx="837">
                  <c:v>47.91</c:v>
                </c:pt>
                <c:pt idx="838">
                  <c:v>47.91</c:v>
                </c:pt>
                <c:pt idx="839">
                  <c:v>47.91</c:v>
                </c:pt>
                <c:pt idx="840">
                  <c:v>47.91</c:v>
                </c:pt>
                <c:pt idx="841">
                  <c:v>47.87</c:v>
                </c:pt>
                <c:pt idx="842">
                  <c:v>47.85</c:v>
                </c:pt>
                <c:pt idx="843">
                  <c:v>47.83</c:v>
                </c:pt>
                <c:pt idx="844">
                  <c:v>47.8</c:v>
                </c:pt>
                <c:pt idx="845">
                  <c:v>47.78</c:v>
                </c:pt>
                <c:pt idx="846">
                  <c:v>47.77</c:v>
                </c:pt>
                <c:pt idx="847">
                  <c:v>47.77</c:v>
                </c:pt>
                <c:pt idx="848">
                  <c:v>47.74</c:v>
                </c:pt>
                <c:pt idx="849">
                  <c:v>47.72</c:v>
                </c:pt>
                <c:pt idx="850">
                  <c:v>47.72</c:v>
                </c:pt>
                <c:pt idx="851">
                  <c:v>47.7</c:v>
                </c:pt>
                <c:pt idx="852">
                  <c:v>47.7</c:v>
                </c:pt>
                <c:pt idx="853">
                  <c:v>47.68</c:v>
                </c:pt>
                <c:pt idx="854">
                  <c:v>47.68</c:v>
                </c:pt>
                <c:pt idx="855">
                  <c:v>47.67</c:v>
                </c:pt>
                <c:pt idx="856">
                  <c:v>47.66</c:v>
                </c:pt>
                <c:pt idx="857">
                  <c:v>47.66</c:v>
                </c:pt>
                <c:pt idx="858">
                  <c:v>47.65</c:v>
                </c:pt>
                <c:pt idx="859">
                  <c:v>47.65</c:v>
                </c:pt>
                <c:pt idx="860">
                  <c:v>47.62</c:v>
                </c:pt>
                <c:pt idx="861">
                  <c:v>47.62</c:v>
                </c:pt>
                <c:pt idx="862">
                  <c:v>47.58</c:v>
                </c:pt>
                <c:pt idx="863">
                  <c:v>47.57</c:v>
                </c:pt>
                <c:pt idx="864">
                  <c:v>47.56</c:v>
                </c:pt>
                <c:pt idx="865">
                  <c:v>47.56</c:v>
                </c:pt>
                <c:pt idx="866">
                  <c:v>47.52</c:v>
                </c:pt>
                <c:pt idx="867">
                  <c:v>47.52</c:v>
                </c:pt>
                <c:pt idx="868">
                  <c:v>47.51</c:v>
                </c:pt>
                <c:pt idx="869">
                  <c:v>47.51</c:v>
                </c:pt>
                <c:pt idx="870">
                  <c:v>47.48</c:v>
                </c:pt>
                <c:pt idx="871">
                  <c:v>47.47</c:v>
                </c:pt>
                <c:pt idx="872">
                  <c:v>47.45</c:v>
                </c:pt>
                <c:pt idx="873">
                  <c:v>47.44</c:v>
                </c:pt>
                <c:pt idx="874">
                  <c:v>47.44</c:v>
                </c:pt>
                <c:pt idx="875">
                  <c:v>47.44</c:v>
                </c:pt>
                <c:pt idx="876">
                  <c:v>47.44</c:v>
                </c:pt>
                <c:pt idx="877">
                  <c:v>47.44</c:v>
                </c:pt>
                <c:pt idx="878">
                  <c:v>47.44</c:v>
                </c:pt>
                <c:pt idx="879">
                  <c:v>47.43</c:v>
                </c:pt>
                <c:pt idx="880">
                  <c:v>47.43</c:v>
                </c:pt>
                <c:pt idx="881">
                  <c:v>47.43</c:v>
                </c:pt>
                <c:pt idx="882">
                  <c:v>47.42</c:v>
                </c:pt>
                <c:pt idx="883">
                  <c:v>47.42</c:v>
                </c:pt>
                <c:pt idx="884">
                  <c:v>47.42</c:v>
                </c:pt>
                <c:pt idx="885">
                  <c:v>47.38</c:v>
                </c:pt>
                <c:pt idx="886">
                  <c:v>47.36</c:v>
                </c:pt>
                <c:pt idx="887">
                  <c:v>47.32</c:v>
                </c:pt>
                <c:pt idx="888">
                  <c:v>47.31</c:v>
                </c:pt>
                <c:pt idx="889">
                  <c:v>47.28</c:v>
                </c:pt>
                <c:pt idx="890">
                  <c:v>47.27</c:v>
                </c:pt>
                <c:pt idx="891">
                  <c:v>47.24</c:v>
                </c:pt>
                <c:pt idx="892">
                  <c:v>47.23</c:v>
                </c:pt>
                <c:pt idx="893">
                  <c:v>47.21</c:v>
                </c:pt>
                <c:pt idx="894">
                  <c:v>47.21</c:v>
                </c:pt>
                <c:pt idx="895">
                  <c:v>47.2</c:v>
                </c:pt>
                <c:pt idx="896">
                  <c:v>47.19</c:v>
                </c:pt>
                <c:pt idx="897">
                  <c:v>47.19</c:v>
                </c:pt>
                <c:pt idx="898">
                  <c:v>47.17</c:v>
                </c:pt>
                <c:pt idx="899">
                  <c:v>47.16</c:v>
                </c:pt>
                <c:pt idx="900">
                  <c:v>47.14</c:v>
                </c:pt>
                <c:pt idx="901">
                  <c:v>47.11</c:v>
                </c:pt>
                <c:pt idx="902">
                  <c:v>47.11</c:v>
                </c:pt>
                <c:pt idx="903">
                  <c:v>47.11</c:v>
                </c:pt>
                <c:pt idx="904">
                  <c:v>47.1</c:v>
                </c:pt>
                <c:pt idx="905">
                  <c:v>47.1</c:v>
                </c:pt>
                <c:pt idx="906">
                  <c:v>47.09</c:v>
                </c:pt>
                <c:pt idx="907">
                  <c:v>47.08</c:v>
                </c:pt>
                <c:pt idx="908">
                  <c:v>47.08</c:v>
                </c:pt>
                <c:pt idx="909">
                  <c:v>47.07</c:v>
                </c:pt>
                <c:pt idx="910">
                  <c:v>47.07</c:v>
                </c:pt>
                <c:pt idx="911">
                  <c:v>47.06</c:v>
                </c:pt>
                <c:pt idx="912">
                  <c:v>47.06</c:v>
                </c:pt>
                <c:pt idx="913">
                  <c:v>47.06</c:v>
                </c:pt>
                <c:pt idx="914">
                  <c:v>47.05</c:v>
                </c:pt>
                <c:pt idx="915">
                  <c:v>47.05</c:v>
                </c:pt>
                <c:pt idx="916">
                  <c:v>47.03</c:v>
                </c:pt>
                <c:pt idx="917">
                  <c:v>47.03</c:v>
                </c:pt>
                <c:pt idx="918">
                  <c:v>47.02</c:v>
                </c:pt>
                <c:pt idx="919">
                  <c:v>47.01</c:v>
                </c:pt>
                <c:pt idx="920">
                  <c:v>47.01</c:v>
                </c:pt>
                <c:pt idx="921">
                  <c:v>47.01</c:v>
                </c:pt>
                <c:pt idx="922">
                  <c:v>47</c:v>
                </c:pt>
                <c:pt idx="923">
                  <c:v>47</c:v>
                </c:pt>
                <c:pt idx="924">
                  <c:v>47</c:v>
                </c:pt>
                <c:pt idx="925">
                  <c:v>47</c:v>
                </c:pt>
                <c:pt idx="926">
                  <c:v>47</c:v>
                </c:pt>
                <c:pt idx="927">
                  <c:v>47</c:v>
                </c:pt>
                <c:pt idx="928">
                  <c:v>47</c:v>
                </c:pt>
                <c:pt idx="929">
                  <c:v>47</c:v>
                </c:pt>
                <c:pt idx="930">
                  <c:v>46.99</c:v>
                </c:pt>
                <c:pt idx="931">
                  <c:v>46.99</c:v>
                </c:pt>
                <c:pt idx="932">
                  <c:v>46.99</c:v>
                </c:pt>
                <c:pt idx="933">
                  <c:v>46.99</c:v>
                </c:pt>
                <c:pt idx="934">
                  <c:v>46.99</c:v>
                </c:pt>
                <c:pt idx="935">
                  <c:v>46.99</c:v>
                </c:pt>
                <c:pt idx="936">
                  <c:v>46.99</c:v>
                </c:pt>
                <c:pt idx="937">
                  <c:v>46.99</c:v>
                </c:pt>
                <c:pt idx="938">
                  <c:v>46.98</c:v>
                </c:pt>
                <c:pt idx="939">
                  <c:v>46.98</c:v>
                </c:pt>
                <c:pt idx="940">
                  <c:v>46.98</c:v>
                </c:pt>
                <c:pt idx="941">
                  <c:v>46.98</c:v>
                </c:pt>
                <c:pt idx="942">
                  <c:v>46.96</c:v>
                </c:pt>
                <c:pt idx="943">
                  <c:v>46.96</c:v>
                </c:pt>
                <c:pt idx="944">
                  <c:v>46.96</c:v>
                </c:pt>
                <c:pt idx="945">
                  <c:v>46.96</c:v>
                </c:pt>
                <c:pt idx="946">
                  <c:v>46.96</c:v>
                </c:pt>
                <c:pt idx="947">
                  <c:v>46.95</c:v>
                </c:pt>
                <c:pt idx="948">
                  <c:v>46.95</c:v>
                </c:pt>
                <c:pt idx="949">
                  <c:v>46.95</c:v>
                </c:pt>
                <c:pt idx="950">
                  <c:v>46.95</c:v>
                </c:pt>
                <c:pt idx="951">
                  <c:v>46.95</c:v>
                </c:pt>
                <c:pt idx="952">
                  <c:v>46.95</c:v>
                </c:pt>
                <c:pt idx="953">
                  <c:v>46.95</c:v>
                </c:pt>
                <c:pt idx="954">
                  <c:v>46.95</c:v>
                </c:pt>
                <c:pt idx="955">
                  <c:v>46.95</c:v>
                </c:pt>
                <c:pt idx="956">
                  <c:v>46.95</c:v>
                </c:pt>
                <c:pt idx="957">
                  <c:v>46.94</c:v>
                </c:pt>
                <c:pt idx="958">
                  <c:v>46.94</c:v>
                </c:pt>
                <c:pt idx="959">
                  <c:v>46.94</c:v>
                </c:pt>
                <c:pt idx="960">
                  <c:v>46.94</c:v>
                </c:pt>
                <c:pt idx="961">
                  <c:v>46.94</c:v>
                </c:pt>
                <c:pt idx="962">
                  <c:v>46.94</c:v>
                </c:pt>
                <c:pt idx="963">
                  <c:v>46.93</c:v>
                </c:pt>
                <c:pt idx="964">
                  <c:v>46.93</c:v>
                </c:pt>
                <c:pt idx="965">
                  <c:v>46.93</c:v>
                </c:pt>
                <c:pt idx="966">
                  <c:v>46.92</c:v>
                </c:pt>
                <c:pt idx="967">
                  <c:v>46.92</c:v>
                </c:pt>
                <c:pt idx="968">
                  <c:v>46.92</c:v>
                </c:pt>
                <c:pt idx="969">
                  <c:v>46.92</c:v>
                </c:pt>
                <c:pt idx="970">
                  <c:v>46.91</c:v>
                </c:pt>
                <c:pt idx="971">
                  <c:v>46.91</c:v>
                </c:pt>
                <c:pt idx="972">
                  <c:v>46.9</c:v>
                </c:pt>
                <c:pt idx="973">
                  <c:v>46.9</c:v>
                </c:pt>
                <c:pt idx="974">
                  <c:v>46.9</c:v>
                </c:pt>
                <c:pt idx="975">
                  <c:v>46.9</c:v>
                </c:pt>
                <c:pt idx="976">
                  <c:v>46.9</c:v>
                </c:pt>
                <c:pt idx="977">
                  <c:v>46.89</c:v>
                </c:pt>
                <c:pt idx="978">
                  <c:v>46.87</c:v>
                </c:pt>
                <c:pt idx="979">
                  <c:v>46.87</c:v>
                </c:pt>
                <c:pt idx="980">
                  <c:v>46.87</c:v>
                </c:pt>
                <c:pt idx="981">
                  <c:v>46.86</c:v>
                </c:pt>
                <c:pt idx="982">
                  <c:v>46.81</c:v>
                </c:pt>
                <c:pt idx="983">
                  <c:v>46.81</c:v>
                </c:pt>
                <c:pt idx="984">
                  <c:v>46.8</c:v>
                </c:pt>
                <c:pt idx="985">
                  <c:v>46.8</c:v>
                </c:pt>
                <c:pt idx="986">
                  <c:v>46.79</c:v>
                </c:pt>
                <c:pt idx="987">
                  <c:v>46.78</c:v>
                </c:pt>
                <c:pt idx="988">
                  <c:v>46.77</c:v>
                </c:pt>
                <c:pt idx="989">
                  <c:v>46.74</c:v>
                </c:pt>
                <c:pt idx="990">
                  <c:v>46.73</c:v>
                </c:pt>
                <c:pt idx="991">
                  <c:v>46.73</c:v>
                </c:pt>
                <c:pt idx="992">
                  <c:v>46.72</c:v>
                </c:pt>
                <c:pt idx="993">
                  <c:v>46.72</c:v>
                </c:pt>
                <c:pt idx="994">
                  <c:v>46.7</c:v>
                </c:pt>
                <c:pt idx="995">
                  <c:v>46.7</c:v>
                </c:pt>
                <c:pt idx="996">
                  <c:v>46.69</c:v>
                </c:pt>
                <c:pt idx="997">
                  <c:v>46.69</c:v>
                </c:pt>
                <c:pt idx="998">
                  <c:v>46.68</c:v>
                </c:pt>
                <c:pt idx="999">
                  <c:v>46.67</c:v>
                </c:pt>
                <c:pt idx="1000">
                  <c:v>46.67</c:v>
                </c:pt>
                <c:pt idx="1001">
                  <c:v>46.67</c:v>
                </c:pt>
                <c:pt idx="1002">
                  <c:v>46.66</c:v>
                </c:pt>
                <c:pt idx="1003">
                  <c:v>46.66</c:v>
                </c:pt>
                <c:pt idx="1004">
                  <c:v>46.66</c:v>
                </c:pt>
                <c:pt idx="1005">
                  <c:v>46.64</c:v>
                </c:pt>
                <c:pt idx="1006">
                  <c:v>46.62</c:v>
                </c:pt>
                <c:pt idx="1007">
                  <c:v>46.62</c:v>
                </c:pt>
                <c:pt idx="1008">
                  <c:v>46.61</c:v>
                </c:pt>
                <c:pt idx="1009">
                  <c:v>46.59</c:v>
                </c:pt>
                <c:pt idx="1010">
                  <c:v>46.58</c:v>
                </c:pt>
                <c:pt idx="1011">
                  <c:v>46.55</c:v>
                </c:pt>
                <c:pt idx="1012">
                  <c:v>46.55</c:v>
                </c:pt>
                <c:pt idx="1013">
                  <c:v>46.55</c:v>
                </c:pt>
                <c:pt idx="1014">
                  <c:v>46.54</c:v>
                </c:pt>
                <c:pt idx="1015">
                  <c:v>46.54</c:v>
                </c:pt>
                <c:pt idx="1016">
                  <c:v>46.52</c:v>
                </c:pt>
                <c:pt idx="1017">
                  <c:v>46.5</c:v>
                </c:pt>
                <c:pt idx="1018">
                  <c:v>46.49</c:v>
                </c:pt>
                <c:pt idx="1019">
                  <c:v>46.49</c:v>
                </c:pt>
                <c:pt idx="1020">
                  <c:v>46.49</c:v>
                </c:pt>
                <c:pt idx="1021">
                  <c:v>46.48</c:v>
                </c:pt>
                <c:pt idx="1022">
                  <c:v>46.47</c:v>
                </c:pt>
                <c:pt idx="1023">
                  <c:v>46.47</c:v>
                </c:pt>
                <c:pt idx="1024">
                  <c:v>46.45</c:v>
                </c:pt>
                <c:pt idx="1025">
                  <c:v>46.44</c:v>
                </c:pt>
                <c:pt idx="1026">
                  <c:v>46.44</c:v>
                </c:pt>
                <c:pt idx="1027">
                  <c:v>46.44</c:v>
                </c:pt>
                <c:pt idx="1028">
                  <c:v>46.44</c:v>
                </c:pt>
                <c:pt idx="1029">
                  <c:v>46.43</c:v>
                </c:pt>
                <c:pt idx="1030">
                  <c:v>46.42</c:v>
                </c:pt>
                <c:pt idx="1031">
                  <c:v>46.42</c:v>
                </c:pt>
                <c:pt idx="1032">
                  <c:v>46.41</c:v>
                </c:pt>
                <c:pt idx="1033">
                  <c:v>46.4</c:v>
                </c:pt>
                <c:pt idx="1034">
                  <c:v>46.39</c:v>
                </c:pt>
                <c:pt idx="1035">
                  <c:v>46.37</c:v>
                </c:pt>
                <c:pt idx="1036">
                  <c:v>46.37</c:v>
                </c:pt>
                <c:pt idx="1037">
                  <c:v>46.35</c:v>
                </c:pt>
                <c:pt idx="1038">
                  <c:v>46.35</c:v>
                </c:pt>
                <c:pt idx="1039">
                  <c:v>46.35</c:v>
                </c:pt>
                <c:pt idx="1040">
                  <c:v>46.34</c:v>
                </c:pt>
                <c:pt idx="1041">
                  <c:v>46.31</c:v>
                </c:pt>
                <c:pt idx="1042">
                  <c:v>46.31</c:v>
                </c:pt>
                <c:pt idx="1043">
                  <c:v>46.31</c:v>
                </c:pt>
                <c:pt idx="1044">
                  <c:v>46.3</c:v>
                </c:pt>
                <c:pt idx="1045">
                  <c:v>46.29</c:v>
                </c:pt>
                <c:pt idx="1046">
                  <c:v>46.22</c:v>
                </c:pt>
                <c:pt idx="1047">
                  <c:v>46.2</c:v>
                </c:pt>
                <c:pt idx="1048">
                  <c:v>46.2</c:v>
                </c:pt>
                <c:pt idx="1049">
                  <c:v>46.2</c:v>
                </c:pt>
                <c:pt idx="1050">
                  <c:v>46.18</c:v>
                </c:pt>
                <c:pt idx="1051">
                  <c:v>46.18</c:v>
                </c:pt>
                <c:pt idx="1052">
                  <c:v>46.17</c:v>
                </c:pt>
                <c:pt idx="1053">
                  <c:v>46.12</c:v>
                </c:pt>
                <c:pt idx="1054">
                  <c:v>46.11</c:v>
                </c:pt>
                <c:pt idx="1055">
                  <c:v>46.1</c:v>
                </c:pt>
                <c:pt idx="1056">
                  <c:v>46.09</c:v>
                </c:pt>
                <c:pt idx="1057">
                  <c:v>46.08</c:v>
                </c:pt>
                <c:pt idx="1058">
                  <c:v>46.07</c:v>
                </c:pt>
                <c:pt idx="1059">
                  <c:v>46.07</c:v>
                </c:pt>
                <c:pt idx="1060">
                  <c:v>46.06</c:v>
                </c:pt>
                <c:pt idx="1061">
                  <c:v>46.06</c:v>
                </c:pt>
                <c:pt idx="1062">
                  <c:v>46.05</c:v>
                </c:pt>
                <c:pt idx="1063">
                  <c:v>46.04</c:v>
                </c:pt>
                <c:pt idx="1064">
                  <c:v>46.03</c:v>
                </c:pt>
                <c:pt idx="1065">
                  <c:v>46.01</c:v>
                </c:pt>
                <c:pt idx="1066">
                  <c:v>46.01</c:v>
                </c:pt>
                <c:pt idx="1067">
                  <c:v>46.01</c:v>
                </c:pt>
                <c:pt idx="1068">
                  <c:v>46.01</c:v>
                </c:pt>
                <c:pt idx="1069">
                  <c:v>46</c:v>
                </c:pt>
                <c:pt idx="1070">
                  <c:v>46</c:v>
                </c:pt>
                <c:pt idx="1071">
                  <c:v>46</c:v>
                </c:pt>
                <c:pt idx="1072">
                  <c:v>46</c:v>
                </c:pt>
                <c:pt idx="1073">
                  <c:v>46</c:v>
                </c:pt>
                <c:pt idx="1074">
                  <c:v>46</c:v>
                </c:pt>
                <c:pt idx="1075">
                  <c:v>46</c:v>
                </c:pt>
                <c:pt idx="1076">
                  <c:v>45.99</c:v>
                </c:pt>
                <c:pt idx="1077">
                  <c:v>45.99</c:v>
                </c:pt>
                <c:pt idx="1078">
                  <c:v>45.99</c:v>
                </c:pt>
                <c:pt idx="1079">
                  <c:v>45.99</c:v>
                </c:pt>
                <c:pt idx="1080">
                  <c:v>45.98</c:v>
                </c:pt>
                <c:pt idx="1081">
                  <c:v>45.98</c:v>
                </c:pt>
                <c:pt idx="1082">
                  <c:v>45.98</c:v>
                </c:pt>
                <c:pt idx="1083">
                  <c:v>45.98</c:v>
                </c:pt>
                <c:pt idx="1084">
                  <c:v>45.98</c:v>
                </c:pt>
                <c:pt idx="1085">
                  <c:v>45.97</c:v>
                </c:pt>
                <c:pt idx="1086">
                  <c:v>45.97</c:v>
                </c:pt>
                <c:pt idx="1087">
                  <c:v>45.97</c:v>
                </c:pt>
                <c:pt idx="1088">
                  <c:v>45.97</c:v>
                </c:pt>
                <c:pt idx="1089">
                  <c:v>45.97</c:v>
                </c:pt>
                <c:pt idx="1090">
                  <c:v>45.97</c:v>
                </c:pt>
                <c:pt idx="1091">
                  <c:v>45.97</c:v>
                </c:pt>
                <c:pt idx="1092">
                  <c:v>45.96</c:v>
                </c:pt>
                <c:pt idx="1093">
                  <c:v>45.96</c:v>
                </c:pt>
                <c:pt idx="1094">
                  <c:v>45.96</c:v>
                </c:pt>
                <c:pt idx="1095">
                  <c:v>45.96</c:v>
                </c:pt>
                <c:pt idx="1096">
                  <c:v>45.96</c:v>
                </c:pt>
                <c:pt idx="1097">
                  <c:v>45.96</c:v>
                </c:pt>
                <c:pt idx="1098">
                  <c:v>45.95</c:v>
                </c:pt>
                <c:pt idx="1099">
                  <c:v>45.94</c:v>
                </c:pt>
                <c:pt idx="1100">
                  <c:v>45.94</c:v>
                </c:pt>
                <c:pt idx="1101">
                  <c:v>45.93</c:v>
                </c:pt>
                <c:pt idx="1102">
                  <c:v>45.93</c:v>
                </c:pt>
                <c:pt idx="1103">
                  <c:v>45.92</c:v>
                </c:pt>
                <c:pt idx="1104">
                  <c:v>45.92</c:v>
                </c:pt>
                <c:pt idx="1105">
                  <c:v>45.92</c:v>
                </c:pt>
                <c:pt idx="1106">
                  <c:v>45.92</c:v>
                </c:pt>
                <c:pt idx="1107">
                  <c:v>45.92</c:v>
                </c:pt>
                <c:pt idx="1108">
                  <c:v>45.92</c:v>
                </c:pt>
                <c:pt idx="1109">
                  <c:v>45.9</c:v>
                </c:pt>
                <c:pt idx="1110">
                  <c:v>45.88</c:v>
                </c:pt>
                <c:pt idx="1111">
                  <c:v>45.88</c:v>
                </c:pt>
                <c:pt idx="1112">
                  <c:v>45.87</c:v>
                </c:pt>
                <c:pt idx="1113">
                  <c:v>45.87</c:v>
                </c:pt>
                <c:pt idx="1114">
                  <c:v>45.86</c:v>
                </c:pt>
                <c:pt idx="1115">
                  <c:v>45.84</c:v>
                </c:pt>
                <c:pt idx="1116">
                  <c:v>45.83</c:v>
                </c:pt>
                <c:pt idx="1117">
                  <c:v>45.83</c:v>
                </c:pt>
                <c:pt idx="1118">
                  <c:v>45.83</c:v>
                </c:pt>
                <c:pt idx="1119">
                  <c:v>45.82</c:v>
                </c:pt>
                <c:pt idx="1120">
                  <c:v>45.81</c:v>
                </c:pt>
                <c:pt idx="1121">
                  <c:v>45.78</c:v>
                </c:pt>
                <c:pt idx="1122">
                  <c:v>45.78</c:v>
                </c:pt>
                <c:pt idx="1123">
                  <c:v>45.75</c:v>
                </c:pt>
                <c:pt idx="1124">
                  <c:v>45.74</c:v>
                </c:pt>
                <c:pt idx="1125">
                  <c:v>45.74</c:v>
                </c:pt>
                <c:pt idx="1126">
                  <c:v>45.74</c:v>
                </c:pt>
                <c:pt idx="1127">
                  <c:v>45.71</c:v>
                </c:pt>
                <c:pt idx="1128">
                  <c:v>45.71</c:v>
                </c:pt>
                <c:pt idx="1129">
                  <c:v>45.7</c:v>
                </c:pt>
                <c:pt idx="1130">
                  <c:v>45.7</c:v>
                </c:pt>
                <c:pt idx="1131">
                  <c:v>45.69</c:v>
                </c:pt>
                <c:pt idx="1132">
                  <c:v>45.67</c:v>
                </c:pt>
                <c:pt idx="1133">
                  <c:v>45.66</c:v>
                </c:pt>
                <c:pt idx="1134">
                  <c:v>45.66</c:v>
                </c:pt>
                <c:pt idx="1135">
                  <c:v>45.65</c:v>
                </c:pt>
                <c:pt idx="1136">
                  <c:v>45.64</c:v>
                </c:pt>
                <c:pt idx="1137">
                  <c:v>45.64</c:v>
                </c:pt>
                <c:pt idx="1138">
                  <c:v>45.6</c:v>
                </c:pt>
                <c:pt idx="1139">
                  <c:v>45.58</c:v>
                </c:pt>
                <c:pt idx="1140">
                  <c:v>45.57</c:v>
                </c:pt>
                <c:pt idx="1141">
                  <c:v>45.54</c:v>
                </c:pt>
                <c:pt idx="1142">
                  <c:v>45.53</c:v>
                </c:pt>
                <c:pt idx="1143">
                  <c:v>45.52</c:v>
                </c:pt>
                <c:pt idx="1144">
                  <c:v>45.49</c:v>
                </c:pt>
                <c:pt idx="1145">
                  <c:v>45.47</c:v>
                </c:pt>
                <c:pt idx="1146">
                  <c:v>45.47</c:v>
                </c:pt>
                <c:pt idx="1147">
                  <c:v>45.47</c:v>
                </c:pt>
                <c:pt idx="1148">
                  <c:v>45.46</c:v>
                </c:pt>
                <c:pt idx="1149">
                  <c:v>45.45</c:v>
                </c:pt>
                <c:pt idx="1150">
                  <c:v>45.45</c:v>
                </c:pt>
                <c:pt idx="1151">
                  <c:v>45.45</c:v>
                </c:pt>
                <c:pt idx="1152">
                  <c:v>45.44</c:v>
                </c:pt>
                <c:pt idx="1153">
                  <c:v>45.44</c:v>
                </c:pt>
                <c:pt idx="1154">
                  <c:v>45.44</c:v>
                </c:pt>
                <c:pt idx="1155">
                  <c:v>45.44</c:v>
                </c:pt>
                <c:pt idx="1156">
                  <c:v>45.42</c:v>
                </c:pt>
                <c:pt idx="1157">
                  <c:v>45.42</c:v>
                </c:pt>
                <c:pt idx="1158">
                  <c:v>45.42</c:v>
                </c:pt>
                <c:pt idx="1159">
                  <c:v>45.4</c:v>
                </c:pt>
                <c:pt idx="1160">
                  <c:v>45.4</c:v>
                </c:pt>
                <c:pt idx="1161">
                  <c:v>45.39</c:v>
                </c:pt>
                <c:pt idx="1162">
                  <c:v>45.39</c:v>
                </c:pt>
                <c:pt idx="1163">
                  <c:v>45.38</c:v>
                </c:pt>
                <c:pt idx="1164">
                  <c:v>45.36</c:v>
                </c:pt>
                <c:pt idx="1165">
                  <c:v>45.31</c:v>
                </c:pt>
                <c:pt idx="1166">
                  <c:v>45.31</c:v>
                </c:pt>
                <c:pt idx="1167">
                  <c:v>45.29</c:v>
                </c:pt>
                <c:pt idx="1168">
                  <c:v>45.28</c:v>
                </c:pt>
                <c:pt idx="1169">
                  <c:v>45.28</c:v>
                </c:pt>
                <c:pt idx="1170">
                  <c:v>45.28</c:v>
                </c:pt>
                <c:pt idx="1171">
                  <c:v>45.28</c:v>
                </c:pt>
                <c:pt idx="1172">
                  <c:v>45.28</c:v>
                </c:pt>
                <c:pt idx="1173">
                  <c:v>45.26</c:v>
                </c:pt>
                <c:pt idx="1174">
                  <c:v>45.23</c:v>
                </c:pt>
                <c:pt idx="1175">
                  <c:v>45.23</c:v>
                </c:pt>
                <c:pt idx="1176">
                  <c:v>45.23</c:v>
                </c:pt>
                <c:pt idx="1177">
                  <c:v>45.19</c:v>
                </c:pt>
                <c:pt idx="1178">
                  <c:v>45.18</c:v>
                </c:pt>
                <c:pt idx="1179">
                  <c:v>45.18</c:v>
                </c:pt>
                <c:pt idx="1180">
                  <c:v>45.17</c:v>
                </c:pt>
                <c:pt idx="1181">
                  <c:v>45.17</c:v>
                </c:pt>
                <c:pt idx="1182">
                  <c:v>45.16</c:v>
                </c:pt>
                <c:pt idx="1183">
                  <c:v>45.14</c:v>
                </c:pt>
                <c:pt idx="1184">
                  <c:v>45.12</c:v>
                </c:pt>
                <c:pt idx="1185">
                  <c:v>45.12</c:v>
                </c:pt>
                <c:pt idx="1186">
                  <c:v>45.1</c:v>
                </c:pt>
                <c:pt idx="1187">
                  <c:v>45.1</c:v>
                </c:pt>
                <c:pt idx="1188">
                  <c:v>45.1</c:v>
                </c:pt>
                <c:pt idx="1189">
                  <c:v>45.1</c:v>
                </c:pt>
                <c:pt idx="1190">
                  <c:v>45.09</c:v>
                </c:pt>
                <c:pt idx="1191">
                  <c:v>45.08</c:v>
                </c:pt>
                <c:pt idx="1192">
                  <c:v>45.08</c:v>
                </c:pt>
                <c:pt idx="1193">
                  <c:v>45.07</c:v>
                </c:pt>
                <c:pt idx="1194">
                  <c:v>45.06</c:v>
                </c:pt>
                <c:pt idx="1195">
                  <c:v>45.06</c:v>
                </c:pt>
                <c:pt idx="1196">
                  <c:v>45.05</c:v>
                </c:pt>
                <c:pt idx="1197">
                  <c:v>45.05</c:v>
                </c:pt>
                <c:pt idx="1198">
                  <c:v>45.04</c:v>
                </c:pt>
                <c:pt idx="1199">
                  <c:v>45.04</c:v>
                </c:pt>
                <c:pt idx="1200">
                  <c:v>45.03</c:v>
                </c:pt>
                <c:pt idx="1201">
                  <c:v>45.02</c:v>
                </c:pt>
                <c:pt idx="1202">
                  <c:v>45.02</c:v>
                </c:pt>
                <c:pt idx="1203">
                  <c:v>45.02</c:v>
                </c:pt>
                <c:pt idx="1204">
                  <c:v>45.01</c:v>
                </c:pt>
                <c:pt idx="1205">
                  <c:v>45.01</c:v>
                </c:pt>
                <c:pt idx="1206">
                  <c:v>45</c:v>
                </c:pt>
                <c:pt idx="1207">
                  <c:v>45</c:v>
                </c:pt>
                <c:pt idx="1208">
                  <c:v>45</c:v>
                </c:pt>
                <c:pt idx="1209">
                  <c:v>45</c:v>
                </c:pt>
                <c:pt idx="1210">
                  <c:v>45</c:v>
                </c:pt>
                <c:pt idx="1211">
                  <c:v>45</c:v>
                </c:pt>
                <c:pt idx="1212">
                  <c:v>45</c:v>
                </c:pt>
                <c:pt idx="1213">
                  <c:v>45</c:v>
                </c:pt>
                <c:pt idx="1214">
                  <c:v>45</c:v>
                </c:pt>
                <c:pt idx="1215">
                  <c:v>45</c:v>
                </c:pt>
                <c:pt idx="1216">
                  <c:v>44.99</c:v>
                </c:pt>
                <c:pt idx="1217">
                  <c:v>44.99</c:v>
                </c:pt>
                <c:pt idx="1218">
                  <c:v>44.99</c:v>
                </c:pt>
                <c:pt idx="1219">
                  <c:v>44.99</c:v>
                </c:pt>
                <c:pt idx="1220">
                  <c:v>44.98</c:v>
                </c:pt>
                <c:pt idx="1221">
                  <c:v>44.98</c:v>
                </c:pt>
                <c:pt idx="1222">
                  <c:v>44.98</c:v>
                </c:pt>
                <c:pt idx="1223">
                  <c:v>44.98</c:v>
                </c:pt>
                <c:pt idx="1224">
                  <c:v>44.98</c:v>
                </c:pt>
                <c:pt idx="1225">
                  <c:v>44.98</c:v>
                </c:pt>
                <c:pt idx="1226">
                  <c:v>44.98</c:v>
                </c:pt>
                <c:pt idx="1227">
                  <c:v>44.98</c:v>
                </c:pt>
                <c:pt idx="1228">
                  <c:v>44.97</c:v>
                </c:pt>
                <c:pt idx="1229">
                  <c:v>44.97</c:v>
                </c:pt>
                <c:pt idx="1230">
                  <c:v>44.97</c:v>
                </c:pt>
                <c:pt idx="1231">
                  <c:v>44.97</c:v>
                </c:pt>
                <c:pt idx="1232">
                  <c:v>44.97</c:v>
                </c:pt>
                <c:pt idx="1233">
                  <c:v>44.97</c:v>
                </c:pt>
                <c:pt idx="1234">
                  <c:v>44.97</c:v>
                </c:pt>
                <c:pt idx="1235">
                  <c:v>44.97</c:v>
                </c:pt>
                <c:pt idx="1236">
                  <c:v>44.96</c:v>
                </c:pt>
                <c:pt idx="1237">
                  <c:v>44.96</c:v>
                </c:pt>
                <c:pt idx="1238">
                  <c:v>44.96</c:v>
                </c:pt>
                <c:pt idx="1239">
                  <c:v>44.95</c:v>
                </c:pt>
                <c:pt idx="1240">
                  <c:v>44.95</c:v>
                </c:pt>
                <c:pt idx="1241">
                  <c:v>44.95</c:v>
                </c:pt>
                <c:pt idx="1242">
                  <c:v>44.95</c:v>
                </c:pt>
                <c:pt idx="1243">
                  <c:v>44.95</c:v>
                </c:pt>
                <c:pt idx="1244">
                  <c:v>44.95</c:v>
                </c:pt>
                <c:pt idx="1245">
                  <c:v>44.94</c:v>
                </c:pt>
                <c:pt idx="1246">
                  <c:v>44.94</c:v>
                </c:pt>
                <c:pt idx="1247">
                  <c:v>44.94</c:v>
                </c:pt>
                <c:pt idx="1248">
                  <c:v>44.94</c:v>
                </c:pt>
                <c:pt idx="1249">
                  <c:v>44.94</c:v>
                </c:pt>
                <c:pt idx="1250">
                  <c:v>44.94</c:v>
                </c:pt>
                <c:pt idx="1251">
                  <c:v>44.94</c:v>
                </c:pt>
                <c:pt idx="1252">
                  <c:v>44.94</c:v>
                </c:pt>
                <c:pt idx="1253">
                  <c:v>44.93</c:v>
                </c:pt>
                <c:pt idx="1254">
                  <c:v>44.93</c:v>
                </c:pt>
                <c:pt idx="1255">
                  <c:v>44.93</c:v>
                </c:pt>
                <c:pt idx="1256">
                  <c:v>44.93</c:v>
                </c:pt>
                <c:pt idx="1257">
                  <c:v>44.93</c:v>
                </c:pt>
                <c:pt idx="1258">
                  <c:v>44.93</c:v>
                </c:pt>
                <c:pt idx="1259">
                  <c:v>44.93</c:v>
                </c:pt>
                <c:pt idx="1260">
                  <c:v>44.92</c:v>
                </c:pt>
                <c:pt idx="1261">
                  <c:v>44.92</c:v>
                </c:pt>
                <c:pt idx="1262">
                  <c:v>44.92</c:v>
                </c:pt>
                <c:pt idx="1263">
                  <c:v>44.92</c:v>
                </c:pt>
                <c:pt idx="1264">
                  <c:v>44.92</c:v>
                </c:pt>
                <c:pt idx="1265">
                  <c:v>44.92</c:v>
                </c:pt>
                <c:pt idx="1266">
                  <c:v>44.92</c:v>
                </c:pt>
                <c:pt idx="1267">
                  <c:v>44.92</c:v>
                </c:pt>
                <c:pt idx="1268">
                  <c:v>44.92</c:v>
                </c:pt>
                <c:pt idx="1269">
                  <c:v>44.92</c:v>
                </c:pt>
                <c:pt idx="1270">
                  <c:v>44.92</c:v>
                </c:pt>
                <c:pt idx="1271">
                  <c:v>44.92</c:v>
                </c:pt>
                <c:pt idx="1272">
                  <c:v>44.91</c:v>
                </c:pt>
                <c:pt idx="1273">
                  <c:v>44.91</c:v>
                </c:pt>
                <c:pt idx="1274">
                  <c:v>44.91</c:v>
                </c:pt>
                <c:pt idx="1275">
                  <c:v>44.91</c:v>
                </c:pt>
                <c:pt idx="1276">
                  <c:v>44.91</c:v>
                </c:pt>
                <c:pt idx="1277">
                  <c:v>44.91</c:v>
                </c:pt>
                <c:pt idx="1278">
                  <c:v>44.91</c:v>
                </c:pt>
                <c:pt idx="1279">
                  <c:v>44.91</c:v>
                </c:pt>
                <c:pt idx="1280">
                  <c:v>44.9</c:v>
                </c:pt>
                <c:pt idx="1281">
                  <c:v>44.9</c:v>
                </c:pt>
                <c:pt idx="1282">
                  <c:v>44.9</c:v>
                </c:pt>
                <c:pt idx="1283">
                  <c:v>44.88</c:v>
                </c:pt>
                <c:pt idx="1284">
                  <c:v>44.87</c:v>
                </c:pt>
                <c:pt idx="1285">
                  <c:v>44.85</c:v>
                </c:pt>
                <c:pt idx="1286">
                  <c:v>44.83</c:v>
                </c:pt>
                <c:pt idx="1287">
                  <c:v>44.83</c:v>
                </c:pt>
                <c:pt idx="1288">
                  <c:v>44.82</c:v>
                </c:pt>
                <c:pt idx="1289">
                  <c:v>44.81</c:v>
                </c:pt>
                <c:pt idx="1290">
                  <c:v>44.81</c:v>
                </c:pt>
                <c:pt idx="1291">
                  <c:v>44.8</c:v>
                </c:pt>
                <c:pt idx="1292">
                  <c:v>44.79</c:v>
                </c:pt>
                <c:pt idx="1293">
                  <c:v>44.78</c:v>
                </c:pt>
                <c:pt idx="1294">
                  <c:v>44.77</c:v>
                </c:pt>
                <c:pt idx="1295">
                  <c:v>44.77</c:v>
                </c:pt>
                <c:pt idx="1296">
                  <c:v>44.76</c:v>
                </c:pt>
                <c:pt idx="1297">
                  <c:v>44.76</c:v>
                </c:pt>
                <c:pt idx="1298">
                  <c:v>44.76</c:v>
                </c:pt>
                <c:pt idx="1299">
                  <c:v>44.76</c:v>
                </c:pt>
                <c:pt idx="1300">
                  <c:v>44.74</c:v>
                </c:pt>
                <c:pt idx="1301">
                  <c:v>44.73</c:v>
                </c:pt>
                <c:pt idx="1302">
                  <c:v>44.72</c:v>
                </c:pt>
                <c:pt idx="1303">
                  <c:v>44.71</c:v>
                </c:pt>
                <c:pt idx="1304">
                  <c:v>44.71</c:v>
                </c:pt>
                <c:pt idx="1305">
                  <c:v>44.69</c:v>
                </c:pt>
                <c:pt idx="1306">
                  <c:v>44.68</c:v>
                </c:pt>
                <c:pt idx="1307">
                  <c:v>44.68</c:v>
                </c:pt>
                <c:pt idx="1308">
                  <c:v>44.67</c:v>
                </c:pt>
                <c:pt idx="1309">
                  <c:v>44.66</c:v>
                </c:pt>
                <c:pt idx="1310">
                  <c:v>44.62</c:v>
                </c:pt>
                <c:pt idx="1311">
                  <c:v>44.62</c:v>
                </c:pt>
                <c:pt idx="1312">
                  <c:v>44.62</c:v>
                </c:pt>
                <c:pt idx="1313">
                  <c:v>44.62</c:v>
                </c:pt>
                <c:pt idx="1314">
                  <c:v>44.61</c:v>
                </c:pt>
                <c:pt idx="1315">
                  <c:v>44.61</c:v>
                </c:pt>
                <c:pt idx="1316">
                  <c:v>44.57</c:v>
                </c:pt>
                <c:pt idx="1317">
                  <c:v>44.57</c:v>
                </c:pt>
                <c:pt idx="1318">
                  <c:v>44.55</c:v>
                </c:pt>
                <c:pt idx="1319">
                  <c:v>44.54</c:v>
                </c:pt>
                <c:pt idx="1320">
                  <c:v>44.54</c:v>
                </c:pt>
                <c:pt idx="1321">
                  <c:v>44.54</c:v>
                </c:pt>
                <c:pt idx="1322">
                  <c:v>44.51</c:v>
                </c:pt>
                <c:pt idx="1323">
                  <c:v>44.51</c:v>
                </c:pt>
                <c:pt idx="1324">
                  <c:v>44.5</c:v>
                </c:pt>
                <c:pt idx="1325">
                  <c:v>44.5</c:v>
                </c:pt>
                <c:pt idx="1326">
                  <c:v>44.5</c:v>
                </c:pt>
                <c:pt idx="1327">
                  <c:v>44.49</c:v>
                </c:pt>
                <c:pt idx="1328">
                  <c:v>44.48</c:v>
                </c:pt>
                <c:pt idx="1329">
                  <c:v>44.48</c:v>
                </c:pt>
                <c:pt idx="1330">
                  <c:v>44.45</c:v>
                </c:pt>
                <c:pt idx="1331">
                  <c:v>44.45</c:v>
                </c:pt>
                <c:pt idx="1332">
                  <c:v>44.44</c:v>
                </c:pt>
                <c:pt idx="1333">
                  <c:v>44.44</c:v>
                </c:pt>
                <c:pt idx="1334">
                  <c:v>44.43</c:v>
                </c:pt>
                <c:pt idx="1335">
                  <c:v>44.42</c:v>
                </c:pt>
                <c:pt idx="1336">
                  <c:v>44.41</c:v>
                </c:pt>
                <c:pt idx="1337">
                  <c:v>44.4</c:v>
                </c:pt>
                <c:pt idx="1338">
                  <c:v>44.4</c:v>
                </c:pt>
                <c:pt idx="1339">
                  <c:v>44.4</c:v>
                </c:pt>
                <c:pt idx="1340">
                  <c:v>44.39</c:v>
                </c:pt>
                <c:pt idx="1341">
                  <c:v>44.39</c:v>
                </c:pt>
                <c:pt idx="1342">
                  <c:v>44.39</c:v>
                </c:pt>
                <c:pt idx="1343">
                  <c:v>44.32</c:v>
                </c:pt>
                <c:pt idx="1344">
                  <c:v>44.32</c:v>
                </c:pt>
                <c:pt idx="1345">
                  <c:v>44.32</c:v>
                </c:pt>
                <c:pt idx="1346">
                  <c:v>44.31</c:v>
                </c:pt>
                <c:pt idx="1347">
                  <c:v>44.31</c:v>
                </c:pt>
                <c:pt idx="1348">
                  <c:v>44.31</c:v>
                </c:pt>
                <c:pt idx="1349">
                  <c:v>44.3</c:v>
                </c:pt>
                <c:pt idx="1350">
                  <c:v>44.29</c:v>
                </c:pt>
                <c:pt idx="1351">
                  <c:v>44.28</c:v>
                </c:pt>
                <c:pt idx="1352">
                  <c:v>44.27</c:v>
                </c:pt>
                <c:pt idx="1353">
                  <c:v>44.27</c:v>
                </c:pt>
                <c:pt idx="1354">
                  <c:v>44.25</c:v>
                </c:pt>
                <c:pt idx="1355">
                  <c:v>44.25</c:v>
                </c:pt>
                <c:pt idx="1356">
                  <c:v>44.24</c:v>
                </c:pt>
                <c:pt idx="1357">
                  <c:v>44.23</c:v>
                </c:pt>
                <c:pt idx="1358">
                  <c:v>44.23</c:v>
                </c:pt>
                <c:pt idx="1359">
                  <c:v>44.21</c:v>
                </c:pt>
                <c:pt idx="1360">
                  <c:v>44.2</c:v>
                </c:pt>
                <c:pt idx="1361">
                  <c:v>44.2</c:v>
                </c:pt>
                <c:pt idx="1362">
                  <c:v>44.2</c:v>
                </c:pt>
                <c:pt idx="1363">
                  <c:v>44.2</c:v>
                </c:pt>
                <c:pt idx="1364">
                  <c:v>44.2</c:v>
                </c:pt>
                <c:pt idx="1365">
                  <c:v>44.2</c:v>
                </c:pt>
                <c:pt idx="1366">
                  <c:v>44.19</c:v>
                </c:pt>
                <c:pt idx="1367">
                  <c:v>44.17</c:v>
                </c:pt>
                <c:pt idx="1368">
                  <c:v>44.17</c:v>
                </c:pt>
                <c:pt idx="1369">
                  <c:v>44.16</c:v>
                </c:pt>
                <c:pt idx="1370">
                  <c:v>44.15</c:v>
                </c:pt>
                <c:pt idx="1371">
                  <c:v>44.14</c:v>
                </c:pt>
                <c:pt idx="1372">
                  <c:v>44.14</c:v>
                </c:pt>
                <c:pt idx="1373">
                  <c:v>44.12</c:v>
                </c:pt>
                <c:pt idx="1374">
                  <c:v>44.11</c:v>
                </c:pt>
                <c:pt idx="1375">
                  <c:v>44.1</c:v>
                </c:pt>
                <c:pt idx="1376">
                  <c:v>44.1</c:v>
                </c:pt>
                <c:pt idx="1377">
                  <c:v>44.1</c:v>
                </c:pt>
                <c:pt idx="1378">
                  <c:v>44.09</c:v>
                </c:pt>
                <c:pt idx="1379">
                  <c:v>44.09</c:v>
                </c:pt>
                <c:pt idx="1380">
                  <c:v>44.08</c:v>
                </c:pt>
                <c:pt idx="1381">
                  <c:v>44.07</c:v>
                </c:pt>
                <c:pt idx="1382">
                  <c:v>44.05</c:v>
                </c:pt>
                <c:pt idx="1383">
                  <c:v>44.04</c:v>
                </c:pt>
                <c:pt idx="1384">
                  <c:v>44.04</c:v>
                </c:pt>
                <c:pt idx="1385">
                  <c:v>44.04</c:v>
                </c:pt>
                <c:pt idx="1386">
                  <c:v>44.03</c:v>
                </c:pt>
                <c:pt idx="1387">
                  <c:v>44.03</c:v>
                </c:pt>
                <c:pt idx="1388">
                  <c:v>44.03</c:v>
                </c:pt>
                <c:pt idx="1389">
                  <c:v>44.03</c:v>
                </c:pt>
                <c:pt idx="1390">
                  <c:v>44.02</c:v>
                </c:pt>
                <c:pt idx="1391">
                  <c:v>44.02</c:v>
                </c:pt>
                <c:pt idx="1392">
                  <c:v>44.02</c:v>
                </c:pt>
                <c:pt idx="1393">
                  <c:v>44.01</c:v>
                </c:pt>
                <c:pt idx="1394">
                  <c:v>44.01</c:v>
                </c:pt>
                <c:pt idx="1395">
                  <c:v>44</c:v>
                </c:pt>
                <c:pt idx="1396">
                  <c:v>44</c:v>
                </c:pt>
                <c:pt idx="1397">
                  <c:v>44</c:v>
                </c:pt>
                <c:pt idx="1398">
                  <c:v>44</c:v>
                </c:pt>
                <c:pt idx="1399">
                  <c:v>44</c:v>
                </c:pt>
                <c:pt idx="1400">
                  <c:v>44</c:v>
                </c:pt>
                <c:pt idx="1401">
                  <c:v>43.99</c:v>
                </c:pt>
                <c:pt idx="1402">
                  <c:v>43.99</c:v>
                </c:pt>
                <c:pt idx="1403">
                  <c:v>43.99</c:v>
                </c:pt>
                <c:pt idx="1404">
                  <c:v>43.99</c:v>
                </c:pt>
                <c:pt idx="1405">
                  <c:v>43.99</c:v>
                </c:pt>
                <c:pt idx="1406">
                  <c:v>43.99</c:v>
                </c:pt>
                <c:pt idx="1407">
                  <c:v>43.99</c:v>
                </c:pt>
                <c:pt idx="1408">
                  <c:v>43.98</c:v>
                </c:pt>
                <c:pt idx="1409">
                  <c:v>43.98</c:v>
                </c:pt>
                <c:pt idx="1410">
                  <c:v>43.98</c:v>
                </c:pt>
                <c:pt idx="1411">
                  <c:v>43.98</c:v>
                </c:pt>
                <c:pt idx="1412">
                  <c:v>43.98</c:v>
                </c:pt>
                <c:pt idx="1413">
                  <c:v>43.98</c:v>
                </c:pt>
                <c:pt idx="1414">
                  <c:v>43.98</c:v>
                </c:pt>
                <c:pt idx="1415">
                  <c:v>43.97</c:v>
                </c:pt>
                <c:pt idx="1416">
                  <c:v>43.97</c:v>
                </c:pt>
                <c:pt idx="1417">
                  <c:v>43.97</c:v>
                </c:pt>
                <c:pt idx="1418">
                  <c:v>43.97</c:v>
                </c:pt>
                <c:pt idx="1419">
                  <c:v>43.97</c:v>
                </c:pt>
                <c:pt idx="1420">
                  <c:v>43.97</c:v>
                </c:pt>
                <c:pt idx="1421">
                  <c:v>43.96</c:v>
                </c:pt>
                <c:pt idx="1422">
                  <c:v>43.96</c:v>
                </c:pt>
                <c:pt idx="1423">
                  <c:v>43.96</c:v>
                </c:pt>
                <c:pt idx="1424">
                  <c:v>43.96</c:v>
                </c:pt>
                <c:pt idx="1425">
                  <c:v>43.95</c:v>
                </c:pt>
                <c:pt idx="1426">
                  <c:v>43.95</c:v>
                </c:pt>
                <c:pt idx="1427">
                  <c:v>43.95</c:v>
                </c:pt>
                <c:pt idx="1428">
                  <c:v>43.95</c:v>
                </c:pt>
                <c:pt idx="1429">
                  <c:v>43.94</c:v>
                </c:pt>
                <c:pt idx="1430">
                  <c:v>43.94</c:v>
                </c:pt>
                <c:pt idx="1431">
                  <c:v>43.94</c:v>
                </c:pt>
                <c:pt idx="1432">
                  <c:v>43.94</c:v>
                </c:pt>
                <c:pt idx="1433">
                  <c:v>43.94</c:v>
                </c:pt>
                <c:pt idx="1434">
                  <c:v>43.94</c:v>
                </c:pt>
                <c:pt idx="1435">
                  <c:v>43.94</c:v>
                </c:pt>
                <c:pt idx="1436">
                  <c:v>43.93</c:v>
                </c:pt>
                <c:pt idx="1437">
                  <c:v>43.93</c:v>
                </c:pt>
                <c:pt idx="1438">
                  <c:v>43.93</c:v>
                </c:pt>
                <c:pt idx="1439">
                  <c:v>43.93</c:v>
                </c:pt>
                <c:pt idx="1440">
                  <c:v>43.93</c:v>
                </c:pt>
                <c:pt idx="1441">
                  <c:v>43.93</c:v>
                </c:pt>
                <c:pt idx="1442">
                  <c:v>43.93</c:v>
                </c:pt>
                <c:pt idx="1443">
                  <c:v>43.93</c:v>
                </c:pt>
                <c:pt idx="1444">
                  <c:v>43.93</c:v>
                </c:pt>
                <c:pt idx="1445">
                  <c:v>43.92</c:v>
                </c:pt>
                <c:pt idx="1446">
                  <c:v>43.92</c:v>
                </c:pt>
                <c:pt idx="1447">
                  <c:v>43.92</c:v>
                </c:pt>
                <c:pt idx="1448">
                  <c:v>43.91</c:v>
                </c:pt>
                <c:pt idx="1449">
                  <c:v>43.91</c:v>
                </c:pt>
                <c:pt idx="1450">
                  <c:v>43.91</c:v>
                </c:pt>
                <c:pt idx="1451">
                  <c:v>43.91</c:v>
                </c:pt>
                <c:pt idx="1452">
                  <c:v>43.91</c:v>
                </c:pt>
                <c:pt idx="1453">
                  <c:v>43.9</c:v>
                </c:pt>
                <c:pt idx="1454">
                  <c:v>43.9</c:v>
                </c:pt>
                <c:pt idx="1455">
                  <c:v>43.9</c:v>
                </c:pt>
                <c:pt idx="1456">
                  <c:v>43.9</c:v>
                </c:pt>
                <c:pt idx="1457">
                  <c:v>43.89</c:v>
                </c:pt>
                <c:pt idx="1458">
                  <c:v>43.88</c:v>
                </c:pt>
                <c:pt idx="1459">
                  <c:v>43.85</c:v>
                </c:pt>
                <c:pt idx="1460">
                  <c:v>43.8</c:v>
                </c:pt>
                <c:pt idx="1461">
                  <c:v>43.78</c:v>
                </c:pt>
                <c:pt idx="1462">
                  <c:v>43.78</c:v>
                </c:pt>
                <c:pt idx="1463">
                  <c:v>43.76</c:v>
                </c:pt>
                <c:pt idx="1464">
                  <c:v>43.75</c:v>
                </c:pt>
                <c:pt idx="1465">
                  <c:v>43.75</c:v>
                </c:pt>
                <c:pt idx="1466">
                  <c:v>43.72</c:v>
                </c:pt>
                <c:pt idx="1467">
                  <c:v>43.71</c:v>
                </c:pt>
                <c:pt idx="1468">
                  <c:v>43.71</c:v>
                </c:pt>
                <c:pt idx="1469">
                  <c:v>43.71</c:v>
                </c:pt>
                <c:pt idx="1470">
                  <c:v>43.7</c:v>
                </c:pt>
                <c:pt idx="1471">
                  <c:v>43.69</c:v>
                </c:pt>
                <c:pt idx="1472">
                  <c:v>43.68</c:v>
                </c:pt>
                <c:pt idx="1473">
                  <c:v>43.67</c:v>
                </c:pt>
                <c:pt idx="1474">
                  <c:v>43.63</c:v>
                </c:pt>
                <c:pt idx="1475">
                  <c:v>43.62</c:v>
                </c:pt>
                <c:pt idx="1476">
                  <c:v>43.62</c:v>
                </c:pt>
                <c:pt idx="1477">
                  <c:v>43.61</c:v>
                </c:pt>
                <c:pt idx="1478">
                  <c:v>43.58</c:v>
                </c:pt>
                <c:pt idx="1479">
                  <c:v>43.57</c:v>
                </c:pt>
                <c:pt idx="1480">
                  <c:v>43.57</c:v>
                </c:pt>
                <c:pt idx="1481">
                  <c:v>43.54</c:v>
                </c:pt>
                <c:pt idx="1482">
                  <c:v>43.54</c:v>
                </c:pt>
                <c:pt idx="1483">
                  <c:v>43.53</c:v>
                </c:pt>
                <c:pt idx="1484">
                  <c:v>43.52</c:v>
                </c:pt>
                <c:pt idx="1485">
                  <c:v>43.52</c:v>
                </c:pt>
                <c:pt idx="1486">
                  <c:v>43.51</c:v>
                </c:pt>
                <c:pt idx="1487">
                  <c:v>43.51</c:v>
                </c:pt>
                <c:pt idx="1488">
                  <c:v>43.5</c:v>
                </c:pt>
                <c:pt idx="1489">
                  <c:v>43.5</c:v>
                </c:pt>
                <c:pt idx="1490">
                  <c:v>43.5</c:v>
                </c:pt>
                <c:pt idx="1491">
                  <c:v>43.48</c:v>
                </c:pt>
                <c:pt idx="1492">
                  <c:v>43.47</c:v>
                </c:pt>
                <c:pt idx="1493">
                  <c:v>43.45</c:v>
                </c:pt>
                <c:pt idx="1494">
                  <c:v>43.44</c:v>
                </c:pt>
                <c:pt idx="1495">
                  <c:v>43.42</c:v>
                </c:pt>
                <c:pt idx="1496">
                  <c:v>43.4</c:v>
                </c:pt>
                <c:pt idx="1497">
                  <c:v>43.4</c:v>
                </c:pt>
                <c:pt idx="1498">
                  <c:v>43.38</c:v>
                </c:pt>
                <c:pt idx="1499">
                  <c:v>43.37</c:v>
                </c:pt>
                <c:pt idx="1500">
                  <c:v>43.37</c:v>
                </c:pt>
                <c:pt idx="1501">
                  <c:v>43.36</c:v>
                </c:pt>
                <c:pt idx="1502">
                  <c:v>43.34</c:v>
                </c:pt>
                <c:pt idx="1503">
                  <c:v>43.34</c:v>
                </c:pt>
                <c:pt idx="1504">
                  <c:v>43.32</c:v>
                </c:pt>
                <c:pt idx="1505">
                  <c:v>43.31</c:v>
                </c:pt>
                <c:pt idx="1506">
                  <c:v>43.31</c:v>
                </c:pt>
                <c:pt idx="1507">
                  <c:v>43.29</c:v>
                </c:pt>
                <c:pt idx="1508">
                  <c:v>43.29</c:v>
                </c:pt>
                <c:pt idx="1509">
                  <c:v>43.25</c:v>
                </c:pt>
                <c:pt idx="1510">
                  <c:v>43.24</c:v>
                </c:pt>
                <c:pt idx="1511">
                  <c:v>43.23</c:v>
                </c:pt>
                <c:pt idx="1512">
                  <c:v>43.23</c:v>
                </c:pt>
                <c:pt idx="1513">
                  <c:v>43.23</c:v>
                </c:pt>
                <c:pt idx="1514">
                  <c:v>43.22</c:v>
                </c:pt>
                <c:pt idx="1515">
                  <c:v>43.21</c:v>
                </c:pt>
                <c:pt idx="1516">
                  <c:v>43.21</c:v>
                </c:pt>
                <c:pt idx="1517">
                  <c:v>43.2</c:v>
                </c:pt>
                <c:pt idx="1518">
                  <c:v>43.2</c:v>
                </c:pt>
                <c:pt idx="1519">
                  <c:v>43.18</c:v>
                </c:pt>
                <c:pt idx="1520">
                  <c:v>43.17</c:v>
                </c:pt>
                <c:pt idx="1521">
                  <c:v>43.17</c:v>
                </c:pt>
                <c:pt idx="1522">
                  <c:v>43.16</c:v>
                </c:pt>
                <c:pt idx="1523">
                  <c:v>43.13</c:v>
                </c:pt>
                <c:pt idx="1524">
                  <c:v>43.12</c:v>
                </c:pt>
                <c:pt idx="1525">
                  <c:v>43.12</c:v>
                </c:pt>
                <c:pt idx="1526">
                  <c:v>43.11</c:v>
                </c:pt>
                <c:pt idx="1527">
                  <c:v>43.11</c:v>
                </c:pt>
                <c:pt idx="1528">
                  <c:v>43.1</c:v>
                </c:pt>
                <c:pt idx="1529">
                  <c:v>43.1</c:v>
                </c:pt>
                <c:pt idx="1530">
                  <c:v>43.1</c:v>
                </c:pt>
                <c:pt idx="1531">
                  <c:v>43.09</c:v>
                </c:pt>
                <c:pt idx="1532">
                  <c:v>43.09</c:v>
                </c:pt>
                <c:pt idx="1533">
                  <c:v>43.09</c:v>
                </c:pt>
                <c:pt idx="1534">
                  <c:v>43.09</c:v>
                </c:pt>
                <c:pt idx="1535">
                  <c:v>43.08</c:v>
                </c:pt>
                <c:pt idx="1536">
                  <c:v>43.08</c:v>
                </c:pt>
                <c:pt idx="1537">
                  <c:v>43.07</c:v>
                </c:pt>
                <c:pt idx="1538">
                  <c:v>43.07</c:v>
                </c:pt>
                <c:pt idx="1539">
                  <c:v>43.07</c:v>
                </c:pt>
                <c:pt idx="1540">
                  <c:v>43.06</c:v>
                </c:pt>
                <c:pt idx="1541">
                  <c:v>43.06</c:v>
                </c:pt>
                <c:pt idx="1542">
                  <c:v>43.06</c:v>
                </c:pt>
                <c:pt idx="1543">
                  <c:v>43.06</c:v>
                </c:pt>
                <c:pt idx="1544">
                  <c:v>43.05</c:v>
                </c:pt>
                <c:pt idx="1545">
                  <c:v>43.05</c:v>
                </c:pt>
                <c:pt idx="1546">
                  <c:v>43.05</c:v>
                </c:pt>
                <c:pt idx="1547">
                  <c:v>43.05</c:v>
                </c:pt>
                <c:pt idx="1548">
                  <c:v>43.03</c:v>
                </c:pt>
                <c:pt idx="1549">
                  <c:v>43.03</c:v>
                </c:pt>
                <c:pt idx="1550">
                  <c:v>43.02</c:v>
                </c:pt>
                <c:pt idx="1551">
                  <c:v>43.02</c:v>
                </c:pt>
                <c:pt idx="1552">
                  <c:v>43.02</c:v>
                </c:pt>
                <c:pt idx="1553">
                  <c:v>43.01</c:v>
                </c:pt>
                <c:pt idx="1554">
                  <c:v>43.01</c:v>
                </c:pt>
                <c:pt idx="1555">
                  <c:v>43</c:v>
                </c:pt>
                <c:pt idx="1556">
                  <c:v>43</c:v>
                </c:pt>
                <c:pt idx="1557">
                  <c:v>43</c:v>
                </c:pt>
                <c:pt idx="1558">
                  <c:v>43</c:v>
                </c:pt>
                <c:pt idx="1559">
                  <c:v>42.99</c:v>
                </c:pt>
                <c:pt idx="1560">
                  <c:v>42.99</c:v>
                </c:pt>
                <c:pt idx="1561">
                  <c:v>42.99</c:v>
                </c:pt>
                <c:pt idx="1562">
                  <c:v>42.99</c:v>
                </c:pt>
                <c:pt idx="1563">
                  <c:v>42.99</c:v>
                </c:pt>
                <c:pt idx="1564">
                  <c:v>42.99</c:v>
                </c:pt>
                <c:pt idx="1565">
                  <c:v>42.98</c:v>
                </c:pt>
                <c:pt idx="1566">
                  <c:v>42.98</c:v>
                </c:pt>
                <c:pt idx="1567">
                  <c:v>42.98</c:v>
                </c:pt>
                <c:pt idx="1568">
                  <c:v>42.98</c:v>
                </c:pt>
                <c:pt idx="1569">
                  <c:v>42.98</c:v>
                </c:pt>
                <c:pt idx="1570">
                  <c:v>42.97</c:v>
                </c:pt>
                <c:pt idx="1571">
                  <c:v>42.97</c:v>
                </c:pt>
                <c:pt idx="1572">
                  <c:v>42.97</c:v>
                </c:pt>
                <c:pt idx="1573">
                  <c:v>42.97</c:v>
                </c:pt>
                <c:pt idx="1574">
                  <c:v>42.97</c:v>
                </c:pt>
                <c:pt idx="1575">
                  <c:v>42.97</c:v>
                </c:pt>
                <c:pt idx="1576">
                  <c:v>42.97</c:v>
                </c:pt>
                <c:pt idx="1577">
                  <c:v>42.96</c:v>
                </c:pt>
                <c:pt idx="1578">
                  <c:v>42.96</c:v>
                </c:pt>
                <c:pt idx="1579">
                  <c:v>42.96</c:v>
                </c:pt>
                <c:pt idx="1580">
                  <c:v>42.96</c:v>
                </c:pt>
                <c:pt idx="1581">
                  <c:v>42.96</c:v>
                </c:pt>
                <c:pt idx="1582">
                  <c:v>42.95</c:v>
                </c:pt>
                <c:pt idx="1583">
                  <c:v>42.95</c:v>
                </c:pt>
                <c:pt idx="1584">
                  <c:v>42.95</c:v>
                </c:pt>
                <c:pt idx="1585">
                  <c:v>42.95</c:v>
                </c:pt>
                <c:pt idx="1586">
                  <c:v>42.94</c:v>
                </c:pt>
                <c:pt idx="1587">
                  <c:v>42.94</c:v>
                </c:pt>
                <c:pt idx="1588">
                  <c:v>42.94</c:v>
                </c:pt>
                <c:pt idx="1589">
                  <c:v>42.93</c:v>
                </c:pt>
                <c:pt idx="1590">
                  <c:v>42.93</c:v>
                </c:pt>
                <c:pt idx="1591">
                  <c:v>42.93</c:v>
                </c:pt>
                <c:pt idx="1592">
                  <c:v>42.92</c:v>
                </c:pt>
                <c:pt idx="1593">
                  <c:v>42.92</c:v>
                </c:pt>
                <c:pt idx="1594">
                  <c:v>42.92</c:v>
                </c:pt>
                <c:pt idx="1595">
                  <c:v>42.92</c:v>
                </c:pt>
                <c:pt idx="1596">
                  <c:v>42.92</c:v>
                </c:pt>
                <c:pt idx="1597">
                  <c:v>42.91</c:v>
                </c:pt>
                <c:pt idx="1598">
                  <c:v>42.91</c:v>
                </c:pt>
                <c:pt idx="1599">
                  <c:v>42.91</c:v>
                </c:pt>
                <c:pt idx="1600">
                  <c:v>42.91</c:v>
                </c:pt>
                <c:pt idx="1601">
                  <c:v>42.9</c:v>
                </c:pt>
                <c:pt idx="1602">
                  <c:v>42.89</c:v>
                </c:pt>
                <c:pt idx="1603">
                  <c:v>42.87</c:v>
                </c:pt>
                <c:pt idx="1604">
                  <c:v>42.87</c:v>
                </c:pt>
                <c:pt idx="1605">
                  <c:v>42.87</c:v>
                </c:pt>
                <c:pt idx="1606">
                  <c:v>42.86</c:v>
                </c:pt>
                <c:pt idx="1607">
                  <c:v>42.85</c:v>
                </c:pt>
                <c:pt idx="1608">
                  <c:v>42.85</c:v>
                </c:pt>
                <c:pt idx="1609">
                  <c:v>42.84</c:v>
                </c:pt>
                <c:pt idx="1610">
                  <c:v>42.84</c:v>
                </c:pt>
                <c:pt idx="1611">
                  <c:v>42.83</c:v>
                </c:pt>
                <c:pt idx="1612">
                  <c:v>42.82</c:v>
                </c:pt>
                <c:pt idx="1613">
                  <c:v>42.82</c:v>
                </c:pt>
                <c:pt idx="1614">
                  <c:v>42.81</c:v>
                </c:pt>
                <c:pt idx="1615">
                  <c:v>42.81</c:v>
                </c:pt>
                <c:pt idx="1616">
                  <c:v>42.77</c:v>
                </c:pt>
                <c:pt idx="1617">
                  <c:v>42.77</c:v>
                </c:pt>
                <c:pt idx="1618">
                  <c:v>42.75</c:v>
                </c:pt>
                <c:pt idx="1619">
                  <c:v>42.73</c:v>
                </c:pt>
                <c:pt idx="1620">
                  <c:v>42.73</c:v>
                </c:pt>
                <c:pt idx="1621">
                  <c:v>42.72</c:v>
                </c:pt>
                <c:pt idx="1622">
                  <c:v>42.72</c:v>
                </c:pt>
                <c:pt idx="1623">
                  <c:v>42.71</c:v>
                </c:pt>
                <c:pt idx="1624">
                  <c:v>42.71</c:v>
                </c:pt>
                <c:pt idx="1625">
                  <c:v>42.7</c:v>
                </c:pt>
                <c:pt idx="1626">
                  <c:v>42.67</c:v>
                </c:pt>
                <c:pt idx="1627">
                  <c:v>42.66</c:v>
                </c:pt>
                <c:pt idx="1628">
                  <c:v>42.64</c:v>
                </c:pt>
                <c:pt idx="1629">
                  <c:v>42.64</c:v>
                </c:pt>
                <c:pt idx="1630">
                  <c:v>42.63</c:v>
                </c:pt>
                <c:pt idx="1631">
                  <c:v>42.61</c:v>
                </c:pt>
                <c:pt idx="1632">
                  <c:v>42.61</c:v>
                </c:pt>
                <c:pt idx="1633">
                  <c:v>42.6</c:v>
                </c:pt>
                <c:pt idx="1634">
                  <c:v>42.6</c:v>
                </c:pt>
                <c:pt idx="1635">
                  <c:v>42.59</c:v>
                </c:pt>
                <c:pt idx="1636">
                  <c:v>42.58</c:v>
                </c:pt>
                <c:pt idx="1637">
                  <c:v>42.57</c:v>
                </c:pt>
                <c:pt idx="1638">
                  <c:v>42.56</c:v>
                </c:pt>
                <c:pt idx="1639">
                  <c:v>42.55</c:v>
                </c:pt>
                <c:pt idx="1640">
                  <c:v>42.54</c:v>
                </c:pt>
                <c:pt idx="1641">
                  <c:v>42.54</c:v>
                </c:pt>
                <c:pt idx="1642">
                  <c:v>42.52</c:v>
                </c:pt>
                <c:pt idx="1643">
                  <c:v>42.51</c:v>
                </c:pt>
                <c:pt idx="1644">
                  <c:v>42.5</c:v>
                </c:pt>
                <c:pt idx="1645">
                  <c:v>42.5</c:v>
                </c:pt>
                <c:pt idx="1646">
                  <c:v>42.48</c:v>
                </c:pt>
                <c:pt idx="1647">
                  <c:v>42.48</c:v>
                </c:pt>
                <c:pt idx="1648">
                  <c:v>42.47</c:v>
                </c:pt>
                <c:pt idx="1649">
                  <c:v>42.46</c:v>
                </c:pt>
                <c:pt idx="1650">
                  <c:v>42.46</c:v>
                </c:pt>
                <c:pt idx="1651">
                  <c:v>42.45</c:v>
                </c:pt>
                <c:pt idx="1652">
                  <c:v>42.45</c:v>
                </c:pt>
                <c:pt idx="1653">
                  <c:v>42.44</c:v>
                </c:pt>
                <c:pt idx="1654">
                  <c:v>42.44</c:v>
                </c:pt>
                <c:pt idx="1655">
                  <c:v>42.44</c:v>
                </c:pt>
                <c:pt idx="1656">
                  <c:v>42.44</c:v>
                </c:pt>
                <c:pt idx="1657">
                  <c:v>42.44</c:v>
                </c:pt>
                <c:pt idx="1658">
                  <c:v>42.44</c:v>
                </c:pt>
                <c:pt idx="1659">
                  <c:v>42.44</c:v>
                </c:pt>
                <c:pt idx="1660">
                  <c:v>42.44</c:v>
                </c:pt>
                <c:pt idx="1661">
                  <c:v>42.44</c:v>
                </c:pt>
                <c:pt idx="1662">
                  <c:v>42.43</c:v>
                </c:pt>
                <c:pt idx="1663">
                  <c:v>42.43</c:v>
                </c:pt>
                <c:pt idx="1664">
                  <c:v>42.43</c:v>
                </c:pt>
                <c:pt idx="1665">
                  <c:v>42.43</c:v>
                </c:pt>
                <c:pt idx="1666">
                  <c:v>42.43</c:v>
                </c:pt>
                <c:pt idx="1667">
                  <c:v>42.42</c:v>
                </c:pt>
                <c:pt idx="1668">
                  <c:v>42.42</c:v>
                </c:pt>
                <c:pt idx="1669">
                  <c:v>42.41</c:v>
                </c:pt>
                <c:pt idx="1670">
                  <c:v>42.4</c:v>
                </c:pt>
                <c:pt idx="1671">
                  <c:v>42.4</c:v>
                </c:pt>
                <c:pt idx="1672">
                  <c:v>42.37</c:v>
                </c:pt>
                <c:pt idx="1673">
                  <c:v>42.37</c:v>
                </c:pt>
                <c:pt idx="1674">
                  <c:v>42.32</c:v>
                </c:pt>
                <c:pt idx="1675">
                  <c:v>42.32</c:v>
                </c:pt>
                <c:pt idx="1676">
                  <c:v>42.31</c:v>
                </c:pt>
                <c:pt idx="1677">
                  <c:v>42.3</c:v>
                </c:pt>
                <c:pt idx="1678">
                  <c:v>42.29</c:v>
                </c:pt>
                <c:pt idx="1679">
                  <c:v>42.29</c:v>
                </c:pt>
                <c:pt idx="1680">
                  <c:v>42.28</c:v>
                </c:pt>
                <c:pt idx="1681">
                  <c:v>42.26</c:v>
                </c:pt>
                <c:pt idx="1682">
                  <c:v>42.24</c:v>
                </c:pt>
                <c:pt idx="1683">
                  <c:v>42.23</c:v>
                </c:pt>
                <c:pt idx="1684">
                  <c:v>42.23</c:v>
                </c:pt>
                <c:pt idx="1685">
                  <c:v>42.22</c:v>
                </c:pt>
                <c:pt idx="1686">
                  <c:v>42.2</c:v>
                </c:pt>
                <c:pt idx="1687">
                  <c:v>42.17</c:v>
                </c:pt>
                <c:pt idx="1688">
                  <c:v>42.17</c:v>
                </c:pt>
                <c:pt idx="1689">
                  <c:v>42.17</c:v>
                </c:pt>
                <c:pt idx="1690">
                  <c:v>42.16</c:v>
                </c:pt>
                <c:pt idx="1691">
                  <c:v>42.15</c:v>
                </c:pt>
                <c:pt idx="1692">
                  <c:v>42.15</c:v>
                </c:pt>
                <c:pt idx="1693">
                  <c:v>42.15</c:v>
                </c:pt>
                <c:pt idx="1694">
                  <c:v>42.14</c:v>
                </c:pt>
                <c:pt idx="1695">
                  <c:v>42.12</c:v>
                </c:pt>
                <c:pt idx="1696">
                  <c:v>42.11</c:v>
                </c:pt>
                <c:pt idx="1697">
                  <c:v>42.11</c:v>
                </c:pt>
                <c:pt idx="1698">
                  <c:v>42.1</c:v>
                </c:pt>
                <c:pt idx="1699">
                  <c:v>42.1</c:v>
                </c:pt>
                <c:pt idx="1700">
                  <c:v>42.1</c:v>
                </c:pt>
                <c:pt idx="1701">
                  <c:v>42.1</c:v>
                </c:pt>
                <c:pt idx="1702">
                  <c:v>42.1</c:v>
                </c:pt>
                <c:pt idx="1703">
                  <c:v>42.09</c:v>
                </c:pt>
                <c:pt idx="1704">
                  <c:v>42.09</c:v>
                </c:pt>
                <c:pt idx="1705">
                  <c:v>42.09</c:v>
                </c:pt>
                <c:pt idx="1706">
                  <c:v>42.08</c:v>
                </c:pt>
                <c:pt idx="1707">
                  <c:v>42.08</c:v>
                </c:pt>
                <c:pt idx="1708">
                  <c:v>42.08</c:v>
                </c:pt>
                <c:pt idx="1709">
                  <c:v>42.08</c:v>
                </c:pt>
                <c:pt idx="1710">
                  <c:v>42.07</c:v>
                </c:pt>
                <c:pt idx="1711">
                  <c:v>42.07</c:v>
                </c:pt>
                <c:pt idx="1712">
                  <c:v>42.07</c:v>
                </c:pt>
                <c:pt idx="1713">
                  <c:v>42.06</c:v>
                </c:pt>
                <c:pt idx="1714">
                  <c:v>42.06</c:v>
                </c:pt>
                <c:pt idx="1715">
                  <c:v>42.06</c:v>
                </c:pt>
                <c:pt idx="1716">
                  <c:v>42.06</c:v>
                </c:pt>
                <c:pt idx="1717">
                  <c:v>42.05</c:v>
                </c:pt>
                <c:pt idx="1718">
                  <c:v>42.05</c:v>
                </c:pt>
                <c:pt idx="1719">
                  <c:v>42.05</c:v>
                </c:pt>
                <c:pt idx="1720">
                  <c:v>42.05</c:v>
                </c:pt>
                <c:pt idx="1721">
                  <c:v>42.04</c:v>
                </c:pt>
                <c:pt idx="1722">
                  <c:v>42.04</c:v>
                </c:pt>
                <c:pt idx="1723">
                  <c:v>42.04</c:v>
                </c:pt>
                <c:pt idx="1724">
                  <c:v>42.04</c:v>
                </c:pt>
                <c:pt idx="1725">
                  <c:v>42.04</c:v>
                </c:pt>
                <c:pt idx="1726">
                  <c:v>42.04</c:v>
                </c:pt>
                <c:pt idx="1727">
                  <c:v>42.03</c:v>
                </c:pt>
                <c:pt idx="1728">
                  <c:v>42.03</c:v>
                </c:pt>
                <c:pt idx="1729">
                  <c:v>42.03</c:v>
                </c:pt>
                <c:pt idx="1730">
                  <c:v>42.03</c:v>
                </c:pt>
                <c:pt idx="1731">
                  <c:v>42.02</c:v>
                </c:pt>
                <c:pt idx="1732">
                  <c:v>42.02</c:v>
                </c:pt>
                <c:pt idx="1733">
                  <c:v>42.02</c:v>
                </c:pt>
                <c:pt idx="1734">
                  <c:v>42.02</c:v>
                </c:pt>
                <c:pt idx="1735">
                  <c:v>42.02</c:v>
                </c:pt>
                <c:pt idx="1736">
                  <c:v>42.01</c:v>
                </c:pt>
                <c:pt idx="1737">
                  <c:v>42.01</c:v>
                </c:pt>
                <c:pt idx="1738">
                  <c:v>42.01</c:v>
                </c:pt>
                <c:pt idx="1739">
                  <c:v>42.01</c:v>
                </c:pt>
                <c:pt idx="1740">
                  <c:v>42.01</c:v>
                </c:pt>
                <c:pt idx="1741">
                  <c:v>42</c:v>
                </c:pt>
                <c:pt idx="1742">
                  <c:v>42</c:v>
                </c:pt>
                <c:pt idx="1743">
                  <c:v>42</c:v>
                </c:pt>
                <c:pt idx="1744">
                  <c:v>42</c:v>
                </c:pt>
                <c:pt idx="1745">
                  <c:v>42</c:v>
                </c:pt>
                <c:pt idx="1746">
                  <c:v>42</c:v>
                </c:pt>
                <c:pt idx="1747">
                  <c:v>42</c:v>
                </c:pt>
                <c:pt idx="1748">
                  <c:v>42</c:v>
                </c:pt>
                <c:pt idx="1749">
                  <c:v>42</c:v>
                </c:pt>
                <c:pt idx="1750">
                  <c:v>42</c:v>
                </c:pt>
                <c:pt idx="1751">
                  <c:v>41.99</c:v>
                </c:pt>
                <c:pt idx="1752">
                  <c:v>41.99</c:v>
                </c:pt>
                <c:pt idx="1753">
                  <c:v>41.99</c:v>
                </c:pt>
                <c:pt idx="1754">
                  <c:v>41.98</c:v>
                </c:pt>
                <c:pt idx="1755">
                  <c:v>41.98</c:v>
                </c:pt>
                <c:pt idx="1756">
                  <c:v>41.98</c:v>
                </c:pt>
                <c:pt idx="1757">
                  <c:v>41.98</c:v>
                </c:pt>
                <c:pt idx="1758">
                  <c:v>41.98</c:v>
                </c:pt>
                <c:pt idx="1759">
                  <c:v>41.97</c:v>
                </c:pt>
                <c:pt idx="1760">
                  <c:v>41.97</c:v>
                </c:pt>
                <c:pt idx="1761">
                  <c:v>41.97</c:v>
                </c:pt>
                <c:pt idx="1762">
                  <c:v>41.97</c:v>
                </c:pt>
                <c:pt idx="1763">
                  <c:v>41.97</c:v>
                </c:pt>
                <c:pt idx="1764">
                  <c:v>41.96</c:v>
                </c:pt>
                <c:pt idx="1765">
                  <c:v>41.96</c:v>
                </c:pt>
                <c:pt idx="1766">
                  <c:v>41.96</c:v>
                </c:pt>
                <c:pt idx="1767">
                  <c:v>41.96</c:v>
                </c:pt>
                <c:pt idx="1768">
                  <c:v>41.96</c:v>
                </c:pt>
                <c:pt idx="1769">
                  <c:v>41.95</c:v>
                </c:pt>
                <c:pt idx="1770">
                  <c:v>41.95</c:v>
                </c:pt>
                <c:pt idx="1771">
                  <c:v>41.95</c:v>
                </c:pt>
                <c:pt idx="1772">
                  <c:v>41.94</c:v>
                </c:pt>
                <c:pt idx="1773">
                  <c:v>41.94</c:v>
                </c:pt>
                <c:pt idx="1774">
                  <c:v>41.94</c:v>
                </c:pt>
                <c:pt idx="1775">
                  <c:v>41.94</c:v>
                </c:pt>
                <c:pt idx="1776">
                  <c:v>41.94</c:v>
                </c:pt>
                <c:pt idx="1777">
                  <c:v>41.93</c:v>
                </c:pt>
                <c:pt idx="1778">
                  <c:v>41.93</c:v>
                </c:pt>
                <c:pt idx="1779">
                  <c:v>41.93</c:v>
                </c:pt>
                <c:pt idx="1780">
                  <c:v>41.92</c:v>
                </c:pt>
                <c:pt idx="1781">
                  <c:v>41.92</c:v>
                </c:pt>
                <c:pt idx="1782">
                  <c:v>41.92</c:v>
                </c:pt>
                <c:pt idx="1783">
                  <c:v>41.92</c:v>
                </c:pt>
                <c:pt idx="1784">
                  <c:v>41.92</c:v>
                </c:pt>
                <c:pt idx="1785">
                  <c:v>41.92</c:v>
                </c:pt>
                <c:pt idx="1786">
                  <c:v>41.91</c:v>
                </c:pt>
                <c:pt idx="1787">
                  <c:v>41.91</c:v>
                </c:pt>
                <c:pt idx="1788">
                  <c:v>41.91</c:v>
                </c:pt>
                <c:pt idx="1789">
                  <c:v>41.91</c:v>
                </c:pt>
                <c:pt idx="1790">
                  <c:v>41.91</c:v>
                </c:pt>
                <c:pt idx="1791">
                  <c:v>41.9</c:v>
                </c:pt>
                <c:pt idx="1792">
                  <c:v>41.9</c:v>
                </c:pt>
                <c:pt idx="1793">
                  <c:v>41.9</c:v>
                </c:pt>
                <c:pt idx="1794">
                  <c:v>41.89</c:v>
                </c:pt>
                <c:pt idx="1795">
                  <c:v>41.89</c:v>
                </c:pt>
                <c:pt idx="1796">
                  <c:v>41.87</c:v>
                </c:pt>
                <c:pt idx="1797">
                  <c:v>41.85</c:v>
                </c:pt>
                <c:pt idx="1798">
                  <c:v>41.85</c:v>
                </c:pt>
                <c:pt idx="1799">
                  <c:v>41.84</c:v>
                </c:pt>
                <c:pt idx="1800">
                  <c:v>41.83</c:v>
                </c:pt>
                <c:pt idx="1801">
                  <c:v>41.81</c:v>
                </c:pt>
                <c:pt idx="1802">
                  <c:v>41.81</c:v>
                </c:pt>
                <c:pt idx="1803">
                  <c:v>41.81</c:v>
                </c:pt>
                <c:pt idx="1804">
                  <c:v>41.81</c:v>
                </c:pt>
                <c:pt idx="1805">
                  <c:v>41.81</c:v>
                </c:pt>
                <c:pt idx="1806">
                  <c:v>41.8</c:v>
                </c:pt>
                <c:pt idx="1807">
                  <c:v>41.8</c:v>
                </c:pt>
                <c:pt idx="1808">
                  <c:v>41.79</c:v>
                </c:pt>
                <c:pt idx="1809">
                  <c:v>41.79</c:v>
                </c:pt>
                <c:pt idx="1810">
                  <c:v>41.76</c:v>
                </c:pt>
                <c:pt idx="1811">
                  <c:v>41.74</c:v>
                </c:pt>
                <c:pt idx="1812">
                  <c:v>41.73</c:v>
                </c:pt>
                <c:pt idx="1813">
                  <c:v>41.73</c:v>
                </c:pt>
                <c:pt idx="1814">
                  <c:v>41.72</c:v>
                </c:pt>
                <c:pt idx="1815">
                  <c:v>41.71</c:v>
                </c:pt>
                <c:pt idx="1816">
                  <c:v>41.71</c:v>
                </c:pt>
                <c:pt idx="1817">
                  <c:v>41.7</c:v>
                </c:pt>
                <c:pt idx="1818">
                  <c:v>41.69</c:v>
                </c:pt>
                <c:pt idx="1819">
                  <c:v>41.67</c:v>
                </c:pt>
                <c:pt idx="1820">
                  <c:v>41.66</c:v>
                </c:pt>
                <c:pt idx="1821">
                  <c:v>41.66</c:v>
                </c:pt>
                <c:pt idx="1822">
                  <c:v>41.65</c:v>
                </c:pt>
                <c:pt idx="1823">
                  <c:v>41.64</c:v>
                </c:pt>
                <c:pt idx="1824">
                  <c:v>41.63</c:v>
                </c:pt>
                <c:pt idx="1825">
                  <c:v>41.62</c:v>
                </c:pt>
                <c:pt idx="1826">
                  <c:v>41.62</c:v>
                </c:pt>
                <c:pt idx="1827">
                  <c:v>41.6</c:v>
                </c:pt>
                <c:pt idx="1828">
                  <c:v>41.6</c:v>
                </c:pt>
                <c:pt idx="1829">
                  <c:v>41.59</c:v>
                </c:pt>
                <c:pt idx="1830">
                  <c:v>41.59</c:v>
                </c:pt>
                <c:pt idx="1831">
                  <c:v>41.57</c:v>
                </c:pt>
                <c:pt idx="1832">
                  <c:v>41.57</c:v>
                </c:pt>
                <c:pt idx="1833">
                  <c:v>41.56</c:v>
                </c:pt>
                <c:pt idx="1834">
                  <c:v>41.56</c:v>
                </c:pt>
                <c:pt idx="1835">
                  <c:v>41.55</c:v>
                </c:pt>
                <c:pt idx="1836">
                  <c:v>41.54</c:v>
                </c:pt>
                <c:pt idx="1837">
                  <c:v>41.54</c:v>
                </c:pt>
                <c:pt idx="1838">
                  <c:v>41.53</c:v>
                </c:pt>
                <c:pt idx="1839">
                  <c:v>41.52</c:v>
                </c:pt>
                <c:pt idx="1840">
                  <c:v>41.52</c:v>
                </c:pt>
                <c:pt idx="1841">
                  <c:v>41.51</c:v>
                </c:pt>
                <c:pt idx="1842">
                  <c:v>41.51</c:v>
                </c:pt>
                <c:pt idx="1843">
                  <c:v>41.51</c:v>
                </c:pt>
                <c:pt idx="1844">
                  <c:v>41.5</c:v>
                </c:pt>
                <c:pt idx="1845">
                  <c:v>41.49</c:v>
                </c:pt>
                <c:pt idx="1846">
                  <c:v>41.48</c:v>
                </c:pt>
                <c:pt idx="1847">
                  <c:v>41.47</c:v>
                </c:pt>
                <c:pt idx="1848">
                  <c:v>41.47</c:v>
                </c:pt>
                <c:pt idx="1849">
                  <c:v>41.46</c:v>
                </c:pt>
                <c:pt idx="1850">
                  <c:v>41.45</c:v>
                </c:pt>
                <c:pt idx="1851">
                  <c:v>41.44</c:v>
                </c:pt>
                <c:pt idx="1852">
                  <c:v>41.44</c:v>
                </c:pt>
                <c:pt idx="1853">
                  <c:v>41.44</c:v>
                </c:pt>
                <c:pt idx="1854">
                  <c:v>41.43</c:v>
                </c:pt>
                <c:pt idx="1855">
                  <c:v>41.43</c:v>
                </c:pt>
                <c:pt idx="1856">
                  <c:v>41.41</c:v>
                </c:pt>
                <c:pt idx="1857">
                  <c:v>41.4</c:v>
                </c:pt>
                <c:pt idx="1858">
                  <c:v>41.4</c:v>
                </c:pt>
                <c:pt idx="1859">
                  <c:v>41.4</c:v>
                </c:pt>
                <c:pt idx="1860">
                  <c:v>41.4</c:v>
                </c:pt>
                <c:pt idx="1861">
                  <c:v>41.39</c:v>
                </c:pt>
                <c:pt idx="1862">
                  <c:v>41.39</c:v>
                </c:pt>
                <c:pt idx="1863">
                  <c:v>41.38</c:v>
                </c:pt>
                <c:pt idx="1864">
                  <c:v>41.38</c:v>
                </c:pt>
                <c:pt idx="1865">
                  <c:v>41.37</c:v>
                </c:pt>
                <c:pt idx="1866">
                  <c:v>41.35</c:v>
                </c:pt>
                <c:pt idx="1867">
                  <c:v>41.34</c:v>
                </c:pt>
                <c:pt idx="1868">
                  <c:v>41.33</c:v>
                </c:pt>
                <c:pt idx="1869">
                  <c:v>41.32</c:v>
                </c:pt>
                <c:pt idx="1870">
                  <c:v>41.3</c:v>
                </c:pt>
                <c:pt idx="1871">
                  <c:v>41.3</c:v>
                </c:pt>
                <c:pt idx="1872">
                  <c:v>41.27</c:v>
                </c:pt>
                <c:pt idx="1873">
                  <c:v>41.27</c:v>
                </c:pt>
                <c:pt idx="1874">
                  <c:v>41.27</c:v>
                </c:pt>
                <c:pt idx="1875">
                  <c:v>41.27</c:v>
                </c:pt>
                <c:pt idx="1876">
                  <c:v>41.26</c:v>
                </c:pt>
                <c:pt idx="1877">
                  <c:v>41.26</c:v>
                </c:pt>
                <c:pt idx="1878">
                  <c:v>41.26</c:v>
                </c:pt>
                <c:pt idx="1879">
                  <c:v>41.26</c:v>
                </c:pt>
                <c:pt idx="1880">
                  <c:v>41.25</c:v>
                </c:pt>
                <c:pt idx="1881">
                  <c:v>41.23</c:v>
                </c:pt>
                <c:pt idx="1882">
                  <c:v>41.22</c:v>
                </c:pt>
                <c:pt idx="1883">
                  <c:v>41.2</c:v>
                </c:pt>
                <c:pt idx="1884">
                  <c:v>41.2</c:v>
                </c:pt>
                <c:pt idx="1885">
                  <c:v>41.2</c:v>
                </c:pt>
                <c:pt idx="1886">
                  <c:v>41.2</c:v>
                </c:pt>
                <c:pt idx="1887">
                  <c:v>41.19</c:v>
                </c:pt>
                <c:pt idx="1888">
                  <c:v>41.18</c:v>
                </c:pt>
                <c:pt idx="1889">
                  <c:v>41.18</c:v>
                </c:pt>
                <c:pt idx="1890">
                  <c:v>41.16</c:v>
                </c:pt>
                <c:pt idx="1891">
                  <c:v>41.16</c:v>
                </c:pt>
                <c:pt idx="1892">
                  <c:v>41.13</c:v>
                </c:pt>
                <c:pt idx="1893">
                  <c:v>41.11</c:v>
                </c:pt>
                <c:pt idx="1894">
                  <c:v>41.11</c:v>
                </c:pt>
                <c:pt idx="1895">
                  <c:v>41.1</c:v>
                </c:pt>
                <c:pt idx="1896">
                  <c:v>41.1</c:v>
                </c:pt>
                <c:pt idx="1897">
                  <c:v>41.09</c:v>
                </c:pt>
                <c:pt idx="1898">
                  <c:v>41.09</c:v>
                </c:pt>
                <c:pt idx="1899">
                  <c:v>41.08</c:v>
                </c:pt>
                <c:pt idx="1900">
                  <c:v>41.07</c:v>
                </c:pt>
                <c:pt idx="1901">
                  <c:v>41.04</c:v>
                </c:pt>
                <c:pt idx="1902">
                  <c:v>41.03</c:v>
                </c:pt>
                <c:pt idx="1903">
                  <c:v>41.03</c:v>
                </c:pt>
                <c:pt idx="1904">
                  <c:v>41.03</c:v>
                </c:pt>
                <c:pt idx="1905">
                  <c:v>41.02</c:v>
                </c:pt>
                <c:pt idx="1906">
                  <c:v>41.02</c:v>
                </c:pt>
                <c:pt idx="1907">
                  <c:v>41.02</c:v>
                </c:pt>
                <c:pt idx="1908">
                  <c:v>41.01</c:v>
                </c:pt>
                <c:pt idx="1909">
                  <c:v>41</c:v>
                </c:pt>
                <c:pt idx="1910">
                  <c:v>41</c:v>
                </c:pt>
                <c:pt idx="1911">
                  <c:v>41</c:v>
                </c:pt>
                <c:pt idx="1912">
                  <c:v>40.99</c:v>
                </c:pt>
                <c:pt idx="1913">
                  <c:v>40.99</c:v>
                </c:pt>
                <c:pt idx="1914">
                  <c:v>40.98</c:v>
                </c:pt>
                <c:pt idx="1915">
                  <c:v>40.98</c:v>
                </c:pt>
                <c:pt idx="1916">
                  <c:v>40.98</c:v>
                </c:pt>
                <c:pt idx="1917">
                  <c:v>40.98</c:v>
                </c:pt>
                <c:pt idx="1918">
                  <c:v>40.98</c:v>
                </c:pt>
                <c:pt idx="1919">
                  <c:v>40.98</c:v>
                </c:pt>
                <c:pt idx="1920">
                  <c:v>40.98</c:v>
                </c:pt>
                <c:pt idx="1921">
                  <c:v>40.98</c:v>
                </c:pt>
                <c:pt idx="1922">
                  <c:v>40.97</c:v>
                </c:pt>
                <c:pt idx="1923">
                  <c:v>40.97</c:v>
                </c:pt>
                <c:pt idx="1924">
                  <c:v>40.97</c:v>
                </c:pt>
                <c:pt idx="1925">
                  <c:v>40.97</c:v>
                </c:pt>
                <c:pt idx="1926">
                  <c:v>40.97</c:v>
                </c:pt>
                <c:pt idx="1927">
                  <c:v>40.97</c:v>
                </c:pt>
                <c:pt idx="1928">
                  <c:v>40.96</c:v>
                </c:pt>
                <c:pt idx="1929">
                  <c:v>40.96</c:v>
                </c:pt>
                <c:pt idx="1930">
                  <c:v>40.96</c:v>
                </c:pt>
                <c:pt idx="1931">
                  <c:v>40.96</c:v>
                </c:pt>
                <c:pt idx="1932">
                  <c:v>40.950000000000003</c:v>
                </c:pt>
                <c:pt idx="1933">
                  <c:v>40.950000000000003</c:v>
                </c:pt>
                <c:pt idx="1934">
                  <c:v>40.950000000000003</c:v>
                </c:pt>
                <c:pt idx="1935">
                  <c:v>40.950000000000003</c:v>
                </c:pt>
                <c:pt idx="1936">
                  <c:v>40.94</c:v>
                </c:pt>
                <c:pt idx="1937">
                  <c:v>40.94</c:v>
                </c:pt>
                <c:pt idx="1938">
                  <c:v>40.92</c:v>
                </c:pt>
                <c:pt idx="1939">
                  <c:v>40.92</c:v>
                </c:pt>
                <c:pt idx="1940">
                  <c:v>40.909999999999997</c:v>
                </c:pt>
                <c:pt idx="1941">
                  <c:v>40.909999999999997</c:v>
                </c:pt>
                <c:pt idx="1942">
                  <c:v>40.9</c:v>
                </c:pt>
                <c:pt idx="1943">
                  <c:v>40.9</c:v>
                </c:pt>
                <c:pt idx="1944">
                  <c:v>40.9</c:v>
                </c:pt>
                <c:pt idx="1945">
                  <c:v>40.9</c:v>
                </c:pt>
                <c:pt idx="1946">
                  <c:v>40.9</c:v>
                </c:pt>
                <c:pt idx="1947">
                  <c:v>40.89</c:v>
                </c:pt>
                <c:pt idx="1948">
                  <c:v>40.880000000000003</c:v>
                </c:pt>
                <c:pt idx="1949">
                  <c:v>40.869999999999997</c:v>
                </c:pt>
                <c:pt idx="1950">
                  <c:v>40.869999999999997</c:v>
                </c:pt>
                <c:pt idx="1951">
                  <c:v>40.86</c:v>
                </c:pt>
                <c:pt idx="1952">
                  <c:v>40.86</c:v>
                </c:pt>
                <c:pt idx="1953">
                  <c:v>40.86</c:v>
                </c:pt>
                <c:pt idx="1954">
                  <c:v>40.85</c:v>
                </c:pt>
                <c:pt idx="1955">
                  <c:v>40.840000000000003</c:v>
                </c:pt>
                <c:pt idx="1956">
                  <c:v>40.840000000000003</c:v>
                </c:pt>
                <c:pt idx="1957">
                  <c:v>40.83</c:v>
                </c:pt>
                <c:pt idx="1958">
                  <c:v>40.83</c:v>
                </c:pt>
                <c:pt idx="1959">
                  <c:v>40.83</c:v>
                </c:pt>
                <c:pt idx="1960">
                  <c:v>40.82</c:v>
                </c:pt>
                <c:pt idx="1961">
                  <c:v>40.82</c:v>
                </c:pt>
                <c:pt idx="1962">
                  <c:v>40.81</c:v>
                </c:pt>
                <c:pt idx="1963">
                  <c:v>40.799999999999997</c:v>
                </c:pt>
                <c:pt idx="1964">
                  <c:v>40.799999999999997</c:v>
                </c:pt>
                <c:pt idx="1965">
                  <c:v>40.799999999999997</c:v>
                </c:pt>
                <c:pt idx="1966">
                  <c:v>40.79</c:v>
                </c:pt>
                <c:pt idx="1967">
                  <c:v>40.79</c:v>
                </c:pt>
                <c:pt idx="1968">
                  <c:v>40.79</c:v>
                </c:pt>
                <c:pt idx="1969">
                  <c:v>40.76</c:v>
                </c:pt>
                <c:pt idx="1970">
                  <c:v>40.76</c:v>
                </c:pt>
                <c:pt idx="1971">
                  <c:v>40.75</c:v>
                </c:pt>
                <c:pt idx="1972">
                  <c:v>40.729999999999997</c:v>
                </c:pt>
                <c:pt idx="1973">
                  <c:v>40.729999999999997</c:v>
                </c:pt>
                <c:pt idx="1974">
                  <c:v>40.72</c:v>
                </c:pt>
                <c:pt idx="1975">
                  <c:v>40.72</c:v>
                </c:pt>
                <c:pt idx="1976">
                  <c:v>40.72</c:v>
                </c:pt>
                <c:pt idx="1977">
                  <c:v>40.72</c:v>
                </c:pt>
                <c:pt idx="1978">
                  <c:v>40.71</c:v>
                </c:pt>
                <c:pt idx="1979">
                  <c:v>40.700000000000003</c:v>
                </c:pt>
                <c:pt idx="1980">
                  <c:v>40.700000000000003</c:v>
                </c:pt>
                <c:pt idx="1981">
                  <c:v>40.69</c:v>
                </c:pt>
                <c:pt idx="1982">
                  <c:v>40.69</c:v>
                </c:pt>
                <c:pt idx="1983">
                  <c:v>40.68</c:v>
                </c:pt>
                <c:pt idx="1984">
                  <c:v>40.68</c:v>
                </c:pt>
                <c:pt idx="1985">
                  <c:v>40.67</c:v>
                </c:pt>
                <c:pt idx="1986">
                  <c:v>40.659999999999997</c:v>
                </c:pt>
                <c:pt idx="1987">
                  <c:v>40.64</c:v>
                </c:pt>
                <c:pt idx="1988">
                  <c:v>40.630000000000003</c:v>
                </c:pt>
                <c:pt idx="1989">
                  <c:v>40.619999999999997</c:v>
                </c:pt>
                <c:pt idx="1990">
                  <c:v>40.6</c:v>
                </c:pt>
                <c:pt idx="1991">
                  <c:v>40.6</c:v>
                </c:pt>
                <c:pt idx="1992">
                  <c:v>40.590000000000003</c:v>
                </c:pt>
                <c:pt idx="1993">
                  <c:v>40.590000000000003</c:v>
                </c:pt>
                <c:pt idx="1994">
                  <c:v>40.57</c:v>
                </c:pt>
                <c:pt idx="1995">
                  <c:v>40.56</c:v>
                </c:pt>
                <c:pt idx="1996">
                  <c:v>40.56</c:v>
                </c:pt>
                <c:pt idx="1997">
                  <c:v>40.549999999999997</c:v>
                </c:pt>
                <c:pt idx="1998">
                  <c:v>40.54</c:v>
                </c:pt>
                <c:pt idx="1999">
                  <c:v>40.54</c:v>
                </c:pt>
                <c:pt idx="2000">
                  <c:v>40.520000000000003</c:v>
                </c:pt>
                <c:pt idx="2001">
                  <c:v>40.520000000000003</c:v>
                </c:pt>
                <c:pt idx="2002">
                  <c:v>40.51</c:v>
                </c:pt>
                <c:pt idx="2003">
                  <c:v>40.5</c:v>
                </c:pt>
                <c:pt idx="2004">
                  <c:v>40.5</c:v>
                </c:pt>
                <c:pt idx="2005">
                  <c:v>40.5</c:v>
                </c:pt>
                <c:pt idx="2006">
                  <c:v>40.5</c:v>
                </c:pt>
                <c:pt idx="2007">
                  <c:v>40.5</c:v>
                </c:pt>
                <c:pt idx="2008">
                  <c:v>40.49</c:v>
                </c:pt>
                <c:pt idx="2009">
                  <c:v>40.49</c:v>
                </c:pt>
                <c:pt idx="2010">
                  <c:v>40.479999999999997</c:v>
                </c:pt>
                <c:pt idx="2011">
                  <c:v>40.479999999999997</c:v>
                </c:pt>
                <c:pt idx="2012">
                  <c:v>40.46</c:v>
                </c:pt>
                <c:pt idx="2013">
                  <c:v>40.46</c:v>
                </c:pt>
                <c:pt idx="2014">
                  <c:v>40.46</c:v>
                </c:pt>
                <c:pt idx="2015">
                  <c:v>40.450000000000003</c:v>
                </c:pt>
                <c:pt idx="2016">
                  <c:v>40.44</c:v>
                </c:pt>
                <c:pt idx="2017">
                  <c:v>40.42</c:v>
                </c:pt>
                <c:pt idx="2018">
                  <c:v>40.42</c:v>
                </c:pt>
                <c:pt idx="2019">
                  <c:v>40.409999999999997</c:v>
                </c:pt>
                <c:pt idx="2020">
                  <c:v>40.409999999999997</c:v>
                </c:pt>
                <c:pt idx="2021">
                  <c:v>40.409999999999997</c:v>
                </c:pt>
                <c:pt idx="2022">
                  <c:v>40.4</c:v>
                </c:pt>
                <c:pt idx="2023">
                  <c:v>40.4</c:v>
                </c:pt>
                <c:pt idx="2024">
                  <c:v>40.39</c:v>
                </c:pt>
                <c:pt idx="2025">
                  <c:v>40.39</c:v>
                </c:pt>
                <c:pt idx="2026">
                  <c:v>40.39</c:v>
                </c:pt>
                <c:pt idx="2027">
                  <c:v>40.369999999999997</c:v>
                </c:pt>
                <c:pt idx="2028">
                  <c:v>40.340000000000003</c:v>
                </c:pt>
                <c:pt idx="2029">
                  <c:v>40.340000000000003</c:v>
                </c:pt>
                <c:pt idx="2030">
                  <c:v>40.33</c:v>
                </c:pt>
                <c:pt idx="2031">
                  <c:v>40.33</c:v>
                </c:pt>
                <c:pt idx="2032">
                  <c:v>40.32</c:v>
                </c:pt>
                <c:pt idx="2033">
                  <c:v>40.32</c:v>
                </c:pt>
                <c:pt idx="2034">
                  <c:v>40.299999999999997</c:v>
                </c:pt>
                <c:pt idx="2035">
                  <c:v>40.299999999999997</c:v>
                </c:pt>
                <c:pt idx="2036">
                  <c:v>40.29</c:v>
                </c:pt>
                <c:pt idx="2037">
                  <c:v>40.28</c:v>
                </c:pt>
                <c:pt idx="2038">
                  <c:v>40.28</c:v>
                </c:pt>
                <c:pt idx="2039">
                  <c:v>40.28</c:v>
                </c:pt>
                <c:pt idx="2040">
                  <c:v>40.270000000000003</c:v>
                </c:pt>
                <c:pt idx="2041">
                  <c:v>40.25</c:v>
                </c:pt>
                <c:pt idx="2042">
                  <c:v>40.229999999999997</c:v>
                </c:pt>
                <c:pt idx="2043">
                  <c:v>40.229999999999997</c:v>
                </c:pt>
                <c:pt idx="2044">
                  <c:v>40.22</c:v>
                </c:pt>
                <c:pt idx="2045">
                  <c:v>40.21</c:v>
                </c:pt>
                <c:pt idx="2046">
                  <c:v>40.200000000000003</c:v>
                </c:pt>
                <c:pt idx="2047">
                  <c:v>40.200000000000003</c:v>
                </c:pt>
                <c:pt idx="2048">
                  <c:v>40.18</c:v>
                </c:pt>
                <c:pt idx="2049">
                  <c:v>40.17</c:v>
                </c:pt>
                <c:pt idx="2050">
                  <c:v>40.130000000000003</c:v>
                </c:pt>
                <c:pt idx="2051">
                  <c:v>40.130000000000003</c:v>
                </c:pt>
                <c:pt idx="2052">
                  <c:v>40.11</c:v>
                </c:pt>
                <c:pt idx="2053">
                  <c:v>40.1</c:v>
                </c:pt>
                <c:pt idx="2054">
                  <c:v>40.090000000000003</c:v>
                </c:pt>
                <c:pt idx="2055">
                  <c:v>40.090000000000003</c:v>
                </c:pt>
                <c:pt idx="2056">
                  <c:v>40.090000000000003</c:v>
                </c:pt>
                <c:pt idx="2057">
                  <c:v>40.08</c:v>
                </c:pt>
                <c:pt idx="2058">
                  <c:v>40.08</c:v>
                </c:pt>
                <c:pt idx="2059">
                  <c:v>40.08</c:v>
                </c:pt>
                <c:pt idx="2060">
                  <c:v>40.08</c:v>
                </c:pt>
                <c:pt idx="2061">
                  <c:v>40.07</c:v>
                </c:pt>
                <c:pt idx="2062">
                  <c:v>40.07</c:v>
                </c:pt>
                <c:pt idx="2063">
                  <c:v>40.07</c:v>
                </c:pt>
                <c:pt idx="2064">
                  <c:v>40.07</c:v>
                </c:pt>
                <c:pt idx="2065">
                  <c:v>40.06</c:v>
                </c:pt>
                <c:pt idx="2066">
                  <c:v>40.06</c:v>
                </c:pt>
                <c:pt idx="2067">
                  <c:v>40.06</c:v>
                </c:pt>
                <c:pt idx="2068">
                  <c:v>40.049999999999997</c:v>
                </c:pt>
                <c:pt idx="2069">
                  <c:v>40.049999999999997</c:v>
                </c:pt>
                <c:pt idx="2070">
                  <c:v>40.049999999999997</c:v>
                </c:pt>
                <c:pt idx="2071">
                  <c:v>40.049999999999997</c:v>
                </c:pt>
                <c:pt idx="2072">
                  <c:v>40.049999999999997</c:v>
                </c:pt>
                <c:pt idx="2073">
                  <c:v>40.049999999999997</c:v>
                </c:pt>
                <c:pt idx="2074">
                  <c:v>40.049999999999997</c:v>
                </c:pt>
                <c:pt idx="2075">
                  <c:v>40.049999999999997</c:v>
                </c:pt>
                <c:pt idx="2076">
                  <c:v>40.04</c:v>
                </c:pt>
                <c:pt idx="2077">
                  <c:v>40.04</c:v>
                </c:pt>
                <c:pt idx="2078">
                  <c:v>40.04</c:v>
                </c:pt>
                <c:pt idx="2079">
                  <c:v>40.04</c:v>
                </c:pt>
                <c:pt idx="2080">
                  <c:v>40.04</c:v>
                </c:pt>
                <c:pt idx="2081">
                  <c:v>40.03</c:v>
                </c:pt>
                <c:pt idx="2082">
                  <c:v>40.03</c:v>
                </c:pt>
                <c:pt idx="2083">
                  <c:v>40.03</c:v>
                </c:pt>
                <c:pt idx="2084">
                  <c:v>40.03</c:v>
                </c:pt>
                <c:pt idx="2085">
                  <c:v>40.03</c:v>
                </c:pt>
                <c:pt idx="2086">
                  <c:v>40.020000000000003</c:v>
                </c:pt>
                <c:pt idx="2087">
                  <c:v>40.020000000000003</c:v>
                </c:pt>
                <c:pt idx="2088">
                  <c:v>40.020000000000003</c:v>
                </c:pt>
                <c:pt idx="2089">
                  <c:v>40.020000000000003</c:v>
                </c:pt>
                <c:pt idx="2090">
                  <c:v>40.020000000000003</c:v>
                </c:pt>
                <c:pt idx="2091">
                  <c:v>40.020000000000003</c:v>
                </c:pt>
                <c:pt idx="2092">
                  <c:v>40.020000000000003</c:v>
                </c:pt>
                <c:pt idx="2093">
                  <c:v>40.020000000000003</c:v>
                </c:pt>
                <c:pt idx="2094">
                  <c:v>40.020000000000003</c:v>
                </c:pt>
                <c:pt idx="2095">
                  <c:v>40.020000000000003</c:v>
                </c:pt>
                <c:pt idx="2096">
                  <c:v>40.020000000000003</c:v>
                </c:pt>
                <c:pt idx="2097">
                  <c:v>40.01</c:v>
                </c:pt>
                <c:pt idx="2098">
                  <c:v>40.01</c:v>
                </c:pt>
                <c:pt idx="2099">
                  <c:v>40.01</c:v>
                </c:pt>
                <c:pt idx="2100">
                  <c:v>40.01</c:v>
                </c:pt>
                <c:pt idx="2101">
                  <c:v>40.01</c:v>
                </c:pt>
                <c:pt idx="2102">
                  <c:v>40.01</c:v>
                </c:pt>
                <c:pt idx="2103">
                  <c:v>40.01</c:v>
                </c:pt>
                <c:pt idx="2104">
                  <c:v>40</c:v>
                </c:pt>
                <c:pt idx="2105">
                  <c:v>40</c:v>
                </c:pt>
                <c:pt idx="2106">
                  <c:v>40</c:v>
                </c:pt>
                <c:pt idx="2107">
                  <c:v>40</c:v>
                </c:pt>
                <c:pt idx="2108">
                  <c:v>40</c:v>
                </c:pt>
                <c:pt idx="2109">
                  <c:v>40</c:v>
                </c:pt>
                <c:pt idx="2110">
                  <c:v>40</c:v>
                </c:pt>
                <c:pt idx="2111">
                  <c:v>40</c:v>
                </c:pt>
                <c:pt idx="2112">
                  <c:v>40</c:v>
                </c:pt>
                <c:pt idx="2113">
                  <c:v>40</c:v>
                </c:pt>
                <c:pt idx="2114">
                  <c:v>40</c:v>
                </c:pt>
                <c:pt idx="2115">
                  <c:v>40</c:v>
                </c:pt>
                <c:pt idx="2116">
                  <c:v>40</c:v>
                </c:pt>
                <c:pt idx="2117">
                  <c:v>40</c:v>
                </c:pt>
                <c:pt idx="2118">
                  <c:v>39.99</c:v>
                </c:pt>
                <c:pt idx="2119">
                  <c:v>39.99</c:v>
                </c:pt>
                <c:pt idx="2120">
                  <c:v>39.99</c:v>
                </c:pt>
                <c:pt idx="2121">
                  <c:v>39.99</c:v>
                </c:pt>
                <c:pt idx="2122">
                  <c:v>39.99</c:v>
                </c:pt>
                <c:pt idx="2123">
                  <c:v>39.99</c:v>
                </c:pt>
                <c:pt idx="2124">
                  <c:v>39.979999999999997</c:v>
                </c:pt>
                <c:pt idx="2125">
                  <c:v>39.979999999999997</c:v>
                </c:pt>
                <c:pt idx="2126">
                  <c:v>39.979999999999997</c:v>
                </c:pt>
                <c:pt idx="2127">
                  <c:v>39.979999999999997</c:v>
                </c:pt>
                <c:pt idx="2128">
                  <c:v>39.979999999999997</c:v>
                </c:pt>
                <c:pt idx="2129">
                  <c:v>39.979999999999997</c:v>
                </c:pt>
                <c:pt idx="2130">
                  <c:v>39.979999999999997</c:v>
                </c:pt>
                <c:pt idx="2131">
                  <c:v>39.979999999999997</c:v>
                </c:pt>
                <c:pt idx="2132">
                  <c:v>39.979999999999997</c:v>
                </c:pt>
                <c:pt idx="2133">
                  <c:v>39.97</c:v>
                </c:pt>
                <c:pt idx="2134">
                  <c:v>39.97</c:v>
                </c:pt>
                <c:pt idx="2135">
                  <c:v>39.97</c:v>
                </c:pt>
                <c:pt idx="2136">
                  <c:v>39.97</c:v>
                </c:pt>
                <c:pt idx="2137">
                  <c:v>39.97</c:v>
                </c:pt>
                <c:pt idx="2138">
                  <c:v>39.97</c:v>
                </c:pt>
                <c:pt idx="2139">
                  <c:v>39.97</c:v>
                </c:pt>
                <c:pt idx="2140">
                  <c:v>39.97</c:v>
                </c:pt>
                <c:pt idx="2141">
                  <c:v>39.96</c:v>
                </c:pt>
                <c:pt idx="2142">
                  <c:v>39.96</c:v>
                </c:pt>
                <c:pt idx="2143">
                  <c:v>39.96</c:v>
                </c:pt>
                <c:pt idx="2144">
                  <c:v>39.96</c:v>
                </c:pt>
                <c:pt idx="2145">
                  <c:v>39.96</c:v>
                </c:pt>
                <c:pt idx="2146">
                  <c:v>39.96</c:v>
                </c:pt>
                <c:pt idx="2147">
                  <c:v>39.96</c:v>
                </c:pt>
                <c:pt idx="2148">
                  <c:v>39.950000000000003</c:v>
                </c:pt>
                <c:pt idx="2149">
                  <c:v>39.950000000000003</c:v>
                </c:pt>
                <c:pt idx="2150">
                  <c:v>39.950000000000003</c:v>
                </c:pt>
                <c:pt idx="2151">
                  <c:v>39.950000000000003</c:v>
                </c:pt>
                <c:pt idx="2152">
                  <c:v>39.950000000000003</c:v>
                </c:pt>
                <c:pt idx="2153">
                  <c:v>39.94</c:v>
                </c:pt>
                <c:pt idx="2154">
                  <c:v>39.94</c:v>
                </c:pt>
                <c:pt idx="2155">
                  <c:v>39.94</c:v>
                </c:pt>
                <c:pt idx="2156">
                  <c:v>39.94</c:v>
                </c:pt>
                <c:pt idx="2157">
                  <c:v>39.94</c:v>
                </c:pt>
                <c:pt idx="2158">
                  <c:v>39.94</c:v>
                </c:pt>
                <c:pt idx="2159">
                  <c:v>39.94</c:v>
                </c:pt>
                <c:pt idx="2160">
                  <c:v>39.94</c:v>
                </c:pt>
                <c:pt idx="2161">
                  <c:v>39.94</c:v>
                </c:pt>
                <c:pt idx="2162">
                  <c:v>39.94</c:v>
                </c:pt>
                <c:pt idx="2163">
                  <c:v>39.94</c:v>
                </c:pt>
                <c:pt idx="2164">
                  <c:v>39.93</c:v>
                </c:pt>
                <c:pt idx="2165">
                  <c:v>39.93</c:v>
                </c:pt>
                <c:pt idx="2166">
                  <c:v>39.93</c:v>
                </c:pt>
                <c:pt idx="2167">
                  <c:v>39.93</c:v>
                </c:pt>
                <c:pt idx="2168">
                  <c:v>39.92</c:v>
                </c:pt>
                <c:pt idx="2169">
                  <c:v>39.92</c:v>
                </c:pt>
                <c:pt idx="2170">
                  <c:v>39.92</c:v>
                </c:pt>
                <c:pt idx="2171">
                  <c:v>39.92</c:v>
                </c:pt>
                <c:pt idx="2172">
                  <c:v>39.92</c:v>
                </c:pt>
                <c:pt idx="2173">
                  <c:v>39.92</c:v>
                </c:pt>
                <c:pt idx="2174">
                  <c:v>39.92</c:v>
                </c:pt>
                <c:pt idx="2175">
                  <c:v>39.92</c:v>
                </c:pt>
                <c:pt idx="2176">
                  <c:v>39.92</c:v>
                </c:pt>
                <c:pt idx="2177">
                  <c:v>39.92</c:v>
                </c:pt>
                <c:pt idx="2178">
                  <c:v>39.92</c:v>
                </c:pt>
                <c:pt idx="2179">
                  <c:v>39.92</c:v>
                </c:pt>
                <c:pt idx="2180">
                  <c:v>39.909999999999997</c:v>
                </c:pt>
                <c:pt idx="2181">
                  <c:v>39.909999999999997</c:v>
                </c:pt>
                <c:pt idx="2182">
                  <c:v>39.909999999999997</c:v>
                </c:pt>
                <c:pt idx="2183">
                  <c:v>39.909999999999997</c:v>
                </c:pt>
                <c:pt idx="2184">
                  <c:v>39.909999999999997</c:v>
                </c:pt>
                <c:pt idx="2185">
                  <c:v>39.909999999999997</c:v>
                </c:pt>
                <c:pt idx="2186">
                  <c:v>39.909999999999997</c:v>
                </c:pt>
                <c:pt idx="2187">
                  <c:v>39.909999999999997</c:v>
                </c:pt>
                <c:pt idx="2188">
                  <c:v>39.909999999999997</c:v>
                </c:pt>
                <c:pt idx="2189">
                  <c:v>39.909999999999997</c:v>
                </c:pt>
                <c:pt idx="2190">
                  <c:v>39.9</c:v>
                </c:pt>
                <c:pt idx="2191">
                  <c:v>39.9</c:v>
                </c:pt>
                <c:pt idx="2192">
                  <c:v>39.9</c:v>
                </c:pt>
                <c:pt idx="2193">
                  <c:v>39.9</c:v>
                </c:pt>
                <c:pt idx="2194">
                  <c:v>39.9</c:v>
                </c:pt>
                <c:pt idx="2195">
                  <c:v>39.9</c:v>
                </c:pt>
                <c:pt idx="2196">
                  <c:v>39.9</c:v>
                </c:pt>
                <c:pt idx="2197">
                  <c:v>39.9</c:v>
                </c:pt>
                <c:pt idx="2198">
                  <c:v>39.9</c:v>
                </c:pt>
                <c:pt idx="2199">
                  <c:v>39.89</c:v>
                </c:pt>
                <c:pt idx="2200">
                  <c:v>39.869999999999997</c:v>
                </c:pt>
                <c:pt idx="2201">
                  <c:v>39.86</c:v>
                </c:pt>
                <c:pt idx="2202">
                  <c:v>39.86</c:v>
                </c:pt>
                <c:pt idx="2203">
                  <c:v>39.85</c:v>
                </c:pt>
                <c:pt idx="2204">
                  <c:v>39.83</c:v>
                </c:pt>
                <c:pt idx="2205">
                  <c:v>39.83</c:v>
                </c:pt>
                <c:pt idx="2206">
                  <c:v>39.82</c:v>
                </c:pt>
                <c:pt idx="2207">
                  <c:v>39.82</c:v>
                </c:pt>
                <c:pt idx="2208">
                  <c:v>39.82</c:v>
                </c:pt>
                <c:pt idx="2209">
                  <c:v>39.81</c:v>
                </c:pt>
                <c:pt idx="2210">
                  <c:v>39.799999999999997</c:v>
                </c:pt>
                <c:pt idx="2211">
                  <c:v>39.799999999999997</c:v>
                </c:pt>
                <c:pt idx="2212">
                  <c:v>39.799999999999997</c:v>
                </c:pt>
                <c:pt idx="2213">
                  <c:v>39.79</c:v>
                </c:pt>
                <c:pt idx="2214">
                  <c:v>39.76</c:v>
                </c:pt>
                <c:pt idx="2215">
                  <c:v>39.75</c:v>
                </c:pt>
                <c:pt idx="2216">
                  <c:v>39.729999999999997</c:v>
                </c:pt>
                <c:pt idx="2217">
                  <c:v>39.729999999999997</c:v>
                </c:pt>
                <c:pt idx="2218">
                  <c:v>39.729999999999997</c:v>
                </c:pt>
                <c:pt idx="2219">
                  <c:v>39.729999999999997</c:v>
                </c:pt>
                <c:pt idx="2220">
                  <c:v>39.72</c:v>
                </c:pt>
                <c:pt idx="2221">
                  <c:v>39.72</c:v>
                </c:pt>
                <c:pt idx="2222">
                  <c:v>39.71</c:v>
                </c:pt>
                <c:pt idx="2223">
                  <c:v>39.700000000000003</c:v>
                </c:pt>
                <c:pt idx="2224">
                  <c:v>39.700000000000003</c:v>
                </c:pt>
                <c:pt idx="2225">
                  <c:v>39.68</c:v>
                </c:pt>
                <c:pt idx="2226">
                  <c:v>39.659999999999997</c:v>
                </c:pt>
                <c:pt idx="2227">
                  <c:v>39.65</c:v>
                </c:pt>
                <c:pt idx="2228">
                  <c:v>39.64</c:v>
                </c:pt>
                <c:pt idx="2229">
                  <c:v>39.64</c:v>
                </c:pt>
                <c:pt idx="2230">
                  <c:v>39.6</c:v>
                </c:pt>
                <c:pt idx="2231">
                  <c:v>39.6</c:v>
                </c:pt>
                <c:pt idx="2232">
                  <c:v>39.58</c:v>
                </c:pt>
                <c:pt idx="2233">
                  <c:v>39.57</c:v>
                </c:pt>
                <c:pt idx="2234">
                  <c:v>39.56</c:v>
                </c:pt>
                <c:pt idx="2235">
                  <c:v>39.56</c:v>
                </c:pt>
                <c:pt idx="2236">
                  <c:v>39.549999999999997</c:v>
                </c:pt>
                <c:pt idx="2237">
                  <c:v>39.53</c:v>
                </c:pt>
                <c:pt idx="2238">
                  <c:v>39.51</c:v>
                </c:pt>
                <c:pt idx="2239">
                  <c:v>39.51</c:v>
                </c:pt>
                <c:pt idx="2240">
                  <c:v>39.5</c:v>
                </c:pt>
                <c:pt idx="2241">
                  <c:v>39.49</c:v>
                </c:pt>
                <c:pt idx="2242">
                  <c:v>39.49</c:v>
                </c:pt>
                <c:pt idx="2243">
                  <c:v>39.49</c:v>
                </c:pt>
                <c:pt idx="2244">
                  <c:v>39.479999999999997</c:v>
                </c:pt>
                <c:pt idx="2245">
                  <c:v>39.479999999999997</c:v>
                </c:pt>
                <c:pt idx="2246">
                  <c:v>39.47</c:v>
                </c:pt>
                <c:pt idx="2247">
                  <c:v>39.47</c:v>
                </c:pt>
                <c:pt idx="2248">
                  <c:v>39.46</c:v>
                </c:pt>
                <c:pt idx="2249">
                  <c:v>39.46</c:v>
                </c:pt>
                <c:pt idx="2250">
                  <c:v>39.46</c:v>
                </c:pt>
                <c:pt idx="2251">
                  <c:v>39.450000000000003</c:v>
                </c:pt>
                <c:pt idx="2252">
                  <c:v>39.44</c:v>
                </c:pt>
                <c:pt idx="2253">
                  <c:v>39.44</c:v>
                </c:pt>
                <c:pt idx="2254">
                  <c:v>39.44</c:v>
                </c:pt>
                <c:pt idx="2255">
                  <c:v>39.409999999999997</c:v>
                </c:pt>
                <c:pt idx="2256">
                  <c:v>39.4</c:v>
                </c:pt>
                <c:pt idx="2257">
                  <c:v>39.4</c:v>
                </c:pt>
                <c:pt idx="2258">
                  <c:v>39.39</c:v>
                </c:pt>
                <c:pt idx="2259">
                  <c:v>39.369999999999997</c:v>
                </c:pt>
                <c:pt idx="2260">
                  <c:v>39.369999999999997</c:v>
                </c:pt>
                <c:pt idx="2261">
                  <c:v>39.369999999999997</c:v>
                </c:pt>
                <c:pt idx="2262">
                  <c:v>39.36</c:v>
                </c:pt>
                <c:pt idx="2263">
                  <c:v>39.35</c:v>
                </c:pt>
                <c:pt idx="2264">
                  <c:v>39.340000000000003</c:v>
                </c:pt>
                <c:pt idx="2265">
                  <c:v>39.340000000000003</c:v>
                </c:pt>
                <c:pt idx="2266">
                  <c:v>39.33</c:v>
                </c:pt>
                <c:pt idx="2267">
                  <c:v>39.32</c:v>
                </c:pt>
                <c:pt idx="2268">
                  <c:v>39.32</c:v>
                </c:pt>
                <c:pt idx="2269">
                  <c:v>39.31</c:v>
                </c:pt>
                <c:pt idx="2270">
                  <c:v>39.299999999999997</c:v>
                </c:pt>
                <c:pt idx="2271">
                  <c:v>39.29</c:v>
                </c:pt>
                <c:pt idx="2272">
                  <c:v>39.29</c:v>
                </c:pt>
                <c:pt idx="2273">
                  <c:v>39.28</c:v>
                </c:pt>
                <c:pt idx="2274">
                  <c:v>39.270000000000003</c:v>
                </c:pt>
                <c:pt idx="2275">
                  <c:v>39.270000000000003</c:v>
                </c:pt>
                <c:pt idx="2276">
                  <c:v>39.26</c:v>
                </c:pt>
                <c:pt idx="2277">
                  <c:v>39.26</c:v>
                </c:pt>
                <c:pt idx="2278">
                  <c:v>39.25</c:v>
                </c:pt>
                <c:pt idx="2279">
                  <c:v>39.24</c:v>
                </c:pt>
                <c:pt idx="2280">
                  <c:v>39.22</c:v>
                </c:pt>
                <c:pt idx="2281">
                  <c:v>39.22</c:v>
                </c:pt>
                <c:pt idx="2282">
                  <c:v>39.22</c:v>
                </c:pt>
                <c:pt idx="2283">
                  <c:v>39.21</c:v>
                </c:pt>
                <c:pt idx="2284">
                  <c:v>39.21</c:v>
                </c:pt>
                <c:pt idx="2285">
                  <c:v>39.200000000000003</c:v>
                </c:pt>
                <c:pt idx="2286">
                  <c:v>39.200000000000003</c:v>
                </c:pt>
                <c:pt idx="2287">
                  <c:v>39.200000000000003</c:v>
                </c:pt>
                <c:pt idx="2288">
                  <c:v>39.19</c:v>
                </c:pt>
                <c:pt idx="2289">
                  <c:v>39.18</c:v>
                </c:pt>
                <c:pt idx="2290">
                  <c:v>39.18</c:v>
                </c:pt>
                <c:pt idx="2291">
                  <c:v>39.18</c:v>
                </c:pt>
                <c:pt idx="2292">
                  <c:v>39.18</c:v>
                </c:pt>
                <c:pt idx="2293">
                  <c:v>39.159999999999997</c:v>
                </c:pt>
                <c:pt idx="2294">
                  <c:v>39.14</c:v>
                </c:pt>
                <c:pt idx="2295">
                  <c:v>39.14</c:v>
                </c:pt>
                <c:pt idx="2296">
                  <c:v>39.14</c:v>
                </c:pt>
                <c:pt idx="2297">
                  <c:v>39.14</c:v>
                </c:pt>
                <c:pt idx="2298">
                  <c:v>39.130000000000003</c:v>
                </c:pt>
                <c:pt idx="2299">
                  <c:v>39.130000000000003</c:v>
                </c:pt>
                <c:pt idx="2300">
                  <c:v>39.130000000000003</c:v>
                </c:pt>
                <c:pt idx="2301">
                  <c:v>39.11</c:v>
                </c:pt>
                <c:pt idx="2302">
                  <c:v>39.11</c:v>
                </c:pt>
                <c:pt idx="2303">
                  <c:v>39.11</c:v>
                </c:pt>
                <c:pt idx="2304">
                  <c:v>39.1</c:v>
                </c:pt>
                <c:pt idx="2305">
                  <c:v>39.090000000000003</c:v>
                </c:pt>
                <c:pt idx="2306">
                  <c:v>39.090000000000003</c:v>
                </c:pt>
                <c:pt idx="2307">
                  <c:v>39.07</c:v>
                </c:pt>
                <c:pt idx="2308">
                  <c:v>39.07</c:v>
                </c:pt>
                <c:pt idx="2309">
                  <c:v>39.06</c:v>
                </c:pt>
                <c:pt idx="2310">
                  <c:v>39.06</c:v>
                </c:pt>
                <c:pt idx="2311">
                  <c:v>39.04</c:v>
                </c:pt>
                <c:pt idx="2312">
                  <c:v>39.04</c:v>
                </c:pt>
                <c:pt idx="2313">
                  <c:v>39.03</c:v>
                </c:pt>
                <c:pt idx="2314">
                  <c:v>39.03</c:v>
                </c:pt>
                <c:pt idx="2315">
                  <c:v>39.03</c:v>
                </c:pt>
                <c:pt idx="2316">
                  <c:v>39.03</c:v>
                </c:pt>
                <c:pt idx="2317">
                  <c:v>39.03</c:v>
                </c:pt>
                <c:pt idx="2318">
                  <c:v>39.03</c:v>
                </c:pt>
                <c:pt idx="2319">
                  <c:v>39.01</c:v>
                </c:pt>
                <c:pt idx="2320">
                  <c:v>39</c:v>
                </c:pt>
                <c:pt idx="2321">
                  <c:v>39</c:v>
                </c:pt>
                <c:pt idx="2322">
                  <c:v>39</c:v>
                </c:pt>
                <c:pt idx="2323">
                  <c:v>39</c:v>
                </c:pt>
                <c:pt idx="2324">
                  <c:v>39</c:v>
                </c:pt>
                <c:pt idx="2325">
                  <c:v>38.99</c:v>
                </c:pt>
                <c:pt idx="2326">
                  <c:v>38.99</c:v>
                </c:pt>
                <c:pt idx="2327">
                  <c:v>38.99</c:v>
                </c:pt>
                <c:pt idx="2328">
                  <c:v>38.99</c:v>
                </c:pt>
                <c:pt idx="2329">
                  <c:v>38.99</c:v>
                </c:pt>
                <c:pt idx="2330">
                  <c:v>38.99</c:v>
                </c:pt>
                <c:pt idx="2331">
                  <c:v>38.99</c:v>
                </c:pt>
                <c:pt idx="2332">
                  <c:v>38.979999999999997</c:v>
                </c:pt>
                <c:pt idx="2333">
                  <c:v>38.979999999999997</c:v>
                </c:pt>
                <c:pt idx="2334">
                  <c:v>38.979999999999997</c:v>
                </c:pt>
                <c:pt idx="2335">
                  <c:v>38.979999999999997</c:v>
                </c:pt>
                <c:pt idx="2336">
                  <c:v>38.97</c:v>
                </c:pt>
                <c:pt idx="2337">
                  <c:v>38.97</c:v>
                </c:pt>
                <c:pt idx="2338">
                  <c:v>38.97</c:v>
                </c:pt>
                <c:pt idx="2339">
                  <c:v>38.97</c:v>
                </c:pt>
                <c:pt idx="2340">
                  <c:v>38.96</c:v>
                </c:pt>
                <c:pt idx="2341">
                  <c:v>38.96</c:v>
                </c:pt>
                <c:pt idx="2342">
                  <c:v>38.96</c:v>
                </c:pt>
                <c:pt idx="2343">
                  <c:v>38.96</c:v>
                </c:pt>
                <c:pt idx="2344">
                  <c:v>38.96</c:v>
                </c:pt>
                <c:pt idx="2345">
                  <c:v>38.96</c:v>
                </c:pt>
                <c:pt idx="2346">
                  <c:v>38.96</c:v>
                </c:pt>
                <c:pt idx="2347">
                  <c:v>38.950000000000003</c:v>
                </c:pt>
                <c:pt idx="2348">
                  <c:v>38.950000000000003</c:v>
                </c:pt>
                <c:pt idx="2349">
                  <c:v>38.950000000000003</c:v>
                </c:pt>
                <c:pt idx="2350">
                  <c:v>38.950000000000003</c:v>
                </c:pt>
                <c:pt idx="2351">
                  <c:v>38.950000000000003</c:v>
                </c:pt>
                <c:pt idx="2352">
                  <c:v>38.950000000000003</c:v>
                </c:pt>
                <c:pt idx="2353">
                  <c:v>38.950000000000003</c:v>
                </c:pt>
                <c:pt idx="2354">
                  <c:v>38.950000000000003</c:v>
                </c:pt>
                <c:pt idx="2355">
                  <c:v>38.94</c:v>
                </c:pt>
                <c:pt idx="2356">
                  <c:v>38.94</c:v>
                </c:pt>
                <c:pt idx="2357">
                  <c:v>38.94</c:v>
                </c:pt>
                <c:pt idx="2358">
                  <c:v>38.94</c:v>
                </c:pt>
                <c:pt idx="2359">
                  <c:v>38.94</c:v>
                </c:pt>
                <c:pt idx="2360">
                  <c:v>38.94</c:v>
                </c:pt>
                <c:pt idx="2361">
                  <c:v>38.93</c:v>
                </c:pt>
                <c:pt idx="2362">
                  <c:v>38.93</c:v>
                </c:pt>
                <c:pt idx="2363">
                  <c:v>38.93</c:v>
                </c:pt>
                <c:pt idx="2364">
                  <c:v>38.93</c:v>
                </c:pt>
                <c:pt idx="2365">
                  <c:v>38.93</c:v>
                </c:pt>
                <c:pt idx="2366">
                  <c:v>38.93</c:v>
                </c:pt>
                <c:pt idx="2367">
                  <c:v>38.93</c:v>
                </c:pt>
                <c:pt idx="2368">
                  <c:v>38.93</c:v>
                </c:pt>
                <c:pt idx="2369">
                  <c:v>38.92</c:v>
                </c:pt>
                <c:pt idx="2370">
                  <c:v>38.92</c:v>
                </c:pt>
                <c:pt idx="2371">
                  <c:v>38.92</c:v>
                </c:pt>
                <c:pt idx="2372">
                  <c:v>38.92</c:v>
                </c:pt>
                <c:pt idx="2373">
                  <c:v>38.909999999999997</c:v>
                </c:pt>
                <c:pt idx="2374">
                  <c:v>38.909999999999997</c:v>
                </c:pt>
                <c:pt idx="2375">
                  <c:v>38.909999999999997</c:v>
                </c:pt>
                <c:pt idx="2376">
                  <c:v>38.909999999999997</c:v>
                </c:pt>
                <c:pt idx="2377">
                  <c:v>38.909999999999997</c:v>
                </c:pt>
                <c:pt idx="2378">
                  <c:v>38.909999999999997</c:v>
                </c:pt>
                <c:pt idx="2379">
                  <c:v>38.9</c:v>
                </c:pt>
                <c:pt idx="2380">
                  <c:v>38.9</c:v>
                </c:pt>
                <c:pt idx="2381">
                  <c:v>38.9</c:v>
                </c:pt>
                <c:pt idx="2382">
                  <c:v>38.9</c:v>
                </c:pt>
                <c:pt idx="2383">
                  <c:v>38.9</c:v>
                </c:pt>
                <c:pt idx="2384">
                  <c:v>38.89</c:v>
                </c:pt>
                <c:pt idx="2385">
                  <c:v>38.89</c:v>
                </c:pt>
                <c:pt idx="2386">
                  <c:v>38.880000000000003</c:v>
                </c:pt>
                <c:pt idx="2387">
                  <c:v>38.880000000000003</c:v>
                </c:pt>
                <c:pt idx="2388">
                  <c:v>38.85</c:v>
                </c:pt>
                <c:pt idx="2389">
                  <c:v>38.840000000000003</c:v>
                </c:pt>
                <c:pt idx="2390">
                  <c:v>38.840000000000003</c:v>
                </c:pt>
                <c:pt idx="2391">
                  <c:v>38.82</c:v>
                </c:pt>
                <c:pt idx="2392">
                  <c:v>38.82</c:v>
                </c:pt>
                <c:pt idx="2393">
                  <c:v>38.81</c:v>
                </c:pt>
                <c:pt idx="2394">
                  <c:v>38.81</c:v>
                </c:pt>
                <c:pt idx="2395">
                  <c:v>38.799999999999997</c:v>
                </c:pt>
                <c:pt idx="2396">
                  <c:v>38.79</c:v>
                </c:pt>
                <c:pt idx="2397">
                  <c:v>38.76</c:v>
                </c:pt>
                <c:pt idx="2398">
                  <c:v>38.76</c:v>
                </c:pt>
                <c:pt idx="2399">
                  <c:v>38.75</c:v>
                </c:pt>
                <c:pt idx="2400">
                  <c:v>38.74</c:v>
                </c:pt>
                <c:pt idx="2401">
                  <c:v>38.74</c:v>
                </c:pt>
                <c:pt idx="2402">
                  <c:v>38.74</c:v>
                </c:pt>
                <c:pt idx="2403">
                  <c:v>38.729999999999997</c:v>
                </c:pt>
                <c:pt idx="2404">
                  <c:v>38.71</c:v>
                </c:pt>
                <c:pt idx="2405">
                  <c:v>38.700000000000003</c:v>
                </c:pt>
                <c:pt idx="2406">
                  <c:v>38.700000000000003</c:v>
                </c:pt>
                <c:pt idx="2407">
                  <c:v>38.69</c:v>
                </c:pt>
                <c:pt idx="2408">
                  <c:v>38.68</c:v>
                </c:pt>
                <c:pt idx="2409">
                  <c:v>38.68</c:v>
                </c:pt>
                <c:pt idx="2410">
                  <c:v>38.65</c:v>
                </c:pt>
                <c:pt idx="2411">
                  <c:v>38.65</c:v>
                </c:pt>
                <c:pt idx="2412">
                  <c:v>38.64</c:v>
                </c:pt>
                <c:pt idx="2413">
                  <c:v>38.619999999999997</c:v>
                </c:pt>
                <c:pt idx="2414">
                  <c:v>38.619999999999997</c:v>
                </c:pt>
                <c:pt idx="2415">
                  <c:v>38.619999999999997</c:v>
                </c:pt>
                <c:pt idx="2416">
                  <c:v>38.61</c:v>
                </c:pt>
                <c:pt idx="2417">
                  <c:v>38.58</c:v>
                </c:pt>
                <c:pt idx="2418">
                  <c:v>38.57</c:v>
                </c:pt>
                <c:pt idx="2419">
                  <c:v>38.57</c:v>
                </c:pt>
                <c:pt idx="2420">
                  <c:v>38.56</c:v>
                </c:pt>
                <c:pt idx="2421">
                  <c:v>38.56</c:v>
                </c:pt>
                <c:pt idx="2422">
                  <c:v>38.549999999999997</c:v>
                </c:pt>
                <c:pt idx="2423">
                  <c:v>38.549999999999997</c:v>
                </c:pt>
                <c:pt idx="2424">
                  <c:v>38.54</c:v>
                </c:pt>
                <c:pt idx="2425">
                  <c:v>38.520000000000003</c:v>
                </c:pt>
                <c:pt idx="2426">
                  <c:v>38.51</c:v>
                </c:pt>
                <c:pt idx="2427">
                  <c:v>38.5</c:v>
                </c:pt>
                <c:pt idx="2428">
                  <c:v>38.5</c:v>
                </c:pt>
                <c:pt idx="2429">
                  <c:v>38.5</c:v>
                </c:pt>
                <c:pt idx="2430">
                  <c:v>38.49</c:v>
                </c:pt>
                <c:pt idx="2431">
                  <c:v>38.479999999999997</c:v>
                </c:pt>
                <c:pt idx="2432">
                  <c:v>38.479999999999997</c:v>
                </c:pt>
                <c:pt idx="2433">
                  <c:v>38.479999999999997</c:v>
                </c:pt>
                <c:pt idx="2434">
                  <c:v>38.47</c:v>
                </c:pt>
                <c:pt idx="2435">
                  <c:v>38.46</c:v>
                </c:pt>
                <c:pt idx="2436">
                  <c:v>38.46</c:v>
                </c:pt>
                <c:pt idx="2437">
                  <c:v>38.46</c:v>
                </c:pt>
                <c:pt idx="2438">
                  <c:v>38.450000000000003</c:v>
                </c:pt>
                <c:pt idx="2439">
                  <c:v>38.450000000000003</c:v>
                </c:pt>
                <c:pt idx="2440">
                  <c:v>38.450000000000003</c:v>
                </c:pt>
                <c:pt idx="2441">
                  <c:v>38.44</c:v>
                </c:pt>
                <c:pt idx="2442">
                  <c:v>38.44</c:v>
                </c:pt>
                <c:pt idx="2443">
                  <c:v>38.43</c:v>
                </c:pt>
                <c:pt idx="2444">
                  <c:v>38.42</c:v>
                </c:pt>
                <c:pt idx="2445">
                  <c:v>38.42</c:v>
                </c:pt>
                <c:pt idx="2446">
                  <c:v>38.42</c:v>
                </c:pt>
                <c:pt idx="2447">
                  <c:v>38.409999999999997</c:v>
                </c:pt>
                <c:pt idx="2448">
                  <c:v>38.4</c:v>
                </c:pt>
                <c:pt idx="2449">
                  <c:v>38.4</c:v>
                </c:pt>
                <c:pt idx="2450">
                  <c:v>38.39</c:v>
                </c:pt>
                <c:pt idx="2451">
                  <c:v>38.39</c:v>
                </c:pt>
                <c:pt idx="2452">
                  <c:v>38.39</c:v>
                </c:pt>
                <c:pt idx="2453">
                  <c:v>38.380000000000003</c:v>
                </c:pt>
                <c:pt idx="2454">
                  <c:v>38.380000000000003</c:v>
                </c:pt>
                <c:pt idx="2455">
                  <c:v>38.369999999999997</c:v>
                </c:pt>
                <c:pt idx="2456">
                  <c:v>38.35</c:v>
                </c:pt>
                <c:pt idx="2457">
                  <c:v>38.35</c:v>
                </c:pt>
                <c:pt idx="2458">
                  <c:v>38.35</c:v>
                </c:pt>
                <c:pt idx="2459">
                  <c:v>38.340000000000003</c:v>
                </c:pt>
                <c:pt idx="2460">
                  <c:v>38.340000000000003</c:v>
                </c:pt>
                <c:pt idx="2461">
                  <c:v>38.33</c:v>
                </c:pt>
                <c:pt idx="2462">
                  <c:v>38.33</c:v>
                </c:pt>
                <c:pt idx="2463">
                  <c:v>38.32</c:v>
                </c:pt>
                <c:pt idx="2464">
                  <c:v>38.31</c:v>
                </c:pt>
                <c:pt idx="2465">
                  <c:v>38.31</c:v>
                </c:pt>
                <c:pt idx="2466">
                  <c:v>38.28</c:v>
                </c:pt>
                <c:pt idx="2467">
                  <c:v>38.28</c:v>
                </c:pt>
                <c:pt idx="2468">
                  <c:v>38.270000000000003</c:v>
                </c:pt>
                <c:pt idx="2469">
                  <c:v>38.25</c:v>
                </c:pt>
                <c:pt idx="2470">
                  <c:v>38.25</c:v>
                </c:pt>
                <c:pt idx="2471">
                  <c:v>38.24</c:v>
                </c:pt>
                <c:pt idx="2472">
                  <c:v>38.229999999999997</c:v>
                </c:pt>
                <c:pt idx="2473">
                  <c:v>38.22</c:v>
                </c:pt>
                <c:pt idx="2474">
                  <c:v>38.22</c:v>
                </c:pt>
                <c:pt idx="2475">
                  <c:v>38.22</c:v>
                </c:pt>
                <c:pt idx="2476">
                  <c:v>38.22</c:v>
                </c:pt>
                <c:pt idx="2477">
                  <c:v>38.22</c:v>
                </c:pt>
                <c:pt idx="2478">
                  <c:v>38.200000000000003</c:v>
                </c:pt>
                <c:pt idx="2479">
                  <c:v>38.200000000000003</c:v>
                </c:pt>
                <c:pt idx="2480">
                  <c:v>38.19</c:v>
                </c:pt>
                <c:pt idx="2481">
                  <c:v>38.19</c:v>
                </c:pt>
                <c:pt idx="2482">
                  <c:v>38.19</c:v>
                </c:pt>
                <c:pt idx="2483">
                  <c:v>38.18</c:v>
                </c:pt>
                <c:pt idx="2484">
                  <c:v>38.18</c:v>
                </c:pt>
                <c:pt idx="2485">
                  <c:v>38.18</c:v>
                </c:pt>
                <c:pt idx="2486">
                  <c:v>38.17</c:v>
                </c:pt>
                <c:pt idx="2487">
                  <c:v>38.17</c:v>
                </c:pt>
                <c:pt idx="2488">
                  <c:v>38.159999999999997</c:v>
                </c:pt>
                <c:pt idx="2489">
                  <c:v>38.159999999999997</c:v>
                </c:pt>
                <c:pt idx="2490">
                  <c:v>38.15</c:v>
                </c:pt>
                <c:pt idx="2491">
                  <c:v>38.15</c:v>
                </c:pt>
                <c:pt idx="2492">
                  <c:v>38.130000000000003</c:v>
                </c:pt>
                <c:pt idx="2493">
                  <c:v>38.130000000000003</c:v>
                </c:pt>
                <c:pt idx="2494">
                  <c:v>38.119999999999997</c:v>
                </c:pt>
                <c:pt idx="2495">
                  <c:v>38.11</c:v>
                </c:pt>
                <c:pt idx="2496">
                  <c:v>38.1</c:v>
                </c:pt>
                <c:pt idx="2497">
                  <c:v>38.1</c:v>
                </c:pt>
                <c:pt idx="2498">
                  <c:v>38.1</c:v>
                </c:pt>
                <c:pt idx="2499">
                  <c:v>38.090000000000003</c:v>
                </c:pt>
                <c:pt idx="2500">
                  <c:v>38.06</c:v>
                </c:pt>
                <c:pt idx="2501">
                  <c:v>38.06</c:v>
                </c:pt>
                <c:pt idx="2502">
                  <c:v>38.049999999999997</c:v>
                </c:pt>
                <c:pt idx="2503">
                  <c:v>38.049999999999997</c:v>
                </c:pt>
                <c:pt idx="2504">
                  <c:v>38.049999999999997</c:v>
                </c:pt>
                <c:pt idx="2505">
                  <c:v>38.04</c:v>
                </c:pt>
                <c:pt idx="2506">
                  <c:v>38.04</c:v>
                </c:pt>
                <c:pt idx="2507">
                  <c:v>38.04</c:v>
                </c:pt>
                <c:pt idx="2508">
                  <c:v>38.03</c:v>
                </c:pt>
                <c:pt idx="2509">
                  <c:v>38.03</c:v>
                </c:pt>
                <c:pt idx="2510">
                  <c:v>38.03</c:v>
                </c:pt>
                <c:pt idx="2511">
                  <c:v>38.03</c:v>
                </c:pt>
                <c:pt idx="2512">
                  <c:v>38.020000000000003</c:v>
                </c:pt>
                <c:pt idx="2513">
                  <c:v>38.020000000000003</c:v>
                </c:pt>
                <c:pt idx="2514">
                  <c:v>38.020000000000003</c:v>
                </c:pt>
                <c:pt idx="2515">
                  <c:v>38.01</c:v>
                </c:pt>
                <c:pt idx="2516">
                  <c:v>38.01</c:v>
                </c:pt>
                <c:pt idx="2517">
                  <c:v>38</c:v>
                </c:pt>
                <c:pt idx="2518">
                  <c:v>38</c:v>
                </c:pt>
                <c:pt idx="2519">
                  <c:v>38</c:v>
                </c:pt>
                <c:pt idx="2520">
                  <c:v>38</c:v>
                </c:pt>
                <c:pt idx="2521">
                  <c:v>38</c:v>
                </c:pt>
                <c:pt idx="2522">
                  <c:v>38</c:v>
                </c:pt>
                <c:pt idx="2523">
                  <c:v>37.99</c:v>
                </c:pt>
                <c:pt idx="2524">
                  <c:v>37.99</c:v>
                </c:pt>
                <c:pt idx="2525">
                  <c:v>37.99</c:v>
                </c:pt>
                <c:pt idx="2526">
                  <c:v>37.99</c:v>
                </c:pt>
                <c:pt idx="2527">
                  <c:v>37.99</c:v>
                </c:pt>
                <c:pt idx="2528">
                  <c:v>37.99</c:v>
                </c:pt>
                <c:pt idx="2529">
                  <c:v>37.979999999999997</c:v>
                </c:pt>
                <c:pt idx="2530">
                  <c:v>37.979999999999997</c:v>
                </c:pt>
                <c:pt idx="2531">
                  <c:v>37.979999999999997</c:v>
                </c:pt>
                <c:pt idx="2532">
                  <c:v>37.979999999999997</c:v>
                </c:pt>
                <c:pt idx="2533">
                  <c:v>37.979999999999997</c:v>
                </c:pt>
                <c:pt idx="2534">
                  <c:v>37.979999999999997</c:v>
                </c:pt>
                <c:pt idx="2535">
                  <c:v>37.97</c:v>
                </c:pt>
                <c:pt idx="2536">
                  <c:v>37.97</c:v>
                </c:pt>
                <c:pt idx="2537">
                  <c:v>37.97</c:v>
                </c:pt>
                <c:pt idx="2538">
                  <c:v>37.97</c:v>
                </c:pt>
                <c:pt idx="2539">
                  <c:v>37.96</c:v>
                </c:pt>
                <c:pt idx="2540">
                  <c:v>37.96</c:v>
                </c:pt>
                <c:pt idx="2541">
                  <c:v>37.96</c:v>
                </c:pt>
                <c:pt idx="2542">
                  <c:v>37.96</c:v>
                </c:pt>
                <c:pt idx="2543">
                  <c:v>37.96</c:v>
                </c:pt>
                <c:pt idx="2544">
                  <c:v>37.96</c:v>
                </c:pt>
                <c:pt idx="2545">
                  <c:v>37.950000000000003</c:v>
                </c:pt>
                <c:pt idx="2546">
                  <c:v>37.950000000000003</c:v>
                </c:pt>
                <c:pt idx="2547">
                  <c:v>37.950000000000003</c:v>
                </c:pt>
                <c:pt idx="2548">
                  <c:v>37.950000000000003</c:v>
                </c:pt>
                <c:pt idx="2549">
                  <c:v>37.950000000000003</c:v>
                </c:pt>
                <c:pt idx="2550">
                  <c:v>37.94</c:v>
                </c:pt>
                <c:pt idx="2551">
                  <c:v>37.94</c:v>
                </c:pt>
                <c:pt idx="2552">
                  <c:v>37.94</c:v>
                </c:pt>
                <c:pt idx="2553">
                  <c:v>37.94</c:v>
                </c:pt>
                <c:pt idx="2554">
                  <c:v>37.94</c:v>
                </c:pt>
                <c:pt idx="2555">
                  <c:v>37.94</c:v>
                </c:pt>
                <c:pt idx="2556">
                  <c:v>37.93</c:v>
                </c:pt>
                <c:pt idx="2557">
                  <c:v>37.93</c:v>
                </c:pt>
                <c:pt idx="2558">
                  <c:v>37.93</c:v>
                </c:pt>
                <c:pt idx="2559">
                  <c:v>37.93</c:v>
                </c:pt>
                <c:pt idx="2560">
                  <c:v>37.93</c:v>
                </c:pt>
                <c:pt idx="2561">
                  <c:v>37.92</c:v>
                </c:pt>
                <c:pt idx="2562">
                  <c:v>37.92</c:v>
                </c:pt>
                <c:pt idx="2563">
                  <c:v>37.92</c:v>
                </c:pt>
                <c:pt idx="2564">
                  <c:v>37.92</c:v>
                </c:pt>
                <c:pt idx="2565">
                  <c:v>37.92</c:v>
                </c:pt>
                <c:pt idx="2566">
                  <c:v>37.92</c:v>
                </c:pt>
                <c:pt idx="2567">
                  <c:v>37.92</c:v>
                </c:pt>
                <c:pt idx="2568">
                  <c:v>37.92</c:v>
                </c:pt>
                <c:pt idx="2569">
                  <c:v>37.909999999999997</c:v>
                </c:pt>
                <c:pt idx="2570">
                  <c:v>37.909999999999997</c:v>
                </c:pt>
                <c:pt idx="2571">
                  <c:v>37.909999999999997</c:v>
                </c:pt>
                <c:pt idx="2572">
                  <c:v>37.909999999999997</c:v>
                </c:pt>
                <c:pt idx="2573">
                  <c:v>37.909999999999997</c:v>
                </c:pt>
                <c:pt idx="2574">
                  <c:v>37.909999999999997</c:v>
                </c:pt>
                <c:pt idx="2575">
                  <c:v>37.909999999999997</c:v>
                </c:pt>
                <c:pt idx="2576">
                  <c:v>37.9</c:v>
                </c:pt>
                <c:pt idx="2577">
                  <c:v>37.9</c:v>
                </c:pt>
                <c:pt idx="2578">
                  <c:v>37.9</c:v>
                </c:pt>
                <c:pt idx="2579">
                  <c:v>37.9</c:v>
                </c:pt>
                <c:pt idx="2580">
                  <c:v>37.89</c:v>
                </c:pt>
                <c:pt idx="2581">
                  <c:v>37.89</c:v>
                </c:pt>
                <c:pt idx="2582">
                  <c:v>37.880000000000003</c:v>
                </c:pt>
                <c:pt idx="2583">
                  <c:v>37.880000000000003</c:v>
                </c:pt>
                <c:pt idx="2584">
                  <c:v>37.880000000000003</c:v>
                </c:pt>
                <c:pt idx="2585">
                  <c:v>37.880000000000003</c:v>
                </c:pt>
                <c:pt idx="2586">
                  <c:v>37.880000000000003</c:v>
                </c:pt>
                <c:pt idx="2587">
                  <c:v>37.880000000000003</c:v>
                </c:pt>
                <c:pt idx="2588">
                  <c:v>37.869999999999997</c:v>
                </c:pt>
                <c:pt idx="2589">
                  <c:v>37.86</c:v>
                </c:pt>
                <c:pt idx="2590">
                  <c:v>37.86</c:v>
                </c:pt>
                <c:pt idx="2591">
                  <c:v>37.86</c:v>
                </c:pt>
                <c:pt idx="2592">
                  <c:v>37.85</c:v>
                </c:pt>
                <c:pt idx="2593">
                  <c:v>37.85</c:v>
                </c:pt>
                <c:pt idx="2594">
                  <c:v>37.840000000000003</c:v>
                </c:pt>
                <c:pt idx="2595">
                  <c:v>37.83</c:v>
                </c:pt>
                <c:pt idx="2596">
                  <c:v>37.83</c:v>
                </c:pt>
                <c:pt idx="2597">
                  <c:v>37.82</c:v>
                </c:pt>
                <c:pt idx="2598">
                  <c:v>37.81</c:v>
                </c:pt>
                <c:pt idx="2599">
                  <c:v>37.81</c:v>
                </c:pt>
                <c:pt idx="2600">
                  <c:v>37.81</c:v>
                </c:pt>
                <c:pt idx="2601">
                  <c:v>37.81</c:v>
                </c:pt>
                <c:pt idx="2602">
                  <c:v>37.81</c:v>
                </c:pt>
                <c:pt idx="2603">
                  <c:v>37.799999999999997</c:v>
                </c:pt>
                <c:pt idx="2604">
                  <c:v>37.79</c:v>
                </c:pt>
                <c:pt idx="2605">
                  <c:v>37.79</c:v>
                </c:pt>
                <c:pt idx="2606">
                  <c:v>37.79</c:v>
                </c:pt>
                <c:pt idx="2607">
                  <c:v>37.79</c:v>
                </c:pt>
                <c:pt idx="2608">
                  <c:v>37.78</c:v>
                </c:pt>
                <c:pt idx="2609">
                  <c:v>37.770000000000003</c:v>
                </c:pt>
                <c:pt idx="2610">
                  <c:v>37.76</c:v>
                </c:pt>
                <c:pt idx="2611">
                  <c:v>37.75</c:v>
                </c:pt>
                <c:pt idx="2612">
                  <c:v>37.75</c:v>
                </c:pt>
                <c:pt idx="2613">
                  <c:v>37.74</c:v>
                </c:pt>
                <c:pt idx="2614">
                  <c:v>37.729999999999997</c:v>
                </c:pt>
                <c:pt idx="2615">
                  <c:v>37.729999999999997</c:v>
                </c:pt>
                <c:pt idx="2616">
                  <c:v>37.72</c:v>
                </c:pt>
                <c:pt idx="2617">
                  <c:v>37.71</c:v>
                </c:pt>
                <c:pt idx="2618">
                  <c:v>37.71</c:v>
                </c:pt>
                <c:pt idx="2619">
                  <c:v>37.700000000000003</c:v>
                </c:pt>
                <c:pt idx="2620">
                  <c:v>37.700000000000003</c:v>
                </c:pt>
                <c:pt idx="2621">
                  <c:v>37.69</c:v>
                </c:pt>
                <c:pt idx="2622">
                  <c:v>37.68</c:v>
                </c:pt>
                <c:pt idx="2623">
                  <c:v>37.67</c:v>
                </c:pt>
                <c:pt idx="2624">
                  <c:v>37.659999999999997</c:v>
                </c:pt>
                <c:pt idx="2625">
                  <c:v>37.65</c:v>
                </c:pt>
                <c:pt idx="2626">
                  <c:v>37.64</c:v>
                </c:pt>
                <c:pt idx="2627">
                  <c:v>37.64</c:v>
                </c:pt>
                <c:pt idx="2628">
                  <c:v>37.64</c:v>
                </c:pt>
                <c:pt idx="2629">
                  <c:v>37.64</c:v>
                </c:pt>
                <c:pt idx="2630">
                  <c:v>37.630000000000003</c:v>
                </c:pt>
                <c:pt idx="2631">
                  <c:v>37.630000000000003</c:v>
                </c:pt>
                <c:pt idx="2632">
                  <c:v>37.619999999999997</c:v>
                </c:pt>
                <c:pt idx="2633">
                  <c:v>37.61</c:v>
                </c:pt>
                <c:pt idx="2634">
                  <c:v>37.61</c:v>
                </c:pt>
                <c:pt idx="2635">
                  <c:v>37.6</c:v>
                </c:pt>
                <c:pt idx="2636">
                  <c:v>37.6</c:v>
                </c:pt>
                <c:pt idx="2637">
                  <c:v>37.590000000000003</c:v>
                </c:pt>
                <c:pt idx="2638">
                  <c:v>37.590000000000003</c:v>
                </c:pt>
                <c:pt idx="2639">
                  <c:v>37.58</c:v>
                </c:pt>
                <c:pt idx="2640">
                  <c:v>37.57</c:v>
                </c:pt>
                <c:pt idx="2641">
                  <c:v>37.549999999999997</c:v>
                </c:pt>
                <c:pt idx="2642">
                  <c:v>37.54</c:v>
                </c:pt>
                <c:pt idx="2643">
                  <c:v>37.53</c:v>
                </c:pt>
                <c:pt idx="2644">
                  <c:v>37.520000000000003</c:v>
                </c:pt>
                <c:pt idx="2645">
                  <c:v>37.520000000000003</c:v>
                </c:pt>
                <c:pt idx="2646">
                  <c:v>37.49</c:v>
                </c:pt>
                <c:pt idx="2647">
                  <c:v>37.49</c:v>
                </c:pt>
                <c:pt idx="2648">
                  <c:v>37.479999999999997</c:v>
                </c:pt>
                <c:pt idx="2649">
                  <c:v>37.479999999999997</c:v>
                </c:pt>
                <c:pt idx="2650">
                  <c:v>37.47</c:v>
                </c:pt>
                <c:pt idx="2651">
                  <c:v>37.47</c:v>
                </c:pt>
                <c:pt idx="2652">
                  <c:v>37.47</c:v>
                </c:pt>
                <c:pt idx="2653">
                  <c:v>37.47</c:v>
                </c:pt>
                <c:pt idx="2654">
                  <c:v>37.47</c:v>
                </c:pt>
                <c:pt idx="2655">
                  <c:v>37.46</c:v>
                </c:pt>
                <c:pt idx="2656">
                  <c:v>37.450000000000003</c:v>
                </c:pt>
                <c:pt idx="2657">
                  <c:v>37.450000000000003</c:v>
                </c:pt>
                <c:pt idx="2658">
                  <c:v>37.44</c:v>
                </c:pt>
                <c:pt idx="2659">
                  <c:v>37.44</c:v>
                </c:pt>
                <c:pt idx="2660">
                  <c:v>37.44</c:v>
                </c:pt>
                <c:pt idx="2661">
                  <c:v>37.44</c:v>
                </c:pt>
                <c:pt idx="2662">
                  <c:v>37.44</c:v>
                </c:pt>
                <c:pt idx="2663">
                  <c:v>37.42</c:v>
                </c:pt>
                <c:pt idx="2664">
                  <c:v>37.42</c:v>
                </c:pt>
                <c:pt idx="2665">
                  <c:v>37.42</c:v>
                </c:pt>
                <c:pt idx="2666">
                  <c:v>37.409999999999997</c:v>
                </c:pt>
                <c:pt idx="2667">
                  <c:v>37.4</c:v>
                </c:pt>
                <c:pt idx="2668">
                  <c:v>37.4</c:v>
                </c:pt>
                <c:pt idx="2669">
                  <c:v>37.39</c:v>
                </c:pt>
                <c:pt idx="2670">
                  <c:v>37.39</c:v>
                </c:pt>
                <c:pt idx="2671">
                  <c:v>37.380000000000003</c:v>
                </c:pt>
                <c:pt idx="2672">
                  <c:v>37.369999999999997</c:v>
                </c:pt>
                <c:pt idx="2673">
                  <c:v>37.35</c:v>
                </c:pt>
                <c:pt idx="2674">
                  <c:v>37.35</c:v>
                </c:pt>
                <c:pt idx="2675">
                  <c:v>37.340000000000003</c:v>
                </c:pt>
                <c:pt idx="2676">
                  <c:v>37.340000000000003</c:v>
                </c:pt>
                <c:pt idx="2677">
                  <c:v>37.33</c:v>
                </c:pt>
                <c:pt idx="2678">
                  <c:v>37.32</c:v>
                </c:pt>
                <c:pt idx="2679">
                  <c:v>37.32</c:v>
                </c:pt>
                <c:pt idx="2680">
                  <c:v>37.32</c:v>
                </c:pt>
                <c:pt idx="2681">
                  <c:v>37.299999999999997</c:v>
                </c:pt>
                <c:pt idx="2682">
                  <c:v>37.29</c:v>
                </c:pt>
                <c:pt idx="2683">
                  <c:v>37.28</c:v>
                </c:pt>
                <c:pt idx="2684">
                  <c:v>37.28</c:v>
                </c:pt>
                <c:pt idx="2685">
                  <c:v>37.270000000000003</c:v>
                </c:pt>
                <c:pt idx="2686">
                  <c:v>37.270000000000003</c:v>
                </c:pt>
                <c:pt idx="2687">
                  <c:v>37.26</c:v>
                </c:pt>
                <c:pt idx="2688">
                  <c:v>37.26</c:v>
                </c:pt>
                <c:pt idx="2689">
                  <c:v>37.26</c:v>
                </c:pt>
                <c:pt idx="2690">
                  <c:v>37.25</c:v>
                </c:pt>
                <c:pt idx="2691">
                  <c:v>37.229999999999997</c:v>
                </c:pt>
                <c:pt idx="2692">
                  <c:v>37.229999999999997</c:v>
                </c:pt>
                <c:pt idx="2693">
                  <c:v>37.22</c:v>
                </c:pt>
                <c:pt idx="2694">
                  <c:v>37.22</c:v>
                </c:pt>
                <c:pt idx="2695">
                  <c:v>37.22</c:v>
                </c:pt>
                <c:pt idx="2696">
                  <c:v>37.21</c:v>
                </c:pt>
                <c:pt idx="2697">
                  <c:v>37.200000000000003</c:v>
                </c:pt>
                <c:pt idx="2698">
                  <c:v>37.200000000000003</c:v>
                </c:pt>
                <c:pt idx="2699">
                  <c:v>37.19</c:v>
                </c:pt>
                <c:pt idx="2700">
                  <c:v>37.17</c:v>
                </c:pt>
                <c:pt idx="2701">
                  <c:v>37.17</c:v>
                </c:pt>
                <c:pt idx="2702">
                  <c:v>37.17</c:v>
                </c:pt>
                <c:pt idx="2703">
                  <c:v>37.159999999999997</c:v>
                </c:pt>
                <c:pt idx="2704">
                  <c:v>37.159999999999997</c:v>
                </c:pt>
                <c:pt idx="2705">
                  <c:v>37.130000000000003</c:v>
                </c:pt>
                <c:pt idx="2706">
                  <c:v>37.119999999999997</c:v>
                </c:pt>
                <c:pt idx="2707">
                  <c:v>37.11</c:v>
                </c:pt>
                <c:pt idx="2708">
                  <c:v>37.11</c:v>
                </c:pt>
                <c:pt idx="2709">
                  <c:v>37.1</c:v>
                </c:pt>
                <c:pt idx="2710">
                  <c:v>37.090000000000003</c:v>
                </c:pt>
                <c:pt idx="2711">
                  <c:v>37.090000000000003</c:v>
                </c:pt>
                <c:pt idx="2712">
                  <c:v>37.090000000000003</c:v>
                </c:pt>
                <c:pt idx="2713">
                  <c:v>37.08</c:v>
                </c:pt>
                <c:pt idx="2714">
                  <c:v>37.08</c:v>
                </c:pt>
                <c:pt idx="2715">
                  <c:v>37.08</c:v>
                </c:pt>
                <c:pt idx="2716">
                  <c:v>37.06</c:v>
                </c:pt>
                <c:pt idx="2717">
                  <c:v>37.06</c:v>
                </c:pt>
                <c:pt idx="2718">
                  <c:v>37.06</c:v>
                </c:pt>
                <c:pt idx="2719">
                  <c:v>37.06</c:v>
                </c:pt>
                <c:pt idx="2720">
                  <c:v>37.06</c:v>
                </c:pt>
                <c:pt idx="2721">
                  <c:v>37.049999999999997</c:v>
                </c:pt>
                <c:pt idx="2722">
                  <c:v>37.04</c:v>
                </c:pt>
                <c:pt idx="2723">
                  <c:v>37.03</c:v>
                </c:pt>
                <c:pt idx="2724">
                  <c:v>37.020000000000003</c:v>
                </c:pt>
                <c:pt idx="2725">
                  <c:v>37.020000000000003</c:v>
                </c:pt>
                <c:pt idx="2726">
                  <c:v>37.020000000000003</c:v>
                </c:pt>
                <c:pt idx="2727">
                  <c:v>37.01</c:v>
                </c:pt>
                <c:pt idx="2728">
                  <c:v>37.01</c:v>
                </c:pt>
                <c:pt idx="2729">
                  <c:v>37</c:v>
                </c:pt>
                <c:pt idx="2730">
                  <c:v>37</c:v>
                </c:pt>
                <c:pt idx="2731">
                  <c:v>37</c:v>
                </c:pt>
                <c:pt idx="2732">
                  <c:v>36.99</c:v>
                </c:pt>
                <c:pt idx="2733">
                  <c:v>36.99</c:v>
                </c:pt>
                <c:pt idx="2734">
                  <c:v>36.99</c:v>
                </c:pt>
                <c:pt idx="2735">
                  <c:v>36.99</c:v>
                </c:pt>
                <c:pt idx="2736">
                  <c:v>36.99</c:v>
                </c:pt>
                <c:pt idx="2737">
                  <c:v>36.99</c:v>
                </c:pt>
                <c:pt idx="2738">
                  <c:v>36.979999999999997</c:v>
                </c:pt>
                <c:pt idx="2739">
                  <c:v>36.979999999999997</c:v>
                </c:pt>
                <c:pt idx="2740">
                  <c:v>36.979999999999997</c:v>
                </c:pt>
                <c:pt idx="2741">
                  <c:v>36.979999999999997</c:v>
                </c:pt>
                <c:pt idx="2742">
                  <c:v>36.979999999999997</c:v>
                </c:pt>
                <c:pt idx="2743">
                  <c:v>36.979999999999997</c:v>
                </c:pt>
                <c:pt idx="2744">
                  <c:v>36.979999999999997</c:v>
                </c:pt>
                <c:pt idx="2745">
                  <c:v>36.979999999999997</c:v>
                </c:pt>
                <c:pt idx="2746">
                  <c:v>36.97</c:v>
                </c:pt>
                <c:pt idx="2747">
                  <c:v>36.97</c:v>
                </c:pt>
                <c:pt idx="2748">
                  <c:v>36.97</c:v>
                </c:pt>
                <c:pt idx="2749">
                  <c:v>36.97</c:v>
                </c:pt>
                <c:pt idx="2750">
                  <c:v>36.97</c:v>
                </c:pt>
                <c:pt idx="2751">
                  <c:v>36.97</c:v>
                </c:pt>
                <c:pt idx="2752">
                  <c:v>36.97</c:v>
                </c:pt>
                <c:pt idx="2753">
                  <c:v>36.96</c:v>
                </c:pt>
                <c:pt idx="2754">
                  <c:v>36.96</c:v>
                </c:pt>
                <c:pt idx="2755">
                  <c:v>36.96</c:v>
                </c:pt>
                <c:pt idx="2756">
                  <c:v>36.950000000000003</c:v>
                </c:pt>
                <c:pt idx="2757">
                  <c:v>36.950000000000003</c:v>
                </c:pt>
                <c:pt idx="2758">
                  <c:v>36.94</c:v>
                </c:pt>
                <c:pt idx="2759">
                  <c:v>36.94</c:v>
                </c:pt>
                <c:pt idx="2760">
                  <c:v>36.94</c:v>
                </c:pt>
                <c:pt idx="2761">
                  <c:v>36.94</c:v>
                </c:pt>
                <c:pt idx="2762">
                  <c:v>36.94</c:v>
                </c:pt>
                <c:pt idx="2763">
                  <c:v>36.94</c:v>
                </c:pt>
                <c:pt idx="2764">
                  <c:v>36.93</c:v>
                </c:pt>
                <c:pt idx="2765">
                  <c:v>36.93</c:v>
                </c:pt>
                <c:pt idx="2766">
                  <c:v>36.93</c:v>
                </c:pt>
                <c:pt idx="2767">
                  <c:v>36.93</c:v>
                </c:pt>
                <c:pt idx="2768">
                  <c:v>36.93</c:v>
                </c:pt>
                <c:pt idx="2769">
                  <c:v>36.93</c:v>
                </c:pt>
                <c:pt idx="2770">
                  <c:v>36.93</c:v>
                </c:pt>
                <c:pt idx="2771">
                  <c:v>36.93</c:v>
                </c:pt>
                <c:pt idx="2772">
                  <c:v>36.92</c:v>
                </c:pt>
                <c:pt idx="2773">
                  <c:v>36.92</c:v>
                </c:pt>
                <c:pt idx="2774">
                  <c:v>36.92</c:v>
                </c:pt>
                <c:pt idx="2775">
                  <c:v>36.92</c:v>
                </c:pt>
                <c:pt idx="2776">
                  <c:v>36.92</c:v>
                </c:pt>
                <c:pt idx="2777">
                  <c:v>36.92</c:v>
                </c:pt>
                <c:pt idx="2778">
                  <c:v>36.92</c:v>
                </c:pt>
                <c:pt idx="2779">
                  <c:v>36.92</c:v>
                </c:pt>
                <c:pt idx="2780">
                  <c:v>36.92</c:v>
                </c:pt>
                <c:pt idx="2781">
                  <c:v>36.92</c:v>
                </c:pt>
                <c:pt idx="2782">
                  <c:v>36.92</c:v>
                </c:pt>
                <c:pt idx="2783">
                  <c:v>36.92</c:v>
                </c:pt>
                <c:pt idx="2784">
                  <c:v>36.909999999999997</c:v>
                </c:pt>
                <c:pt idx="2785">
                  <c:v>36.909999999999997</c:v>
                </c:pt>
                <c:pt idx="2786">
                  <c:v>36.909999999999997</c:v>
                </c:pt>
                <c:pt idx="2787">
                  <c:v>36.9</c:v>
                </c:pt>
                <c:pt idx="2788">
                  <c:v>36.9</c:v>
                </c:pt>
                <c:pt idx="2789">
                  <c:v>36.9</c:v>
                </c:pt>
                <c:pt idx="2790">
                  <c:v>36.9</c:v>
                </c:pt>
                <c:pt idx="2791">
                  <c:v>36.89</c:v>
                </c:pt>
                <c:pt idx="2792">
                  <c:v>36.89</c:v>
                </c:pt>
                <c:pt idx="2793">
                  <c:v>36.89</c:v>
                </c:pt>
                <c:pt idx="2794">
                  <c:v>36.86</c:v>
                </c:pt>
                <c:pt idx="2795">
                  <c:v>36.86</c:v>
                </c:pt>
                <c:pt idx="2796">
                  <c:v>36.86</c:v>
                </c:pt>
                <c:pt idx="2797">
                  <c:v>36.85</c:v>
                </c:pt>
                <c:pt idx="2798">
                  <c:v>36.85</c:v>
                </c:pt>
                <c:pt idx="2799">
                  <c:v>36.840000000000003</c:v>
                </c:pt>
                <c:pt idx="2800">
                  <c:v>36.82</c:v>
                </c:pt>
                <c:pt idx="2801">
                  <c:v>36.82</c:v>
                </c:pt>
                <c:pt idx="2802">
                  <c:v>36.81</c:v>
                </c:pt>
                <c:pt idx="2803">
                  <c:v>36.81</c:v>
                </c:pt>
                <c:pt idx="2804">
                  <c:v>36.799999999999997</c:v>
                </c:pt>
                <c:pt idx="2805">
                  <c:v>36.799999999999997</c:v>
                </c:pt>
                <c:pt idx="2806">
                  <c:v>36.799999999999997</c:v>
                </c:pt>
                <c:pt idx="2807">
                  <c:v>36.799999999999997</c:v>
                </c:pt>
                <c:pt idx="2808">
                  <c:v>36.79</c:v>
                </c:pt>
                <c:pt idx="2809">
                  <c:v>36.78</c:v>
                </c:pt>
                <c:pt idx="2810">
                  <c:v>36.78</c:v>
                </c:pt>
                <c:pt idx="2811">
                  <c:v>36.76</c:v>
                </c:pt>
                <c:pt idx="2812">
                  <c:v>36.76</c:v>
                </c:pt>
                <c:pt idx="2813">
                  <c:v>36.76</c:v>
                </c:pt>
                <c:pt idx="2814">
                  <c:v>36.729999999999997</c:v>
                </c:pt>
                <c:pt idx="2815">
                  <c:v>36.729999999999997</c:v>
                </c:pt>
                <c:pt idx="2816">
                  <c:v>36.729999999999997</c:v>
                </c:pt>
                <c:pt idx="2817">
                  <c:v>36.729999999999997</c:v>
                </c:pt>
                <c:pt idx="2818">
                  <c:v>36.72</c:v>
                </c:pt>
                <c:pt idx="2819">
                  <c:v>36.72</c:v>
                </c:pt>
                <c:pt idx="2820">
                  <c:v>36.72</c:v>
                </c:pt>
                <c:pt idx="2821">
                  <c:v>36.71</c:v>
                </c:pt>
                <c:pt idx="2822">
                  <c:v>36.69</c:v>
                </c:pt>
                <c:pt idx="2823">
                  <c:v>36.69</c:v>
                </c:pt>
                <c:pt idx="2824">
                  <c:v>36.69</c:v>
                </c:pt>
                <c:pt idx="2825">
                  <c:v>36.67</c:v>
                </c:pt>
                <c:pt idx="2826">
                  <c:v>36.67</c:v>
                </c:pt>
                <c:pt idx="2827">
                  <c:v>36.67</c:v>
                </c:pt>
                <c:pt idx="2828">
                  <c:v>36.67</c:v>
                </c:pt>
                <c:pt idx="2829">
                  <c:v>36.659999999999997</c:v>
                </c:pt>
                <c:pt idx="2830">
                  <c:v>36.65</c:v>
                </c:pt>
                <c:pt idx="2831">
                  <c:v>36.64</c:v>
                </c:pt>
                <c:pt idx="2832">
                  <c:v>36.64</c:v>
                </c:pt>
                <c:pt idx="2833">
                  <c:v>36.64</c:v>
                </c:pt>
                <c:pt idx="2834">
                  <c:v>36.630000000000003</c:v>
                </c:pt>
                <c:pt idx="2835">
                  <c:v>36.630000000000003</c:v>
                </c:pt>
                <c:pt idx="2836">
                  <c:v>36.619999999999997</c:v>
                </c:pt>
                <c:pt idx="2837">
                  <c:v>36.619999999999997</c:v>
                </c:pt>
                <c:pt idx="2838">
                  <c:v>36.619999999999997</c:v>
                </c:pt>
                <c:pt idx="2839">
                  <c:v>36.61</c:v>
                </c:pt>
                <c:pt idx="2840">
                  <c:v>36.6</c:v>
                </c:pt>
                <c:pt idx="2841">
                  <c:v>36.6</c:v>
                </c:pt>
                <c:pt idx="2842">
                  <c:v>36.6</c:v>
                </c:pt>
                <c:pt idx="2843">
                  <c:v>36.6</c:v>
                </c:pt>
                <c:pt idx="2844">
                  <c:v>36.6</c:v>
                </c:pt>
                <c:pt idx="2845">
                  <c:v>36.590000000000003</c:v>
                </c:pt>
                <c:pt idx="2846">
                  <c:v>36.590000000000003</c:v>
                </c:pt>
                <c:pt idx="2847">
                  <c:v>36.58</c:v>
                </c:pt>
                <c:pt idx="2848">
                  <c:v>36.57</c:v>
                </c:pt>
                <c:pt idx="2849">
                  <c:v>36.57</c:v>
                </c:pt>
                <c:pt idx="2850">
                  <c:v>36.549999999999997</c:v>
                </c:pt>
                <c:pt idx="2851">
                  <c:v>36.549999999999997</c:v>
                </c:pt>
                <c:pt idx="2852">
                  <c:v>36.549999999999997</c:v>
                </c:pt>
                <c:pt idx="2853">
                  <c:v>36.54</c:v>
                </c:pt>
                <c:pt idx="2854">
                  <c:v>36.53</c:v>
                </c:pt>
                <c:pt idx="2855">
                  <c:v>36.520000000000003</c:v>
                </c:pt>
                <c:pt idx="2856">
                  <c:v>36.51</c:v>
                </c:pt>
                <c:pt idx="2857">
                  <c:v>36.5</c:v>
                </c:pt>
                <c:pt idx="2858">
                  <c:v>36.49</c:v>
                </c:pt>
                <c:pt idx="2859">
                  <c:v>36.47</c:v>
                </c:pt>
                <c:pt idx="2860">
                  <c:v>36.47</c:v>
                </c:pt>
                <c:pt idx="2861">
                  <c:v>36.46</c:v>
                </c:pt>
                <c:pt idx="2862">
                  <c:v>36.46</c:v>
                </c:pt>
                <c:pt idx="2863">
                  <c:v>36.46</c:v>
                </c:pt>
                <c:pt idx="2864">
                  <c:v>36.44</c:v>
                </c:pt>
                <c:pt idx="2865">
                  <c:v>36.44</c:v>
                </c:pt>
                <c:pt idx="2866">
                  <c:v>36.43</c:v>
                </c:pt>
                <c:pt idx="2867">
                  <c:v>36.42</c:v>
                </c:pt>
                <c:pt idx="2868">
                  <c:v>36.42</c:v>
                </c:pt>
                <c:pt idx="2869">
                  <c:v>36.409999999999997</c:v>
                </c:pt>
                <c:pt idx="2870">
                  <c:v>36.409999999999997</c:v>
                </c:pt>
                <c:pt idx="2871">
                  <c:v>36.409999999999997</c:v>
                </c:pt>
                <c:pt idx="2872">
                  <c:v>36.4</c:v>
                </c:pt>
                <c:pt idx="2873">
                  <c:v>36.4</c:v>
                </c:pt>
                <c:pt idx="2874">
                  <c:v>36.39</c:v>
                </c:pt>
                <c:pt idx="2875">
                  <c:v>36.39</c:v>
                </c:pt>
                <c:pt idx="2876">
                  <c:v>36.36</c:v>
                </c:pt>
                <c:pt idx="2877">
                  <c:v>36.35</c:v>
                </c:pt>
                <c:pt idx="2878">
                  <c:v>36.35</c:v>
                </c:pt>
                <c:pt idx="2879">
                  <c:v>36.340000000000003</c:v>
                </c:pt>
                <c:pt idx="2880">
                  <c:v>36.340000000000003</c:v>
                </c:pt>
                <c:pt idx="2881">
                  <c:v>36.340000000000003</c:v>
                </c:pt>
                <c:pt idx="2882">
                  <c:v>36.33</c:v>
                </c:pt>
                <c:pt idx="2883">
                  <c:v>36.33</c:v>
                </c:pt>
                <c:pt idx="2884">
                  <c:v>36.33</c:v>
                </c:pt>
                <c:pt idx="2885">
                  <c:v>36.31</c:v>
                </c:pt>
                <c:pt idx="2886">
                  <c:v>36.299999999999997</c:v>
                </c:pt>
                <c:pt idx="2887">
                  <c:v>36.29</c:v>
                </c:pt>
                <c:pt idx="2888">
                  <c:v>36.29</c:v>
                </c:pt>
                <c:pt idx="2889">
                  <c:v>36.29</c:v>
                </c:pt>
                <c:pt idx="2890">
                  <c:v>36.28</c:v>
                </c:pt>
                <c:pt idx="2891">
                  <c:v>36.26</c:v>
                </c:pt>
                <c:pt idx="2892">
                  <c:v>36.25</c:v>
                </c:pt>
                <c:pt idx="2893">
                  <c:v>36.25</c:v>
                </c:pt>
                <c:pt idx="2894">
                  <c:v>36.24</c:v>
                </c:pt>
                <c:pt idx="2895">
                  <c:v>36.229999999999997</c:v>
                </c:pt>
                <c:pt idx="2896">
                  <c:v>36.22</c:v>
                </c:pt>
                <c:pt idx="2897">
                  <c:v>36.21</c:v>
                </c:pt>
                <c:pt idx="2898">
                  <c:v>36.21</c:v>
                </c:pt>
                <c:pt idx="2899">
                  <c:v>36.21</c:v>
                </c:pt>
                <c:pt idx="2900">
                  <c:v>36.200000000000003</c:v>
                </c:pt>
                <c:pt idx="2901">
                  <c:v>36.200000000000003</c:v>
                </c:pt>
                <c:pt idx="2902">
                  <c:v>36.200000000000003</c:v>
                </c:pt>
                <c:pt idx="2903">
                  <c:v>36.200000000000003</c:v>
                </c:pt>
                <c:pt idx="2904">
                  <c:v>36.17</c:v>
                </c:pt>
                <c:pt idx="2905">
                  <c:v>36.17</c:v>
                </c:pt>
                <c:pt idx="2906">
                  <c:v>36.15</c:v>
                </c:pt>
                <c:pt idx="2907">
                  <c:v>36.14</c:v>
                </c:pt>
                <c:pt idx="2908">
                  <c:v>36.14</c:v>
                </c:pt>
                <c:pt idx="2909">
                  <c:v>36.14</c:v>
                </c:pt>
                <c:pt idx="2910">
                  <c:v>36.130000000000003</c:v>
                </c:pt>
                <c:pt idx="2911">
                  <c:v>36.130000000000003</c:v>
                </c:pt>
                <c:pt idx="2912">
                  <c:v>36.130000000000003</c:v>
                </c:pt>
                <c:pt idx="2913">
                  <c:v>36.130000000000003</c:v>
                </c:pt>
                <c:pt idx="2914">
                  <c:v>36.119999999999997</c:v>
                </c:pt>
                <c:pt idx="2915">
                  <c:v>36.119999999999997</c:v>
                </c:pt>
                <c:pt idx="2916">
                  <c:v>36.1</c:v>
                </c:pt>
                <c:pt idx="2917">
                  <c:v>36.1</c:v>
                </c:pt>
                <c:pt idx="2918">
                  <c:v>36.090000000000003</c:v>
                </c:pt>
                <c:pt idx="2919">
                  <c:v>36.090000000000003</c:v>
                </c:pt>
                <c:pt idx="2920">
                  <c:v>36.090000000000003</c:v>
                </c:pt>
                <c:pt idx="2921">
                  <c:v>36.090000000000003</c:v>
                </c:pt>
                <c:pt idx="2922">
                  <c:v>36.090000000000003</c:v>
                </c:pt>
                <c:pt idx="2923">
                  <c:v>36.090000000000003</c:v>
                </c:pt>
                <c:pt idx="2924">
                  <c:v>36.08</c:v>
                </c:pt>
                <c:pt idx="2925">
                  <c:v>36.08</c:v>
                </c:pt>
                <c:pt idx="2926">
                  <c:v>36.08</c:v>
                </c:pt>
                <c:pt idx="2927">
                  <c:v>36.08</c:v>
                </c:pt>
                <c:pt idx="2928">
                  <c:v>36.07</c:v>
                </c:pt>
                <c:pt idx="2929">
                  <c:v>36.07</c:v>
                </c:pt>
                <c:pt idx="2930">
                  <c:v>36.07</c:v>
                </c:pt>
                <c:pt idx="2931">
                  <c:v>36.07</c:v>
                </c:pt>
                <c:pt idx="2932">
                  <c:v>36.07</c:v>
                </c:pt>
                <c:pt idx="2933">
                  <c:v>36.06</c:v>
                </c:pt>
                <c:pt idx="2934">
                  <c:v>36.049999999999997</c:v>
                </c:pt>
                <c:pt idx="2935">
                  <c:v>36.049999999999997</c:v>
                </c:pt>
                <c:pt idx="2936">
                  <c:v>36.04</c:v>
                </c:pt>
                <c:pt idx="2937">
                  <c:v>36.04</c:v>
                </c:pt>
                <c:pt idx="2938">
                  <c:v>36.03</c:v>
                </c:pt>
                <c:pt idx="2939">
                  <c:v>36.03</c:v>
                </c:pt>
                <c:pt idx="2940">
                  <c:v>36.03</c:v>
                </c:pt>
                <c:pt idx="2941">
                  <c:v>36.03</c:v>
                </c:pt>
                <c:pt idx="2942">
                  <c:v>36.03</c:v>
                </c:pt>
                <c:pt idx="2943">
                  <c:v>36.020000000000003</c:v>
                </c:pt>
                <c:pt idx="2944">
                  <c:v>36.020000000000003</c:v>
                </c:pt>
                <c:pt idx="2945">
                  <c:v>36.020000000000003</c:v>
                </c:pt>
                <c:pt idx="2946">
                  <c:v>36.020000000000003</c:v>
                </c:pt>
                <c:pt idx="2947">
                  <c:v>36.01</c:v>
                </c:pt>
                <c:pt idx="2948">
                  <c:v>36</c:v>
                </c:pt>
                <c:pt idx="2949">
                  <c:v>36</c:v>
                </c:pt>
                <c:pt idx="2950">
                  <c:v>36</c:v>
                </c:pt>
                <c:pt idx="2951">
                  <c:v>36</c:v>
                </c:pt>
                <c:pt idx="2952">
                  <c:v>36</c:v>
                </c:pt>
                <c:pt idx="2953">
                  <c:v>36</c:v>
                </c:pt>
                <c:pt idx="2954">
                  <c:v>35.99</c:v>
                </c:pt>
                <c:pt idx="2955">
                  <c:v>35.99</c:v>
                </c:pt>
                <c:pt idx="2956">
                  <c:v>35.979999999999997</c:v>
                </c:pt>
                <c:pt idx="2957">
                  <c:v>35.979999999999997</c:v>
                </c:pt>
                <c:pt idx="2958">
                  <c:v>35.979999999999997</c:v>
                </c:pt>
                <c:pt idx="2959">
                  <c:v>35.97</c:v>
                </c:pt>
                <c:pt idx="2960">
                  <c:v>35.97</c:v>
                </c:pt>
                <c:pt idx="2961">
                  <c:v>35.96</c:v>
                </c:pt>
                <c:pt idx="2962">
                  <c:v>35.96</c:v>
                </c:pt>
                <c:pt idx="2963">
                  <c:v>35.96</c:v>
                </c:pt>
                <c:pt idx="2964">
                  <c:v>35.96</c:v>
                </c:pt>
                <c:pt idx="2965">
                  <c:v>35.950000000000003</c:v>
                </c:pt>
                <c:pt idx="2966">
                  <c:v>35.950000000000003</c:v>
                </c:pt>
                <c:pt idx="2967">
                  <c:v>35.950000000000003</c:v>
                </c:pt>
                <c:pt idx="2968">
                  <c:v>35.94</c:v>
                </c:pt>
                <c:pt idx="2969">
                  <c:v>35.94</c:v>
                </c:pt>
                <c:pt idx="2970">
                  <c:v>35.94</c:v>
                </c:pt>
                <c:pt idx="2971">
                  <c:v>35.94</c:v>
                </c:pt>
                <c:pt idx="2972">
                  <c:v>35.94</c:v>
                </c:pt>
                <c:pt idx="2973">
                  <c:v>35.94</c:v>
                </c:pt>
                <c:pt idx="2974">
                  <c:v>35.93</c:v>
                </c:pt>
                <c:pt idx="2975">
                  <c:v>35.93</c:v>
                </c:pt>
                <c:pt idx="2976">
                  <c:v>35.93</c:v>
                </c:pt>
                <c:pt idx="2977">
                  <c:v>35.93</c:v>
                </c:pt>
                <c:pt idx="2978">
                  <c:v>35.93</c:v>
                </c:pt>
                <c:pt idx="2979">
                  <c:v>35.93</c:v>
                </c:pt>
                <c:pt idx="2980">
                  <c:v>35.92</c:v>
                </c:pt>
                <c:pt idx="2981">
                  <c:v>35.92</c:v>
                </c:pt>
                <c:pt idx="2982">
                  <c:v>35.92</c:v>
                </c:pt>
                <c:pt idx="2983">
                  <c:v>35.92</c:v>
                </c:pt>
                <c:pt idx="2984">
                  <c:v>35.92</c:v>
                </c:pt>
                <c:pt idx="2985">
                  <c:v>35.92</c:v>
                </c:pt>
                <c:pt idx="2986">
                  <c:v>35.92</c:v>
                </c:pt>
                <c:pt idx="2987">
                  <c:v>35.92</c:v>
                </c:pt>
                <c:pt idx="2988">
                  <c:v>35.92</c:v>
                </c:pt>
                <c:pt idx="2989">
                  <c:v>35.909999999999997</c:v>
                </c:pt>
                <c:pt idx="2990">
                  <c:v>35.909999999999997</c:v>
                </c:pt>
                <c:pt idx="2991">
                  <c:v>35.9</c:v>
                </c:pt>
                <c:pt idx="2992">
                  <c:v>35.9</c:v>
                </c:pt>
                <c:pt idx="2993">
                  <c:v>35.9</c:v>
                </c:pt>
                <c:pt idx="2994">
                  <c:v>35.9</c:v>
                </c:pt>
                <c:pt idx="2995">
                  <c:v>35.9</c:v>
                </c:pt>
                <c:pt idx="2996">
                  <c:v>35.89</c:v>
                </c:pt>
                <c:pt idx="2997">
                  <c:v>35.869999999999997</c:v>
                </c:pt>
                <c:pt idx="2998">
                  <c:v>35.869999999999997</c:v>
                </c:pt>
                <c:pt idx="2999">
                  <c:v>35.85</c:v>
                </c:pt>
                <c:pt idx="3000">
                  <c:v>35.85</c:v>
                </c:pt>
                <c:pt idx="3001">
                  <c:v>35.840000000000003</c:v>
                </c:pt>
                <c:pt idx="3002">
                  <c:v>35.840000000000003</c:v>
                </c:pt>
                <c:pt idx="3003">
                  <c:v>35.83</c:v>
                </c:pt>
                <c:pt idx="3004">
                  <c:v>35.83</c:v>
                </c:pt>
                <c:pt idx="3005">
                  <c:v>35.82</c:v>
                </c:pt>
                <c:pt idx="3006">
                  <c:v>35.82</c:v>
                </c:pt>
                <c:pt idx="3007">
                  <c:v>35.81</c:v>
                </c:pt>
                <c:pt idx="3008">
                  <c:v>35.79</c:v>
                </c:pt>
                <c:pt idx="3009">
                  <c:v>35.79</c:v>
                </c:pt>
                <c:pt idx="3010">
                  <c:v>35.79</c:v>
                </c:pt>
                <c:pt idx="3011">
                  <c:v>35.79</c:v>
                </c:pt>
                <c:pt idx="3012">
                  <c:v>35.78</c:v>
                </c:pt>
                <c:pt idx="3013">
                  <c:v>35.78</c:v>
                </c:pt>
                <c:pt idx="3014">
                  <c:v>35.770000000000003</c:v>
                </c:pt>
                <c:pt idx="3015">
                  <c:v>35.76</c:v>
                </c:pt>
                <c:pt idx="3016">
                  <c:v>35.75</c:v>
                </c:pt>
                <c:pt idx="3017">
                  <c:v>35.75</c:v>
                </c:pt>
                <c:pt idx="3018">
                  <c:v>35.74</c:v>
                </c:pt>
                <c:pt idx="3019">
                  <c:v>35.74</c:v>
                </c:pt>
                <c:pt idx="3020">
                  <c:v>35.729999999999997</c:v>
                </c:pt>
                <c:pt idx="3021">
                  <c:v>35.72</c:v>
                </c:pt>
                <c:pt idx="3022">
                  <c:v>35.72</c:v>
                </c:pt>
                <c:pt idx="3023">
                  <c:v>35.72</c:v>
                </c:pt>
                <c:pt idx="3024">
                  <c:v>35.72</c:v>
                </c:pt>
                <c:pt idx="3025">
                  <c:v>35.72</c:v>
                </c:pt>
                <c:pt idx="3026">
                  <c:v>35.71</c:v>
                </c:pt>
                <c:pt idx="3027">
                  <c:v>35.71</c:v>
                </c:pt>
                <c:pt idx="3028">
                  <c:v>35.71</c:v>
                </c:pt>
                <c:pt idx="3029">
                  <c:v>35.71</c:v>
                </c:pt>
                <c:pt idx="3030">
                  <c:v>35.700000000000003</c:v>
                </c:pt>
                <c:pt idx="3031">
                  <c:v>35.700000000000003</c:v>
                </c:pt>
                <c:pt idx="3032">
                  <c:v>35.68</c:v>
                </c:pt>
                <c:pt idx="3033">
                  <c:v>35.68</c:v>
                </c:pt>
                <c:pt idx="3034">
                  <c:v>35.68</c:v>
                </c:pt>
                <c:pt idx="3035">
                  <c:v>35.68</c:v>
                </c:pt>
                <c:pt idx="3036">
                  <c:v>35.659999999999997</c:v>
                </c:pt>
                <c:pt idx="3037">
                  <c:v>35.65</c:v>
                </c:pt>
                <c:pt idx="3038">
                  <c:v>35.64</c:v>
                </c:pt>
                <c:pt idx="3039">
                  <c:v>35.64</c:v>
                </c:pt>
                <c:pt idx="3040">
                  <c:v>35.64</c:v>
                </c:pt>
                <c:pt idx="3041">
                  <c:v>35.64</c:v>
                </c:pt>
                <c:pt idx="3042">
                  <c:v>35.630000000000003</c:v>
                </c:pt>
                <c:pt idx="3043">
                  <c:v>35.61</c:v>
                </c:pt>
                <c:pt idx="3044">
                  <c:v>35.6</c:v>
                </c:pt>
                <c:pt idx="3045">
                  <c:v>35.590000000000003</c:v>
                </c:pt>
                <c:pt idx="3046">
                  <c:v>35.590000000000003</c:v>
                </c:pt>
                <c:pt idx="3047">
                  <c:v>35.590000000000003</c:v>
                </c:pt>
                <c:pt idx="3048">
                  <c:v>35.57</c:v>
                </c:pt>
                <c:pt idx="3049">
                  <c:v>35.56</c:v>
                </c:pt>
                <c:pt idx="3050">
                  <c:v>35.549999999999997</c:v>
                </c:pt>
                <c:pt idx="3051">
                  <c:v>35.549999999999997</c:v>
                </c:pt>
                <c:pt idx="3052">
                  <c:v>35.54</c:v>
                </c:pt>
                <c:pt idx="3053">
                  <c:v>35.53</c:v>
                </c:pt>
                <c:pt idx="3054">
                  <c:v>35.520000000000003</c:v>
                </c:pt>
                <c:pt idx="3055">
                  <c:v>35.51</c:v>
                </c:pt>
                <c:pt idx="3056">
                  <c:v>35.5</c:v>
                </c:pt>
                <c:pt idx="3057">
                  <c:v>35.5</c:v>
                </c:pt>
                <c:pt idx="3058">
                  <c:v>35.5</c:v>
                </c:pt>
                <c:pt idx="3059">
                  <c:v>35.479999999999997</c:v>
                </c:pt>
                <c:pt idx="3060">
                  <c:v>35.47</c:v>
                </c:pt>
                <c:pt idx="3061">
                  <c:v>35.46</c:v>
                </c:pt>
                <c:pt idx="3062">
                  <c:v>35.46</c:v>
                </c:pt>
                <c:pt idx="3063">
                  <c:v>35.44</c:v>
                </c:pt>
                <c:pt idx="3064">
                  <c:v>35.44</c:v>
                </c:pt>
                <c:pt idx="3065">
                  <c:v>35.44</c:v>
                </c:pt>
                <c:pt idx="3066">
                  <c:v>35.44</c:v>
                </c:pt>
                <c:pt idx="3067">
                  <c:v>35.4</c:v>
                </c:pt>
                <c:pt idx="3068">
                  <c:v>35.39</c:v>
                </c:pt>
                <c:pt idx="3069">
                  <c:v>35.380000000000003</c:v>
                </c:pt>
                <c:pt idx="3070">
                  <c:v>35.380000000000003</c:v>
                </c:pt>
                <c:pt idx="3071">
                  <c:v>35.340000000000003</c:v>
                </c:pt>
                <c:pt idx="3072">
                  <c:v>35.340000000000003</c:v>
                </c:pt>
                <c:pt idx="3073">
                  <c:v>35.340000000000003</c:v>
                </c:pt>
                <c:pt idx="3074">
                  <c:v>35.33</c:v>
                </c:pt>
                <c:pt idx="3075">
                  <c:v>35.32</c:v>
                </c:pt>
                <c:pt idx="3076">
                  <c:v>35.32</c:v>
                </c:pt>
                <c:pt idx="3077">
                  <c:v>35.32</c:v>
                </c:pt>
                <c:pt idx="3078">
                  <c:v>35.32</c:v>
                </c:pt>
                <c:pt idx="3079">
                  <c:v>35.31</c:v>
                </c:pt>
                <c:pt idx="3080">
                  <c:v>35.31</c:v>
                </c:pt>
                <c:pt idx="3081">
                  <c:v>35.299999999999997</c:v>
                </c:pt>
                <c:pt idx="3082">
                  <c:v>35.29</c:v>
                </c:pt>
                <c:pt idx="3083">
                  <c:v>35.29</c:v>
                </c:pt>
                <c:pt idx="3084">
                  <c:v>35.270000000000003</c:v>
                </c:pt>
                <c:pt idx="3085">
                  <c:v>35.270000000000003</c:v>
                </c:pt>
                <c:pt idx="3086">
                  <c:v>35.26</c:v>
                </c:pt>
                <c:pt idx="3087">
                  <c:v>35.25</c:v>
                </c:pt>
                <c:pt idx="3088">
                  <c:v>35.25</c:v>
                </c:pt>
                <c:pt idx="3089">
                  <c:v>35.229999999999997</c:v>
                </c:pt>
                <c:pt idx="3090">
                  <c:v>35.229999999999997</c:v>
                </c:pt>
                <c:pt idx="3091">
                  <c:v>35.229999999999997</c:v>
                </c:pt>
                <c:pt idx="3092">
                  <c:v>35.22</c:v>
                </c:pt>
                <c:pt idx="3093">
                  <c:v>35.22</c:v>
                </c:pt>
                <c:pt idx="3094">
                  <c:v>35.22</c:v>
                </c:pt>
                <c:pt idx="3095">
                  <c:v>35.22</c:v>
                </c:pt>
                <c:pt idx="3096">
                  <c:v>35.21</c:v>
                </c:pt>
                <c:pt idx="3097">
                  <c:v>35.200000000000003</c:v>
                </c:pt>
                <c:pt idx="3098">
                  <c:v>35.200000000000003</c:v>
                </c:pt>
                <c:pt idx="3099">
                  <c:v>35.200000000000003</c:v>
                </c:pt>
                <c:pt idx="3100">
                  <c:v>35.200000000000003</c:v>
                </c:pt>
                <c:pt idx="3101">
                  <c:v>35.18</c:v>
                </c:pt>
                <c:pt idx="3102">
                  <c:v>35.18</c:v>
                </c:pt>
                <c:pt idx="3103">
                  <c:v>35.17</c:v>
                </c:pt>
                <c:pt idx="3104">
                  <c:v>35.159999999999997</c:v>
                </c:pt>
                <c:pt idx="3105">
                  <c:v>35.15</c:v>
                </c:pt>
                <c:pt idx="3106">
                  <c:v>35.15</c:v>
                </c:pt>
                <c:pt idx="3107">
                  <c:v>35.14</c:v>
                </c:pt>
                <c:pt idx="3108">
                  <c:v>35.14</c:v>
                </c:pt>
                <c:pt idx="3109">
                  <c:v>35.14</c:v>
                </c:pt>
                <c:pt idx="3110">
                  <c:v>35.130000000000003</c:v>
                </c:pt>
                <c:pt idx="3111">
                  <c:v>35.130000000000003</c:v>
                </c:pt>
                <c:pt idx="3112">
                  <c:v>35.130000000000003</c:v>
                </c:pt>
                <c:pt idx="3113">
                  <c:v>35.119999999999997</c:v>
                </c:pt>
                <c:pt idx="3114">
                  <c:v>35.119999999999997</c:v>
                </c:pt>
                <c:pt idx="3115">
                  <c:v>35.11</c:v>
                </c:pt>
                <c:pt idx="3116">
                  <c:v>35.1</c:v>
                </c:pt>
                <c:pt idx="3117">
                  <c:v>35.1</c:v>
                </c:pt>
                <c:pt idx="3118">
                  <c:v>35.090000000000003</c:v>
                </c:pt>
                <c:pt idx="3119">
                  <c:v>35.090000000000003</c:v>
                </c:pt>
                <c:pt idx="3120">
                  <c:v>35.090000000000003</c:v>
                </c:pt>
                <c:pt idx="3121">
                  <c:v>35.08</c:v>
                </c:pt>
                <c:pt idx="3122">
                  <c:v>35.08</c:v>
                </c:pt>
                <c:pt idx="3123">
                  <c:v>35.08</c:v>
                </c:pt>
                <c:pt idx="3124">
                  <c:v>35.07</c:v>
                </c:pt>
                <c:pt idx="3125">
                  <c:v>35.07</c:v>
                </c:pt>
                <c:pt idx="3126">
                  <c:v>35.07</c:v>
                </c:pt>
                <c:pt idx="3127">
                  <c:v>35.07</c:v>
                </c:pt>
                <c:pt idx="3128">
                  <c:v>35.07</c:v>
                </c:pt>
                <c:pt idx="3129">
                  <c:v>35.07</c:v>
                </c:pt>
                <c:pt idx="3130">
                  <c:v>35.06</c:v>
                </c:pt>
                <c:pt idx="3131">
                  <c:v>35.06</c:v>
                </c:pt>
                <c:pt idx="3132">
                  <c:v>35.06</c:v>
                </c:pt>
                <c:pt idx="3133">
                  <c:v>35.06</c:v>
                </c:pt>
                <c:pt idx="3134">
                  <c:v>35.06</c:v>
                </c:pt>
                <c:pt idx="3135">
                  <c:v>35.06</c:v>
                </c:pt>
                <c:pt idx="3136">
                  <c:v>35.049999999999997</c:v>
                </c:pt>
                <c:pt idx="3137">
                  <c:v>35.049999999999997</c:v>
                </c:pt>
                <c:pt idx="3138">
                  <c:v>35.049999999999997</c:v>
                </c:pt>
                <c:pt idx="3139">
                  <c:v>35.049999999999997</c:v>
                </c:pt>
                <c:pt idx="3140">
                  <c:v>35.04</c:v>
                </c:pt>
                <c:pt idx="3141">
                  <c:v>35.04</c:v>
                </c:pt>
                <c:pt idx="3142">
                  <c:v>35.04</c:v>
                </c:pt>
                <c:pt idx="3143">
                  <c:v>35.04</c:v>
                </c:pt>
                <c:pt idx="3144">
                  <c:v>35.04</c:v>
                </c:pt>
                <c:pt idx="3145">
                  <c:v>35.04</c:v>
                </c:pt>
                <c:pt idx="3146">
                  <c:v>35.04</c:v>
                </c:pt>
                <c:pt idx="3147">
                  <c:v>35.04</c:v>
                </c:pt>
                <c:pt idx="3148">
                  <c:v>35.04</c:v>
                </c:pt>
                <c:pt idx="3149">
                  <c:v>35.03</c:v>
                </c:pt>
                <c:pt idx="3150">
                  <c:v>35.020000000000003</c:v>
                </c:pt>
                <c:pt idx="3151">
                  <c:v>35.01</c:v>
                </c:pt>
                <c:pt idx="3152">
                  <c:v>35.01</c:v>
                </c:pt>
                <c:pt idx="3153">
                  <c:v>35.01</c:v>
                </c:pt>
                <c:pt idx="3154">
                  <c:v>35.01</c:v>
                </c:pt>
                <c:pt idx="3155">
                  <c:v>35.01</c:v>
                </c:pt>
                <c:pt idx="3156">
                  <c:v>35</c:v>
                </c:pt>
                <c:pt idx="3157">
                  <c:v>35</c:v>
                </c:pt>
                <c:pt idx="3158">
                  <c:v>35</c:v>
                </c:pt>
                <c:pt idx="3159">
                  <c:v>35</c:v>
                </c:pt>
                <c:pt idx="3160">
                  <c:v>35</c:v>
                </c:pt>
                <c:pt idx="3161">
                  <c:v>35</c:v>
                </c:pt>
                <c:pt idx="3162">
                  <c:v>35</c:v>
                </c:pt>
                <c:pt idx="3163">
                  <c:v>34.99</c:v>
                </c:pt>
                <c:pt idx="3164">
                  <c:v>34.99</c:v>
                </c:pt>
                <c:pt idx="3165">
                  <c:v>34.99</c:v>
                </c:pt>
                <c:pt idx="3166">
                  <c:v>34.99</c:v>
                </c:pt>
                <c:pt idx="3167">
                  <c:v>34.99</c:v>
                </c:pt>
                <c:pt idx="3168">
                  <c:v>34.99</c:v>
                </c:pt>
                <c:pt idx="3169">
                  <c:v>34.99</c:v>
                </c:pt>
                <c:pt idx="3170">
                  <c:v>34.979999999999997</c:v>
                </c:pt>
                <c:pt idx="3171">
                  <c:v>34.979999999999997</c:v>
                </c:pt>
                <c:pt idx="3172">
                  <c:v>34.979999999999997</c:v>
                </c:pt>
                <c:pt idx="3173">
                  <c:v>34.979999999999997</c:v>
                </c:pt>
                <c:pt idx="3174">
                  <c:v>34.979999999999997</c:v>
                </c:pt>
                <c:pt idx="3175">
                  <c:v>34.979999999999997</c:v>
                </c:pt>
                <c:pt idx="3176">
                  <c:v>34.979999999999997</c:v>
                </c:pt>
                <c:pt idx="3177">
                  <c:v>34.979999999999997</c:v>
                </c:pt>
                <c:pt idx="3178">
                  <c:v>34.97</c:v>
                </c:pt>
                <c:pt idx="3179">
                  <c:v>34.97</c:v>
                </c:pt>
                <c:pt idx="3180">
                  <c:v>34.97</c:v>
                </c:pt>
                <c:pt idx="3181">
                  <c:v>34.97</c:v>
                </c:pt>
                <c:pt idx="3182">
                  <c:v>34.97</c:v>
                </c:pt>
                <c:pt idx="3183">
                  <c:v>34.97</c:v>
                </c:pt>
                <c:pt idx="3184">
                  <c:v>34.97</c:v>
                </c:pt>
                <c:pt idx="3185">
                  <c:v>34.97</c:v>
                </c:pt>
                <c:pt idx="3186">
                  <c:v>34.96</c:v>
                </c:pt>
                <c:pt idx="3187">
                  <c:v>34.96</c:v>
                </c:pt>
                <c:pt idx="3188">
                  <c:v>34.96</c:v>
                </c:pt>
                <c:pt idx="3189">
                  <c:v>34.96</c:v>
                </c:pt>
                <c:pt idx="3190">
                  <c:v>34.96</c:v>
                </c:pt>
                <c:pt idx="3191">
                  <c:v>34.96</c:v>
                </c:pt>
                <c:pt idx="3192">
                  <c:v>34.96</c:v>
                </c:pt>
                <c:pt idx="3193">
                  <c:v>34.96</c:v>
                </c:pt>
                <c:pt idx="3194">
                  <c:v>34.96</c:v>
                </c:pt>
                <c:pt idx="3195">
                  <c:v>34.96</c:v>
                </c:pt>
                <c:pt idx="3196">
                  <c:v>34.950000000000003</c:v>
                </c:pt>
                <c:pt idx="3197">
                  <c:v>34.950000000000003</c:v>
                </c:pt>
                <c:pt idx="3198">
                  <c:v>34.950000000000003</c:v>
                </c:pt>
                <c:pt idx="3199">
                  <c:v>34.950000000000003</c:v>
                </c:pt>
                <c:pt idx="3200">
                  <c:v>34.950000000000003</c:v>
                </c:pt>
                <c:pt idx="3201">
                  <c:v>34.950000000000003</c:v>
                </c:pt>
                <c:pt idx="3202">
                  <c:v>34.950000000000003</c:v>
                </c:pt>
                <c:pt idx="3203">
                  <c:v>34.94</c:v>
                </c:pt>
                <c:pt idx="3204">
                  <c:v>34.94</c:v>
                </c:pt>
                <c:pt idx="3205">
                  <c:v>34.94</c:v>
                </c:pt>
                <c:pt idx="3206">
                  <c:v>34.94</c:v>
                </c:pt>
                <c:pt idx="3207">
                  <c:v>34.94</c:v>
                </c:pt>
                <c:pt idx="3208">
                  <c:v>34.94</c:v>
                </c:pt>
                <c:pt idx="3209">
                  <c:v>34.93</c:v>
                </c:pt>
                <c:pt idx="3210">
                  <c:v>34.93</c:v>
                </c:pt>
                <c:pt idx="3211">
                  <c:v>34.93</c:v>
                </c:pt>
                <c:pt idx="3212">
                  <c:v>34.93</c:v>
                </c:pt>
                <c:pt idx="3213">
                  <c:v>34.92</c:v>
                </c:pt>
                <c:pt idx="3214">
                  <c:v>34.92</c:v>
                </c:pt>
                <c:pt idx="3215">
                  <c:v>34.92</c:v>
                </c:pt>
                <c:pt idx="3216">
                  <c:v>34.92</c:v>
                </c:pt>
                <c:pt idx="3217">
                  <c:v>34.92</c:v>
                </c:pt>
                <c:pt idx="3218">
                  <c:v>34.92</c:v>
                </c:pt>
                <c:pt idx="3219">
                  <c:v>34.92</c:v>
                </c:pt>
                <c:pt idx="3220">
                  <c:v>34.909999999999997</c:v>
                </c:pt>
                <c:pt idx="3221">
                  <c:v>34.909999999999997</c:v>
                </c:pt>
                <c:pt idx="3222">
                  <c:v>34.909999999999997</c:v>
                </c:pt>
                <c:pt idx="3223">
                  <c:v>34.9</c:v>
                </c:pt>
                <c:pt idx="3224">
                  <c:v>34.9</c:v>
                </c:pt>
                <c:pt idx="3225">
                  <c:v>34.9</c:v>
                </c:pt>
                <c:pt idx="3226">
                  <c:v>34.89</c:v>
                </c:pt>
                <c:pt idx="3227">
                  <c:v>34.880000000000003</c:v>
                </c:pt>
                <c:pt idx="3228">
                  <c:v>34.869999999999997</c:v>
                </c:pt>
                <c:pt idx="3229">
                  <c:v>34.869999999999997</c:v>
                </c:pt>
                <c:pt idx="3230">
                  <c:v>34.86</c:v>
                </c:pt>
                <c:pt idx="3231">
                  <c:v>34.86</c:v>
                </c:pt>
                <c:pt idx="3232">
                  <c:v>34.85</c:v>
                </c:pt>
                <c:pt idx="3233">
                  <c:v>34.840000000000003</c:v>
                </c:pt>
                <c:pt idx="3234">
                  <c:v>34.83</c:v>
                </c:pt>
                <c:pt idx="3235">
                  <c:v>34.81</c:v>
                </c:pt>
                <c:pt idx="3236">
                  <c:v>34.799999999999997</c:v>
                </c:pt>
                <c:pt idx="3237">
                  <c:v>34.799999999999997</c:v>
                </c:pt>
                <c:pt idx="3238">
                  <c:v>34.799999999999997</c:v>
                </c:pt>
                <c:pt idx="3239">
                  <c:v>34.79</c:v>
                </c:pt>
                <c:pt idx="3240">
                  <c:v>34.79</c:v>
                </c:pt>
                <c:pt idx="3241">
                  <c:v>34.79</c:v>
                </c:pt>
                <c:pt idx="3242">
                  <c:v>34.78</c:v>
                </c:pt>
                <c:pt idx="3243">
                  <c:v>34.770000000000003</c:v>
                </c:pt>
                <c:pt idx="3244">
                  <c:v>34.770000000000003</c:v>
                </c:pt>
                <c:pt idx="3245">
                  <c:v>34.76</c:v>
                </c:pt>
                <c:pt idx="3246">
                  <c:v>34.76</c:v>
                </c:pt>
                <c:pt idx="3247">
                  <c:v>34.76</c:v>
                </c:pt>
                <c:pt idx="3248">
                  <c:v>34.76</c:v>
                </c:pt>
                <c:pt idx="3249">
                  <c:v>34.75</c:v>
                </c:pt>
                <c:pt idx="3250">
                  <c:v>34.75</c:v>
                </c:pt>
                <c:pt idx="3251">
                  <c:v>34.75</c:v>
                </c:pt>
                <c:pt idx="3252">
                  <c:v>34.74</c:v>
                </c:pt>
                <c:pt idx="3253">
                  <c:v>34.74</c:v>
                </c:pt>
                <c:pt idx="3254">
                  <c:v>34.74</c:v>
                </c:pt>
                <c:pt idx="3255">
                  <c:v>34.729999999999997</c:v>
                </c:pt>
                <c:pt idx="3256">
                  <c:v>34.729999999999997</c:v>
                </c:pt>
                <c:pt idx="3257">
                  <c:v>34.72</c:v>
                </c:pt>
                <c:pt idx="3258">
                  <c:v>34.71</c:v>
                </c:pt>
                <c:pt idx="3259">
                  <c:v>34.68</c:v>
                </c:pt>
                <c:pt idx="3260">
                  <c:v>34.68</c:v>
                </c:pt>
                <c:pt idx="3261">
                  <c:v>34.67</c:v>
                </c:pt>
                <c:pt idx="3262">
                  <c:v>34.659999999999997</c:v>
                </c:pt>
                <c:pt idx="3263">
                  <c:v>34.659999999999997</c:v>
                </c:pt>
                <c:pt idx="3264">
                  <c:v>34.659999999999997</c:v>
                </c:pt>
                <c:pt idx="3265">
                  <c:v>34.659999999999997</c:v>
                </c:pt>
                <c:pt idx="3266">
                  <c:v>34.64</c:v>
                </c:pt>
                <c:pt idx="3267">
                  <c:v>34.630000000000003</c:v>
                </c:pt>
                <c:pt idx="3268">
                  <c:v>34.630000000000003</c:v>
                </c:pt>
                <c:pt idx="3269">
                  <c:v>34.630000000000003</c:v>
                </c:pt>
                <c:pt idx="3270">
                  <c:v>34.630000000000003</c:v>
                </c:pt>
                <c:pt idx="3271">
                  <c:v>34.619999999999997</c:v>
                </c:pt>
                <c:pt idx="3272">
                  <c:v>34.590000000000003</c:v>
                </c:pt>
                <c:pt idx="3273">
                  <c:v>34.590000000000003</c:v>
                </c:pt>
                <c:pt idx="3274">
                  <c:v>34.58</c:v>
                </c:pt>
                <c:pt idx="3275">
                  <c:v>34.58</c:v>
                </c:pt>
                <c:pt idx="3276">
                  <c:v>34.56</c:v>
                </c:pt>
                <c:pt idx="3277">
                  <c:v>34.56</c:v>
                </c:pt>
                <c:pt idx="3278">
                  <c:v>34.56</c:v>
                </c:pt>
                <c:pt idx="3279">
                  <c:v>34.549999999999997</c:v>
                </c:pt>
                <c:pt idx="3280">
                  <c:v>34.54</c:v>
                </c:pt>
                <c:pt idx="3281">
                  <c:v>34.54</c:v>
                </c:pt>
                <c:pt idx="3282">
                  <c:v>34.53</c:v>
                </c:pt>
                <c:pt idx="3283">
                  <c:v>34.520000000000003</c:v>
                </c:pt>
                <c:pt idx="3284">
                  <c:v>34.520000000000003</c:v>
                </c:pt>
                <c:pt idx="3285">
                  <c:v>34.520000000000003</c:v>
                </c:pt>
                <c:pt idx="3286">
                  <c:v>34.51</c:v>
                </c:pt>
                <c:pt idx="3287">
                  <c:v>34.51</c:v>
                </c:pt>
                <c:pt idx="3288">
                  <c:v>34.51</c:v>
                </c:pt>
                <c:pt idx="3289">
                  <c:v>34.5</c:v>
                </c:pt>
                <c:pt idx="3290">
                  <c:v>34.5</c:v>
                </c:pt>
                <c:pt idx="3291">
                  <c:v>34.49</c:v>
                </c:pt>
                <c:pt idx="3292">
                  <c:v>34.49</c:v>
                </c:pt>
                <c:pt idx="3293">
                  <c:v>34.479999999999997</c:v>
                </c:pt>
                <c:pt idx="3294">
                  <c:v>34.47</c:v>
                </c:pt>
                <c:pt idx="3295">
                  <c:v>34.47</c:v>
                </c:pt>
                <c:pt idx="3296">
                  <c:v>34.47</c:v>
                </c:pt>
                <c:pt idx="3297">
                  <c:v>34.46</c:v>
                </c:pt>
                <c:pt idx="3298">
                  <c:v>34.46</c:v>
                </c:pt>
                <c:pt idx="3299">
                  <c:v>34.450000000000003</c:v>
                </c:pt>
                <c:pt idx="3300">
                  <c:v>34.450000000000003</c:v>
                </c:pt>
                <c:pt idx="3301">
                  <c:v>34.44</c:v>
                </c:pt>
                <c:pt idx="3302">
                  <c:v>34.43</c:v>
                </c:pt>
                <c:pt idx="3303">
                  <c:v>34.43</c:v>
                </c:pt>
                <c:pt idx="3304">
                  <c:v>34.42</c:v>
                </c:pt>
                <c:pt idx="3305">
                  <c:v>34.42</c:v>
                </c:pt>
                <c:pt idx="3306">
                  <c:v>34.409999999999997</c:v>
                </c:pt>
                <c:pt idx="3307">
                  <c:v>34.409999999999997</c:v>
                </c:pt>
                <c:pt idx="3308">
                  <c:v>34.409999999999997</c:v>
                </c:pt>
                <c:pt idx="3309">
                  <c:v>34.409999999999997</c:v>
                </c:pt>
                <c:pt idx="3310">
                  <c:v>34.4</c:v>
                </c:pt>
                <c:pt idx="3311">
                  <c:v>34.380000000000003</c:v>
                </c:pt>
                <c:pt idx="3312">
                  <c:v>34.380000000000003</c:v>
                </c:pt>
                <c:pt idx="3313">
                  <c:v>34.380000000000003</c:v>
                </c:pt>
                <c:pt idx="3314">
                  <c:v>34.369999999999997</c:v>
                </c:pt>
                <c:pt idx="3315">
                  <c:v>34.369999999999997</c:v>
                </c:pt>
                <c:pt idx="3316">
                  <c:v>34.36</c:v>
                </c:pt>
                <c:pt idx="3317">
                  <c:v>34.36</c:v>
                </c:pt>
                <c:pt idx="3318">
                  <c:v>34.36</c:v>
                </c:pt>
                <c:pt idx="3319">
                  <c:v>34.35</c:v>
                </c:pt>
                <c:pt idx="3320">
                  <c:v>34.33</c:v>
                </c:pt>
                <c:pt idx="3321">
                  <c:v>34.33</c:v>
                </c:pt>
                <c:pt idx="3322">
                  <c:v>34.32</c:v>
                </c:pt>
                <c:pt idx="3323">
                  <c:v>34.32</c:v>
                </c:pt>
                <c:pt idx="3324">
                  <c:v>34.31</c:v>
                </c:pt>
                <c:pt idx="3325">
                  <c:v>34.31</c:v>
                </c:pt>
                <c:pt idx="3326">
                  <c:v>34.299999999999997</c:v>
                </c:pt>
                <c:pt idx="3327">
                  <c:v>34.29</c:v>
                </c:pt>
                <c:pt idx="3328">
                  <c:v>34.270000000000003</c:v>
                </c:pt>
                <c:pt idx="3329">
                  <c:v>34.270000000000003</c:v>
                </c:pt>
                <c:pt idx="3330">
                  <c:v>34.270000000000003</c:v>
                </c:pt>
                <c:pt idx="3331">
                  <c:v>34.26</c:v>
                </c:pt>
                <c:pt idx="3332">
                  <c:v>34.26</c:v>
                </c:pt>
                <c:pt idx="3333">
                  <c:v>34.25</c:v>
                </c:pt>
                <c:pt idx="3334">
                  <c:v>34.25</c:v>
                </c:pt>
                <c:pt idx="3335">
                  <c:v>34.25</c:v>
                </c:pt>
                <c:pt idx="3336">
                  <c:v>34.24</c:v>
                </c:pt>
                <c:pt idx="3337">
                  <c:v>34.24</c:v>
                </c:pt>
                <c:pt idx="3338">
                  <c:v>34.24</c:v>
                </c:pt>
                <c:pt idx="3339">
                  <c:v>34.22</c:v>
                </c:pt>
                <c:pt idx="3340">
                  <c:v>34.22</c:v>
                </c:pt>
                <c:pt idx="3341">
                  <c:v>34.22</c:v>
                </c:pt>
                <c:pt idx="3342">
                  <c:v>34.21</c:v>
                </c:pt>
                <c:pt idx="3343">
                  <c:v>34.21</c:v>
                </c:pt>
                <c:pt idx="3344">
                  <c:v>34.200000000000003</c:v>
                </c:pt>
                <c:pt idx="3345">
                  <c:v>34.200000000000003</c:v>
                </c:pt>
                <c:pt idx="3346">
                  <c:v>34.200000000000003</c:v>
                </c:pt>
                <c:pt idx="3347">
                  <c:v>34.200000000000003</c:v>
                </c:pt>
                <c:pt idx="3348">
                  <c:v>34.200000000000003</c:v>
                </c:pt>
                <c:pt idx="3349">
                  <c:v>34.200000000000003</c:v>
                </c:pt>
                <c:pt idx="3350">
                  <c:v>34.19</c:v>
                </c:pt>
                <c:pt idx="3351">
                  <c:v>34.19</c:v>
                </c:pt>
                <c:pt idx="3352">
                  <c:v>34.18</c:v>
                </c:pt>
                <c:pt idx="3353">
                  <c:v>34.17</c:v>
                </c:pt>
                <c:pt idx="3354">
                  <c:v>34.17</c:v>
                </c:pt>
                <c:pt idx="3355">
                  <c:v>34.15</c:v>
                </c:pt>
                <c:pt idx="3356">
                  <c:v>34.15</c:v>
                </c:pt>
                <c:pt idx="3357">
                  <c:v>34.15</c:v>
                </c:pt>
                <c:pt idx="3358">
                  <c:v>34.15</c:v>
                </c:pt>
                <c:pt idx="3359">
                  <c:v>34.15</c:v>
                </c:pt>
                <c:pt idx="3360">
                  <c:v>34.15</c:v>
                </c:pt>
                <c:pt idx="3361">
                  <c:v>34.14</c:v>
                </c:pt>
                <c:pt idx="3362">
                  <c:v>34.130000000000003</c:v>
                </c:pt>
                <c:pt idx="3363">
                  <c:v>34.130000000000003</c:v>
                </c:pt>
                <c:pt idx="3364">
                  <c:v>34.130000000000003</c:v>
                </c:pt>
                <c:pt idx="3365">
                  <c:v>34.130000000000003</c:v>
                </c:pt>
                <c:pt idx="3366">
                  <c:v>34.119999999999997</c:v>
                </c:pt>
                <c:pt idx="3367">
                  <c:v>34.11</c:v>
                </c:pt>
                <c:pt idx="3368">
                  <c:v>34.11</c:v>
                </c:pt>
                <c:pt idx="3369">
                  <c:v>34.1</c:v>
                </c:pt>
                <c:pt idx="3370">
                  <c:v>34.1</c:v>
                </c:pt>
                <c:pt idx="3371">
                  <c:v>34.090000000000003</c:v>
                </c:pt>
                <c:pt idx="3372">
                  <c:v>34.090000000000003</c:v>
                </c:pt>
                <c:pt idx="3373">
                  <c:v>34.08</c:v>
                </c:pt>
                <c:pt idx="3374">
                  <c:v>34.07</c:v>
                </c:pt>
                <c:pt idx="3375">
                  <c:v>34.07</c:v>
                </c:pt>
                <c:pt idx="3376">
                  <c:v>34.06</c:v>
                </c:pt>
                <c:pt idx="3377">
                  <c:v>34.06</c:v>
                </c:pt>
                <c:pt idx="3378">
                  <c:v>34.049999999999997</c:v>
                </c:pt>
                <c:pt idx="3379">
                  <c:v>34.049999999999997</c:v>
                </c:pt>
                <c:pt idx="3380">
                  <c:v>34.049999999999997</c:v>
                </c:pt>
                <c:pt idx="3381">
                  <c:v>34.049999999999997</c:v>
                </c:pt>
                <c:pt idx="3382">
                  <c:v>34.049999999999997</c:v>
                </c:pt>
                <c:pt idx="3383">
                  <c:v>34.049999999999997</c:v>
                </c:pt>
                <c:pt idx="3384">
                  <c:v>34.04</c:v>
                </c:pt>
                <c:pt idx="3385">
                  <c:v>34.04</c:v>
                </c:pt>
                <c:pt idx="3386">
                  <c:v>34.04</c:v>
                </c:pt>
                <c:pt idx="3387">
                  <c:v>34.03</c:v>
                </c:pt>
                <c:pt idx="3388">
                  <c:v>34.03</c:v>
                </c:pt>
                <c:pt idx="3389">
                  <c:v>34.03</c:v>
                </c:pt>
                <c:pt idx="3390">
                  <c:v>34.03</c:v>
                </c:pt>
                <c:pt idx="3391">
                  <c:v>34.03</c:v>
                </c:pt>
                <c:pt idx="3392">
                  <c:v>34.020000000000003</c:v>
                </c:pt>
                <c:pt idx="3393">
                  <c:v>34.020000000000003</c:v>
                </c:pt>
                <c:pt idx="3394">
                  <c:v>34.020000000000003</c:v>
                </c:pt>
                <c:pt idx="3395">
                  <c:v>34.01</c:v>
                </c:pt>
                <c:pt idx="3396">
                  <c:v>34.01</c:v>
                </c:pt>
                <c:pt idx="3397">
                  <c:v>34.01</c:v>
                </c:pt>
                <c:pt idx="3398">
                  <c:v>34</c:v>
                </c:pt>
                <c:pt idx="3399">
                  <c:v>34</c:v>
                </c:pt>
                <c:pt idx="3400">
                  <c:v>34</c:v>
                </c:pt>
                <c:pt idx="3401">
                  <c:v>34</c:v>
                </c:pt>
                <c:pt idx="3402">
                  <c:v>34</c:v>
                </c:pt>
                <c:pt idx="3403">
                  <c:v>34</c:v>
                </c:pt>
                <c:pt idx="3404">
                  <c:v>34</c:v>
                </c:pt>
                <c:pt idx="3405">
                  <c:v>33.99</c:v>
                </c:pt>
                <c:pt idx="3406">
                  <c:v>33.99</c:v>
                </c:pt>
                <c:pt idx="3407">
                  <c:v>33.99</c:v>
                </c:pt>
                <c:pt idx="3408">
                  <c:v>33.99</c:v>
                </c:pt>
                <c:pt idx="3409">
                  <c:v>33.99</c:v>
                </c:pt>
                <c:pt idx="3410">
                  <c:v>33.99</c:v>
                </c:pt>
                <c:pt idx="3411">
                  <c:v>33.99</c:v>
                </c:pt>
                <c:pt idx="3412">
                  <c:v>33.99</c:v>
                </c:pt>
                <c:pt idx="3413">
                  <c:v>33.99</c:v>
                </c:pt>
                <c:pt idx="3414">
                  <c:v>33.979999999999997</c:v>
                </c:pt>
                <c:pt idx="3415">
                  <c:v>33.97</c:v>
                </c:pt>
                <c:pt idx="3416">
                  <c:v>33.97</c:v>
                </c:pt>
                <c:pt idx="3417">
                  <c:v>33.97</c:v>
                </c:pt>
                <c:pt idx="3418">
                  <c:v>33.97</c:v>
                </c:pt>
                <c:pt idx="3419">
                  <c:v>33.97</c:v>
                </c:pt>
                <c:pt idx="3420">
                  <c:v>33.97</c:v>
                </c:pt>
                <c:pt idx="3421">
                  <c:v>33.96</c:v>
                </c:pt>
                <c:pt idx="3422">
                  <c:v>33.96</c:v>
                </c:pt>
                <c:pt idx="3423">
                  <c:v>33.96</c:v>
                </c:pt>
                <c:pt idx="3424">
                  <c:v>33.96</c:v>
                </c:pt>
                <c:pt idx="3425">
                  <c:v>33.950000000000003</c:v>
                </c:pt>
                <c:pt idx="3426">
                  <c:v>33.950000000000003</c:v>
                </c:pt>
                <c:pt idx="3427">
                  <c:v>33.950000000000003</c:v>
                </c:pt>
                <c:pt idx="3428">
                  <c:v>33.950000000000003</c:v>
                </c:pt>
                <c:pt idx="3429">
                  <c:v>33.950000000000003</c:v>
                </c:pt>
                <c:pt idx="3430">
                  <c:v>33.94</c:v>
                </c:pt>
                <c:pt idx="3431">
                  <c:v>33.94</c:v>
                </c:pt>
                <c:pt idx="3432">
                  <c:v>33.94</c:v>
                </c:pt>
                <c:pt idx="3433">
                  <c:v>33.94</c:v>
                </c:pt>
                <c:pt idx="3434">
                  <c:v>33.93</c:v>
                </c:pt>
                <c:pt idx="3435">
                  <c:v>33.93</c:v>
                </c:pt>
                <c:pt idx="3436">
                  <c:v>33.93</c:v>
                </c:pt>
                <c:pt idx="3437">
                  <c:v>33.93</c:v>
                </c:pt>
                <c:pt idx="3438">
                  <c:v>33.93</c:v>
                </c:pt>
                <c:pt idx="3439">
                  <c:v>33.92</c:v>
                </c:pt>
                <c:pt idx="3440">
                  <c:v>33.92</c:v>
                </c:pt>
                <c:pt idx="3441">
                  <c:v>33.92</c:v>
                </c:pt>
                <c:pt idx="3442">
                  <c:v>33.92</c:v>
                </c:pt>
                <c:pt idx="3443">
                  <c:v>33.92</c:v>
                </c:pt>
                <c:pt idx="3444">
                  <c:v>33.92</c:v>
                </c:pt>
                <c:pt idx="3445">
                  <c:v>33.92</c:v>
                </c:pt>
                <c:pt idx="3446">
                  <c:v>33.92</c:v>
                </c:pt>
                <c:pt idx="3447">
                  <c:v>33.909999999999997</c:v>
                </c:pt>
                <c:pt idx="3448">
                  <c:v>33.909999999999997</c:v>
                </c:pt>
                <c:pt idx="3449">
                  <c:v>33.909999999999997</c:v>
                </c:pt>
                <c:pt idx="3450">
                  <c:v>33.909999999999997</c:v>
                </c:pt>
                <c:pt idx="3451">
                  <c:v>33.909999999999997</c:v>
                </c:pt>
                <c:pt idx="3452">
                  <c:v>33.9</c:v>
                </c:pt>
                <c:pt idx="3453">
                  <c:v>33.89</c:v>
                </c:pt>
                <c:pt idx="3454">
                  <c:v>33.869999999999997</c:v>
                </c:pt>
                <c:pt idx="3455">
                  <c:v>33.86</c:v>
                </c:pt>
                <c:pt idx="3456">
                  <c:v>33.86</c:v>
                </c:pt>
                <c:pt idx="3457">
                  <c:v>33.85</c:v>
                </c:pt>
                <c:pt idx="3458">
                  <c:v>33.85</c:v>
                </c:pt>
                <c:pt idx="3459">
                  <c:v>33.840000000000003</c:v>
                </c:pt>
                <c:pt idx="3460">
                  <c:v>33.840000000000003</c:v>
                </c:pt>
                <c:pt idx="3461">
                  <c:v>33.82</c:v>
                </c:pt>
                <c:pt idx="3462">
                  <c:v>33.82</c:v>
                </c:pt>
                <c:pt idx="3463">
                  <c:v>33.82</c:v>
                </c:pt>
                <c:pt idx="3464">
                  <c:v>33.82</c:v>
                </c:pt>
                <c:pt idx="3465">
                  <c:v>33.82</c:v>
                </c:pt>
                <c:pt idx="3466">
                  <c:v>33.82</c:v>
                </c:pt>
                <c:pt idx="3467">
                  <c:v>33.81</c:v>
                </c:pt>
                <c:pt idx="3468">
                  <c:v>33.79</c:v>
                </c:pt>
                <c:pt idx="3469">
                  <c:v>33.79</c:v>
                </c:pt>
                <c:pt idx="3470">
                  <c:v>33.79</c:v>
                </c:pt>
                <c:pt idx="3471">
                  <c:v>33.78</c:v>
                </c:pt>
                <c:pt idx="3472">
                  <c:v>33.78</c:v>
                </c:pt>
                <c:pt idx="3473">
                  <c:v>33.770000000000003</c:v>
                </c:pt>
                <c:pt idx="3474">
                  <c:v>33.770000000000003</c:v>
                </c:pt>
                <c:pt idx="3475">
                  <c:v>33.76</c:v>
                </c:pt>
                <c:pt idx="3476">
                  <c:v>33.75</c:v>
                </c:pt>
                <c:pt idx="3477">
                  <c:v>33.75</c:v>
                </c:pt>
                <c:pt idx="3478">
                  <c:v>33.75</c:v>
                </c:pt>
                <c:pt idx="3479">
                  <c:v>33.74</c:v>
                </c:pt>
                <c:pt idx="3480">
                  <c:v>33.74</c:v>
                </c:pt>
                <c:pt idx="3481">
                  <c:v>33.729999999999997</c:v>
                </c:pt>
                <c:pt idx="3482">
                  <c:v>33.72</c:v>
                </c:pt>
                <c:pt idx="3483">
                  <c:v>33.72</c:v>
                </c:pt>
                <c:pt idx="3484">
                  <c:v>33.71</c:v>
                </c:pt>
                <c:pt idx="3485">
                  <c:v>33.700000000000003</c:v>
                </c:pt>
                <c:pt idx="3486">
                  <c:v>33.700000000000003</c:v>
                </c:pt>
                <c:pt idx="3487">
                  <c:v>33.68</c:v>
                </c:pt>
                <c:pt idx="3488">
                  <c:v>33.67</c:v>
                </c:pt>
                <c:pt idx="3489">
                  <c:v>33.65</c:v>
                </c:pt>
                <c:pt idx="3490">
                  <c:v>33.64</c:v>
                </c:pt>
                <c:pt idx="3491">
                  <c:v>33.64</c:v>
                </c:pt>
                <c:pt idx="3492">
                  <c:v>33.630000000000003</c:v>
                </c:pt>
                <c:pt idx="3493">
                  <c:v>33.619999999999997</c:v>
                </c:pt>
                <c:pt idx="3494">
                  <c:v>33.619999999999997</c:v>
                </c:pt>
                <c:pt idx="3495">
                  <c:v>33.619999999999997</c:v>
                </c:pt>
                <c:pt idx="3496">
                  <c:v>33.619999999999997</c:v>
                </c:pt>
                <c:pt idx="3497">
                  <c:v>33.61</c:v>
                </c:pt>
                <c:pt idx="3498">
                  <c:v>33.590000000000003</c:v>
                </c:pt>
                <c:pt idx="3499">
                  <c:v>33.58</c:v>
                </c:pt>
                <c:pt idx="3500">
                  <c:v>33.57</c:v>
                </c:pt>
                <c:pt idx="3501">
                  <c:v>33.56</c:v>
                </c:pt>
                <c:pt idx="3502">
                  <c:v>33.56</c:v>
                </c:pt>
                <c:pt idx="3503">
                  <c:v>33.549999999999997</c:v>
                </c:pt>
                <c:pt idx="3504">
                  <c:v>33.549999999999997</c:v>
                </c:pt>
                <c:pt idx="3505">
                  <c:v>33.54</c:v>
                </c:pt>
                <c:pt idx="3506">
                  <c:v>33.53</c:v>
                </c:pt>
                <c:pt idx="3507">
                  <c:v>33.53</c:v>
                </c:pt>
                <c:pt idx="3508">
                  <c:v>33.520000000000003</c:v>
                </c:pt>
                <c:pt idx="3509">
                  <c:v>33.51</c:v>
                </c:pt>
                <c:pt idx="3510">
                  <c:v>33.5</c:v>
                </c:pt>
                <c:pt idx="3511">
                  <c:v>33.49</c:v>
                </c:pt>
                <c:pt idx="3512">
                  <c:v>33.47</c:v>
                </c:pt>
                <c:pt idx="3513">
                  <c:v>33.47</c:v>
                </c:pt>
                <c:pt idx="3514">
                  <c:v>33.46</c:v>
                </c:pt>
                <c:pt idx="3515">
                  <c:v>33.46</c:v>
                </c:pt>
                <c:pt idx="3516">
                  <c:v>33.46</c:v>
                </c:pt>
                <c:pt idx="3517">
                  <c:v>33.450000000000003</c:v>
                </c:pt>
                <c:pt idx="3518">
                  <c:v>33.450000000000003</c:v>
                </c:pt>
                <c:pt idx="3519">
                  <c:v>33.44</c:v>
                </c:pt>
                <c:pt idx="3520">
                  <c:v>33.44</c:v>
                </c:pt>
                <c:pt idx="3521">
                  <c:v>33.44</c:v>
                </c:pt>
                <c:pt idx="3522">
                  <c:v>33.43</c:v>
                </c:pt>
                <c:pt idx="3523">
                  <c:v>33.42</c:v>
                </c:pt>
                <c:pt idx="3524">
                  <c:v>33.42</c:v>
                </c:pt>
                <c:pt idx="3525">
                  <c:v>33.42</c:v>
                </c:pt>
                <c:pt idx="3526">
                  <c:v>33.42</c:v>
                </c:pt>
                <c:pt idx="3527">
                  <c:v>33.42</c:v>
                </c:pt>
                <c:pt idx="3528">
                  <c:v>33.409999999999997</c:v>
                </c:pt>
                <c:pt idx="3529">
                  <c:v>33.409999999999997</c:v>
                </c:pt>
                <c:pt idx="3530">
                  <c:v>33.409999999999997</c:v>
                </c:pt>
                <c:pt idx="3531">
                  <c:v>33.4</c:v>
                </c:pt>
                <c:pt idx="3532">
                  <c:v>33.4</c:v>
                </c:pt>
                <c:pt idx="3533">
                  <c:v>33.4</c:v>
                </c:pt>
                <c:pt idx="3534">
                  <c:v>33.39</c:v>
                </c:pt>
                <c:pt idx="3535">
                  <c:v>33.380000000000003</c:v>
                </c:pt>
                <c:pt idx="3536">
                  <c:v>33.36</c:v>
                </c:pt>
                <c:pt idx="3537">
                  <c:v>33.36</c:v>
                </c:pt>
                <c:pt idx="3538">
                  <c:v>33.36</c:v>
                </c:pt>
                <c:pt idx="3539">
                  <c:v>33.36</c:v>
                </c:pt>
                <c:pt idx="3540">
                  <c:v>33.33</c:v>
                </c:pt>
                <c:pt idx="3541">
                  <c:v>33.31</c:v>
                </c:pt>
                <c:pt idx="3542">
                  <c:v>33.31</c:v>
                </c:pt>
                <c:pt idx="3543">
                  <c:v>33.299999999999997</c:v>
                </c:pt>
                <c:pt idx="3544">
                  <c:v>33.299999999999997</c:v>
                </c:pt>
                <c:pt idx="3545">
                  <c:v>33.29</c:v>
                </c:pt>
                <c:pt idx="3546">
                  <c:v>33.29</c:v>
                </c:pt>
                <c:pt idx="3547">
                  <c:v>33.28</c:v>
                </c:pt>
                <c:pt idx="3548">
                  <c:v>33.28</c:v>
                </c:pt>
                <c:pt idx="3549">
                  <c:v>33.28</c:v>
                </c:pt>
                <c:pt idx="3550">
                  <c:v>33.28</c:v>
                </c:pt>
                <c:pt idx="3551">
                  <c:v>33.270000000000003</c:v>
                </c:pt>
                <c:pt idx="3552">
                  <c:v>33.270000000000003</c:v>
                </c:pt>
                <c:pt idx="3553">
                  <c:v>33.270000000000003</c:v>
                </c:pt>
                <c:pt idx="3554">
                  <c:v>33.270000000000003</c:v>
                </c:pt>
                <c:pt idx="3555">
                  <c:v>33.26</c:v>
                </c:pt>
                <c:pt idx="3556">
                  <c:v>33.24</c:v>
                </c:pt>
                <c:pt idx="3557">
                  <c:v>33.229999999999997</c:v>
                </c:pt>
                <c:pt idx="3558">
                  <c:v>33.229999999999997</c:v>
                </c:pt>
                <c:pt idx="3559">
                  <c:v>33.229999999999997</c:v>
                </c:pt>
                <c:pt idx="3560">
                  <c:v>33.229999999999997</c:v>
                </c:pt>
                <c:pt idx="3561">
                  <c:v>33.229999999999997</c:v>
                </c:pt>
                <c:pt idx="3562">
                  <c:v>33.22</c:v>
                </c:pt>
                <c:pt idx="3563">
                  <c:v>33.22</c:v>
                </c:pt>
                <c:pt idx="3564">
                  <c:v>33.21</c:v>
                </c:pt>
                <c:pt idx="3565">
                  <c:v>33.21</c:v>
                </c:pt>
                <c:pt idx="3566">
                  <c:v>33.21</c:v>
                </c:pt>
                <c:pt idx="3567">
                  <c:v>33.21</c:v>
                </c:pt>
                <c:pt idx="3568">
                  <c:v>33.200000000000003</c:v>
                </c:pt>
                <c:pt idx="3569">
                  <c:v>33.200000000000003</c:v>
                </c:pt>
                <c:pt idx="3570">
                  <c:v>33.18</c:v>
                </c:pt>
                <c:pt idx="3571">
                  <c:v>33.17</c:v>
                </c:pt>
                <c:pt idx="3572">
                  <c:v>33.159999999999997</c:v>
                </c:pt>
                <c:pt idx="3573">
                  <c:v>33.159999999999997</c:v>
                </c:pt>
                <c:pt idx="3574">
                  <c:v>33.159999999999997</c:v>
                </c:pt>
                <c:pt idx="3575">
                  <c:v>33.15</c:v>
                </c:pt>
                <c:pt idx="3576">
                  <c:v>33.15</c:v>
                </c:pt>
                <c:pt idx="3577">
                  <c:v>33.15</c:v>
                </c:pt>
                <c:pt idx="3578">
                  <c:v>33.14</c:v>
                </c:pt>
                <c:pt idx="3579">
                  <c:v>33.119999999999997</c:v>
                </c:pt>
                <c:pt idx="3580">
                  <c:v>33.119999999999997</c:v>
                </c:pt>
                <c:pt idx="3581">
                  <c:v>33.119999999999997</c:v>
                </c:pt>
                <c:pt idx="3582">
                  <c:v>33.119999999999997</c:v>
                </c:pt>
                <c:pt idx="3583">
                  <c:v>33.11</c:v>
                </c:pt>
                <c:pt idx="3584">
                  <c:v>33.1</c:v>
                </c:pt>
                <c:pt idx="3585">
                  <c:v>33.1</c:v>
                </c:pt>
                <c:pt idx="3586">
                  <c:v>33.1</c:v>
                </c:pt>
                <c:pt idx="3587">
                  <c:v>33.1</c:v>
                </c:pt>
                <c:pt idx="3588">
                  <c:v>33.1</c:v>
                </c:pt>
                <c:pt idx="3589">
                  <c:v>33.1</c:v>
                </c:pt>
                <c:pt idx="3590">
                  <c:v>33.1</c:v>
                </c:pt>
                <c:pt idx="3591">
                  <c:v>33.090000000000003</c:v>
                </c:pt>
                <c:pt idx="3592">
                  <c:v>33.08</c:v>
                </c:pt>
                <c:pt idx="3593">
                  <c:v>33.08</c:v>
                </c:pt>
                <c:pt idx="3594">
                  <c:v>33.08</c:v>
                </c:pt>
                <c:pt idx="3595">
                  <c:v>33.07</c:v>
                </c:pt>
                <c:pt idx="3596">
                  <c:v>33.049999999999997</c:v>
                </c:pt>
                <c:pt idx="3597">
                  <c:v>33.049999999999997</c:v>
                </c:pt>
                <c:pt idx="3598">
                  <c:v>33.04</c:v>
                </c:pt>
                <c:pt idx="3599">
                  <c:v>33.04</c:v>
                </c:pt>
                <c:pt idx="3600">
                  <c:v>33.04</c:v>
                </c:pt>
                <c:pt idx="3601">
                  <c:v>33.03</c:v>
                </c:pt>
                <c:pt idx="3602">
                  <c:v>33.03</c:v>
                </c:pt>
                <c:pt idx="3603">
                  <c:v>33.03</c:v>
                </c:pt>
                <c:pt idx="3604">
                  <c:v>33.020000000000003</c:v>
                </c:pt>
                <c:pt idx="3605">
                  <c:v>33.020000000000003</c:v>
                </c:pt>
                <c:pt idx="3606">
                  <c:v>33.020000000000003</c:v>
                </c:pt>
                <c:pt idx="3607">
                  <c:v>33.020000000000003</c:v>
                </c:pt>
                <c:pt idx="3608">
                  <c:v>33.01</c:v>
                </c:pt>
                <c:pt idx="3609">
                  <c:v>33.01</c:v>
                </c:pt>
                <c:pt idx="3610">
                  <c:v>33.01</c:v>
                </c:pt>
                <c:pt idx="3611">
                  <c:v>33.01</c:v>
                </c:pt>
                <c:pt idx="3612">
                  <c:v>33</c:v>
                </c:pt>
                <c:pt idx="3613">
                  <c:v>33</c:v>
                </c:pt>
                <c:pt idx="3614">
                  <c:v>33</c:v>
                </c:pt>
                <c:pt idx="3615">
                  <c:v>33</c:v>
                </c:pt>
                <c:pt idx="3616">
                  <c:v>32.99</c:v>
                </c:pt>
                <c:pt idx="3617">
                  <c:v>32.99</c:v>
                </c:pt>
                <c:pt idx="3618">
                  <c:v>32.99</c:v>
                </c:pt>
                <c:pt idx="3619">
                  <c:v>32.99</c:v>
                </c:pt>
                <c:pt idx="3620">
                  <c:v>32.99</c:v>
                </c:pt>
                <c:pt idx="3621">
                  <c:v>32.979999999999997</c:v>
                </c:pt>
                <c:pt idx="3622">
                  <c:v>32.979999999999997</c:v>
                </c:pt>
                <c:pt idx="3623">
                  <c:v>32.979999999999997</c:v>
                </c:pt>
                <c:pt idx="3624">
                  <c:v>32.979999999999997</c:v>
                </c:pt>
                <c:pt idx="3625">
                  <c:v>32.97</c:v>
                </c:pt>
                <c:pt idx="3626">
                  <c:v>32.97</c:v>
                </c:pt>
                <c:pt idx="3627">
                  <c:v>32.96</c:v>
                </c:pt>
                <c:pt idx="3628">
                  <c:v>32.96</c:v>
                </c:pt>
                <c:pt idx="3629">
                  <c:v>32.96</c:v>
                </c:pt>
                <c:pt idx="3630">
                  <c:v>32.96</c:v>
                </c:pt>
                <c:pt idx="3631">
                  <c:v>32.96</c:v>
                </c:pt>
                <c:pt idx="3632">
                  <c:v>32.96</c:v>
                </c:pt>
                <c:pt idx="3633">
                  <c:v>32.96</c:v>
                </c:pt>
                <c:pt idx="3634">
                  <c:v>32.950000000000003</c:v>
                </c:pt>
                <c:pt idx="3635">
                  <c:v>32.950000000000003</c:v>
                </c:pt>
                <c:pt idx="3636">
                  <c:v>32.950000000000003</c:v>
                </c:pt>
                <c:pt idx="3637">
                  <c:v>32.94</c:v>
                </c:pt>
                <c:pt idx="3638">
                  <c:v>32.94</c:v>
                </c:pt>
                <c:pt idx="3639">
                  <c:v>32.94</c:v>
                </c:pt>
                <c:pt idx="3640">
                  <c:v>32.94</c:v>
                </c:pt>
                <c:pt idx="3641">
                  <c:v>32.94</c:v>
                </c:pt>
                <c:pt idx="3642">
                  <c:v>32.94</c:v>
                </c:pt>
                <c:pt idx="3643">
                  <c:v>32.94</c:v>
                </c:pt>
                <c:pt idx="3644">
                  <c:v>32.93</c:v>
                </c:pt>
                <c:pt idx="3645">
                  <c:v>32.93</c:v>
                </c:pt>
                <c:pt idx="3646">
                  <c:v>32.93</c:v>
                </c:pt>
                <c:pt idx="3647">
                  <c:v>32.93</c:v>
                </c:pt>
                <c:pt idx="3648">
                  <c:v>32.92</c:v>
                </c:pt>
                <c:pt idx="3649">
                  <c:v>32.92</c:v>
                </c:pt>
                <c:pt idx="3650">
                  <c:v>32.92</c:v>
                </c:pt>
                <c:pt idx="3651">
                  <c:v>32.92</c:v>
                </c:pt>
                <c:pt idx="3652">
                  <c:v>32.92</c:v>
                </c:pt>
                <c:pt idx="3653">
                  <c:v>32.92</c:v>
                </c:pt>
                <c:pt idx="3654">
                  <c:v>32.909999999999997</c:v>
                </c:pt>
                <c:pt idx="3655">
                  <c:v>32.909999999999997</c:v>
                </c:pt>
                <c:pt idx="3656">
                  <c:v>32.909999999999997</c:v>
                </c:pt>
                <c:pt idx="3657">
                  <c:v>32.909999999999997</c:v>
                </c:pt>
                <c:pt idx="3658">
                  <c:v>32.909999999999997</c:v>
                </c:pt>
                <c:pt idx="3659">
                  <c:v>32.909999999999997</c:v>
                </c:pt>
                <c:pt idx="3660">
                  <c:v>32.9</c:v>
                </c:pt>
                <c:pt idx="3661">
                  <c:v>32.9</c:v>
                </c:pt>
                <c:pt idx="3662">
                  <c:v>32.89</c:v>
                </c:pt>
                <c:pt idx="3663">
                  <c:v>32.89</c:v>
                </c:pt>
                <c:pt idx="3664">
                  <c:v>32.880000000000003</c:v>
                </c:pt>
                <c:pt idx="3665">
                  <c:v>32.880000000000003</c:v>
                </c:pt>
                <c:pt idx="3666">
                  <c:v>32.869999999999997</c:v>
                </c:pt>
                <c:pt idx="3667">
                  <c:v>32.869999999999997</c:v>
                </c:pt>
                <c:pt idx="3668">
                  <c:v>32.86</c:v>
                </c:pt>
                <c:pt idx="3669">
                  <c:v>32.85</c:v>
                </c:pt>
                <c:pt idx="3670">
                  <c:v>32.840000000000003</c:v>
                </c:pt>
                <c:pt idx="3671">
                  <c:v>32.840000000000003</c:v>
                </c:pt>
                <c:pt idx="3672">
                  <c:v>32.840000000000003</c:v>
                </c:pt>
                <c:pt idx="3673">
                  <c:v>32.83</c:v>
                </c:pt>
                <c:pt idx="3674">
                  <c:v>32.83</c:v>
                </c:pt>
                <c:pt idx="3675">
                  <c:v>32.83</c:v>
                </c:pt>
                <c:pt idx="3676">
                  <c:v>32.83</c:v>
                </c:pt>
                <c:pt idx="3677">
                  <c:v>32.83</c:v>
                </c:pt>
                <c:pt idx="3678">
                  <c:v>32.83</c:v>
                </c:pt>
                <c:pt idx="3679">
                  <c:v>32.83</c:v>
                </c:pt>
                <c:pt idx="3680">
                  <c:v>32.81</c:v>
                </c:pt>
                <c:pt idx="3681">
                  <c:v>32.81</c:v>
                </c:pt>
                <c:pt idx="3682">
                  <c:v>32.799999999999997</c:v>
                </c:pt>
                <c:pt idx="3683">
                  <c:v>32.799999999999997</c:v>
                </c:pt>
                <c:pt idx="3684">
                  <c:v>32.799999999999997</c:v>
                </c:pt>
                <c:pt idx="3685">
                  <c:v>32.79</c:v>
                </c:pt>
                <c:pt idx="3686">
                  <c:v>32.78</c:v>
                </c:pt>
                <c:pt idx="3687">
                  <c:v>32.770000000000003</c:v>
                </c:pt>
                <c:pt idx="3688">
                  <c:v>32.770000000000003</c:v>
                </c:pt>
                <c:pt idx="3689">
                  <c:v>32.76</c:v>
                </c:pt>
                <c:pt idx="3690">
                  <c:v>32.76</c:v>
                </c:pt>
                <c:pt idx="3691">
                  <c:v>32.76</c:v>
                </c:pt>
                <c:pt idx="3692">
                  <c:v>32.76</c:v>
                </c:pt>
                <c:pt idx="3693">
                  <c:v>32.75</c:v>
                </c:pt>
                <c:pt idx="3694">
                  <c:v>32.75</c:v>
                </c:pt>
                <c:pt idx="3695">
                  <c:v>32.75</c:v>
                </c:pt>
                <c:pt idx="3696">
                  <c:v>32.75</c:v>
                </c:pt>
                <c:pt idx="3697">
                  <c:v>32.75</c:v>
                </c:pt>
                <c:pt idx="3698">
                  <c:v>32.729999999999997</c:v>
                </c:pt>
                <c:pt idx="3699">
                  <c:v>32.729999999999997</c:v>
                </c:pt>
                <c:pt idx="3700">
                  <c:v>32.72</c:v>
                </c:pt>
                <c:pt idx="3701">
                  <c:v>32.71</c:v>
                </c:pt>
                <c:pt idx="3702">
                  <c:v>32.700000000000003</c:v>
                </c:pt>
                <c:pt idx="3703">
                  <c:v>32.69</c:v>
                </c:pt>
                <c:pt idx="3704">
                  <c:v>32.68</c:v>
                </c:pt>
                <c:pt idx="3705">
                  <c:v>32.68</c:v>
                </c:pt>
                <c:pt idx="3706">
                  <c:v>32.67</c:v>
                </c:pt>
                <c:pt idx="3707">
                  <c:v>32.67</c:v>
                </c:pt>
                <c:pt idx="3708">
                  <c:v>32.67</c:v>
                </c:pt>
                <c:pt idx="3709">
                  <c:v>32.659999999999997</c:v>
                </c:pt>
                <c:pt idx="3710">
                  <c:v>32.659999999999997</c:v>
                </c:pt>
                <c:pt idx="3711">
                  <c:v>32.65</c:v>
                </c:pt>
                <c:pt idx="3712">
                  <c:v>32.65</c:v>
                </c:pt>
                <c:pt idx="3713">
                  <c:v>32.65</c:v>
                </c:pt>
                <c:pt idx="3714">
                  <c:v>32.64</c:v>
                </c:pt>
                <c:pt idx="3715">
                  <c:v>32.64</c:v>
                </c:pt>
                <c:pt idx="3716">
                  <c:v>32.630000000000003</c:v>
                </c:pt>
                <c:pt idx="3717">
                  <c:v>32.630000000000003</c:v>
                </c:pt>
                <c:pt idx="3718">
                  <c:v>32.630000000000003</c:v>
                </c:pt>
                <c:pt idx="3719">
                  <c:v>32.619999999999997</c:v>
                </c:pt>
                <c:pt idx="3720">
                  <c:v>32.619999999999997</c:v>
                </c:pt>
                <c:pt idx="3721">
                  <c:v>32.61</c:v>
                </c:pt>
                <c:pt idx="3722">
                  <c:v>32.61</c:v>
                </c:pt>
                <c:pt idx="3723">
                  <c:v>32.6</c:v>
                </c:pt>
                <c:pt idx="3724">
                  <c:v>32.590000000000003</c:v>
                </c:pt>
                <c:pt idx="3725">
                  <c:v>32.590000000000003</c:v>
                </c:pt>
                <c:pt idx="3726">
                  <c:v>32.58</c:v>
                </c:pt>
                <c:pt idx="3727">
                  <c:v>32.58</c:v>
                </c:pt>
                <c:pt idx="3728">
                  <c:v>32.57</c:v>
                </c:pt>
                <c:pt idx="3729">
                  <c:v>32.57</c:v>
                </c:pt>
                <c:pt idx="3730">
                  <c:v>32.56</c:v>
                </c:pt>
                <c:pt idx="3731">
                  <c:v>32.56</c:v>
                </c:pt>
                <c:pt idx="3732">
                  <c:v>32.56</c:v>
                </c:pt>
                <c:pt idx="3733">
                  <c:v>32.549999999999997</c:v>
                </c:pt>
                <c:pt idx="3734">
                  <c:v>32.549999999999997</c:v>
                </c:pt>
                <c:pt idx="3735">
                  <c:v>32.54</c:v>
                </c:pt>
                <c:pt idx="3736">
                  <c:v>32.54</c:v>
                </c:pt>
                <c:pt idx="3737">
                  <c:v>32.54</c:v>
                </c:pt>
                <c:pt idx="3738">
                  <c:v>32.53</c:v>
                </c:pt>
                <c:pt idx="3739">
                  <c:v>32.53</c:v>
                </c:pt>
                <c:pt idx="3740">
                  <c:v>32.53</c:v>
                </c:pt>
                <c:pt idx="3741">
                  <c:v>32.520000000000003</c:v>
                </c:pt>
                <c:pt idx="3742">
                  <c:v>32.520000000000003</c:v>
                </c:pt>
                <c:pt idx="3743">
                  <c:v>32.520000000000003</c:v>
                </c:pt>
                <c:pt idx="3744">
                  <c:v>32.520000000000003</c:v>
                </c:pt>
                <c:pt idx="3745">
                  <c:v>32.520000000000003</c:v>
                </c:pt>
                <c:pt idx="3746">
                  <c:v>32.5</c:v>
                </c:pt>
                <c:pt idx="3747">
                  <c:v>32.5</c:v>
                </c:pt>
                <c:pt idx="3748">
                  <c:v>32.5</c:v>
                </c:pt>
                <c:pt idx="3749">
                  <c:v>32.49</c:v>
                </c:pt>
                <c:pt idx="3750">
                  <c:v>32.49</c:v>
                </c:pt>
                <c:pt idx="3751">
                  <c:v>32.479999999999997</c:v>
                </c:pt>
                <c:pt idx="3752">
                  <c:v>32.47</c:v>
                </c:pt>
                <c:pt idx="3753">
                  <c:v>32.47</c:v>
                </c:pt>
                <c:pt idx="3754">
                  <c:v>32.47</c:v>
                </c:pt>
                <c:pt idx="3755">
                  <c:v>32.46</c:v>
                </c:pt>
                <c:pt idx="3756">
                  <c:v>32.450000000000003</c:v>
                </c:pt>
                <c:pt idx="3757">
                  <c:v>32.450000000000003</c:v>
                </c:pt>
                <c:pt idx="3758">
                  <c:v>32.450000000000003</c:v>
                </c:pt>
                <c:pt idx="3759">
                  <c:v>32.44</c:v>
                </c:pt>
                <c:pt idx="3760">
                  <c:v>32.44</c:v>
                </c:pt>
                <c:pt idx="3761">
                  <c:v>32.44</c:v>
                </c:pt>
                <c:pt idx="3762">
                  <c:v>32.43</c:v>
                </c:pt>
                <c:pt idx="3763">
                  <c:v>32.43</c:v>
                </c:pt>
                <c:pt idx="3764">
                  <c:v>32.43</c:v>
                </c:pt>
                <c:pt idx="3765">
                  <c:v>32.43</c:v>
                </c:pt>
                <c:pt idx="3766">
                  <c:v>32.42</c:v>
                </c:pt>
                <c:pt idx="3767">
                  <c:v>32.409999999999997</c:v>
                </c:pt>
                <c:pt idx="3768">
                  <c:v>32.409999999999997</c:v>
                </c:pt>
                <c:pt idx="3769">
                  <c:v>32.409999999999997</c:v>
                </c:pt>
                <c:pt idx="3770">
                  <c:v>32.4</c:v>
                </c:pt>
                <c:pt idx="3771">
                  <c:v>32.39</c:v>
                </c:pt>
                <c:pt idx="3772">
                  <c:v>32.39</c:v>
                </c:pt>
                <c:pt idx="3773">
                  <c:v>32.39</c:v>
                </c:pt>
                <c:pt idx="3774">
                  <c:v>32.39</c:v>
                </c:pt>
                <c:pt idx="3775">
                  <c:v>32.380000000000003</c:v>
                </c:pt>
                <c:pt idx="3776">
                  <c:v>32.369999999999997</c:v>
                </c:pt>
                <c:pt idx="3777">
                  <c:v>32.369999999999997</c:v>
                </c:pt>
                <c:pt idx="3778">
                  <c:v>32.369999999999997</c:v>
                </c:pt>
                <c:pt idx="3779">
                  <c:v>32.369999999999997</c:v>
                </c:pt>
                <c:pt idx="3780">
                  <c:v>32.36</c:v>
                </c:pt>
                <c:pt idx="3781">
                  <c:v>32.36</c:v>
                </c:pt>
                <c:pt idx="3782">
                  <c:v>32.36</c:v>
                </c:pt>
                <c:pt idx="3783">
                  <c:v>32.35</c:v>
                </c:pt>
                <c:pt idx="3784">
                  <c:v>32.340000000000003</c:v>
                </c:pt>
                <c:pt idx="3785">
                  <c:v>32.340000000000003</c:v>
                </c:pt>
                <c:pt idx="3786">
                  <c:v>32.340000000000003</c:v>
                </c:pt>
                <c:pt idx="3787">
                  <c:v>32.340000000000003</c:v>
                </c:pt>
                <c:pt idx="3788">
                  <c:v>32.340000000000003</c:v>
                </c:pt>
                <c:pt idx="3789">
                  <c:v>32.33</c:v>
                </c:pt>
                <c:pt idx="3790">
                  <c:v>32.33</c:v>
                </c:pt>
                <c:pt idx="3791">
                  <c:v>32.32</c:v>
                </c:pt>
                <c:pt idx="3792">
                  <c:v>32.32</c:v>
                </c:pt>
                <c:pt idx="3793">
                  <c:v>32.31</c:v>
                </c:pt>
                <c:pt idx="3794">
                  <c:v>32.31</c:v>
                </c:pt>
                <c:pt idx="3795">
                  <c:v>32.299999999999997</c:v>
                </c:pt>
                <c:pt idx="3796">
                  <c:v>32.299999999999997</c:v>
                </c:pt>
                <c:pt idx="3797">
                  <c:v>32.299999999999997</c:v>
                </c:pt>
                <c:pt idx="3798">
                  <c:v>32.299999999999997</c:v>
                </c:pt>
                <c:pt idx="3799">
                  <c:v>32.299999999999997</c:v>
                </c:pt>
                <c:pt idx="3800">
                  <c:v>32.29</c:v>
                </c:pt>
                <c:pt idx="3801">
                  <c:v>32.29</c:v>
                </c:pt>
                <c:pt idx="3802">
                  <c:v>32.28</c:v>
                </c:pt>
                <c:pt idx="3803">
                  <c:v>32.28</c:v>
                </c:pt>
                <c:pt idx="3804">
                  <c:v>32.28</c:v>
                </c:pt>
                <c:pt idx="3805">
                  <c:v>32.28</c:v>
                </c:pt>
                <c:pt idx="3806">
                  <c:v>32.270000000000003</c:v>
                </c:pt>
                <c:pt idx="3807">
                  <c:v>32.270000000000003</c:v>
                </c:pt>
                <c:pt idx="3808">
                  <c:v>32.26</c:v>
                </c:pt>
                <c:pt idx="3809">
                  <c:v>32.25</c:v>
                </c:pt>
                <c:pt idx="3810">
                  <c:v>32.25</c:v>
                </c:pt>
                <c:pt idx="3811">
                  <c:v>32.24</c:v>
                </c:pt>
                <c:pt idx="3812">
                  <c:v>32.24</c:v>
                </c:pt>
                <c:pt idx="3813">
                  <c:v>32.24</c:v>
                </c:pt>
                <c:pt idx="3814">
                  <c:v>32.24</c:v>
                </c:pt>
                <c:pt idx="3815">
                  <c:v>32.24</c:v>
                </c:pt>
                <c:pt idx="3816">
                  <c:v>32.24</c:v>
                </c:pt>
                <c:pt idx="3817">
                  <c:v>32.229999999999997</c:v>
                </c:pt>
                <c:pt idx="3818">
                  <c:v>32.229999999999997</c:v>
                </c:pt>
                <c:pt idx="3819">
                  <c:v>32.229999999999997</c:v>
                </c:pt>
                <c:pt idx="3820">
                  <c:v>32.229999999999997</c:v>
                </c:pt>
                <c:pt idx="3821">
                  <c:v>32.22</c:v>
                </c:pt>
                <c:pt idx="3822">
                  <c:v>32.22</c:v>
                </c:pt>
                <c:pt idx="3823">
                  <c:v>32.22</c:v>
                </c:pt>
                <c:pt idx="3824">
                  <c:v>32.22</c:v>
                </c:pt>
                <c:pt idx="3825">
                  <c:v>32.22</c:v>
                </c:pt>
                <c:pt idx="3826">
                  <c:v>32.21</c:v>
                </c:pt>
                <c:pt idx="3827">
                  <c:v>32.21</c:v>
                </c:pt>
                <c:pt idx="3828">
                  <c:v>32.21</c:v>
                </c:pt>
                <c:pt idx="3829">
                  <c:v>32.21</c:v>
                </c:pt>
                <c:pt idx="3830">
                  <c:v>32.200000000000003</c:v>
                </c:pt>
                <c:pt idx="3831">
                  <c:v>32.19</c:v>
                </c:pt>
                <c:pt idx="3832">
                  <c:v>32.19</c:v>
                </c:pt>
                <c:pt idx="3833">
                  <c:v>32.19</c:v>
                </c:pt>
                <c:pt idx="3834">
                  <c:v>32.18</c:v>
                </c:pt>
                <c:pt idx="3835">
                  <c:v>32.18</c:v>
                </c:pt>
                <c:pt idx="3836">
                  <c:v>32.18</c:v>
                </c:pt>
                <c:pt idx="3837">
                  <c:v>32.18</c:v>
                </c:pt>
                <c:pt idx="3838">
                  <c:v>32.18</c:v>
                </c:pt>
                <c:pt idx="3839">
                  <c:v>32.18</c:v>
                </c:pt>
                <c:pt idx="3840">
                  <c:v>32.18</c:v>
                </c:pt>
                <c:pt idx="3841">
                  <c:v>32.18</c:v>
                </c:pt>
                <c:pt idx="3842">
                  <c:v>32.17</c:v>
                </c:pt>
                <c:pt idx="3843">
                  <c:v>32.17</c:v>
                </c:pt>
                <c:pt idx="3844">
                  <c:v>32.17</c:v>
                </c:pt>
                <c:pt idx="3845">
                  <c:v>32.159999999999997</c:v>
                </c:pt>
                <c:pt idx="3846">
                  <c:v>32.15</c:v>
                </c:pt>
                <c:pt idx="3847">
                  <c:v>32.15</c:v>
                </c:pt>
                <c:pt idx="3848">
                  <c:v>32.14</c:v>
                </c:pt>
                <c:pt idx="3849">
                  <c:v>32.14</c:v>
                </c:pt>
                <c:pt idx="3850">
                  <c:v>32.14</c:v>
                </c:pt>
                <c:pt idx="3851">
                  <c:v>32.130000000000003</c:v>
                </c:pt>
                <c:pt idx="3852">
                  <c:v>32.130000000000003</c:v>
                </c:pt>
                <c:pt idx="3853">
                  <c:v>32.130000000000003</c:v>
                </c:pt>
                <c:pt idx="3854">
                  <c:v>32.119999999999997</c:v>
                </c:pt>
                <c:pt idx="3855">
                  <c:v>32.119999999999997</c:v>
                </c:pt>
                <c:pt idx="3856">
                  <c:v>32.11</c:v>
                </c:pt>
                <c:pt idx="3857">
                  <c:v>32.090000000000003</c:v>
                </c:pt>
                <c:pt idx="3858">
                  <c:v>32.090000000000003</c:v>
                </c:pt>
                <c:pt idx="3859">
                  <c:v>32.090000000000003</c:v>
                </c:pt>
                <c:pt idx="3860">
                  <c:v>32.090000000000003</c:v>
                </c:pt>
                <c:pt idx="3861">
                  <c:v>32.08</c:v>
                </c:pt>
                <c:pt idx="3862">
                  <c:v>32.08</c:v>
                </c:pt>
                <c:pt idx="3863">
                  <c:v>32.08</c:v>
                </c:pt>
                <c:pt idx="3864">
                  <c:v>32.08</c:v>
                </c:pt>
                <c:pt idx="3865">
                  <c:v>32.08</c:v>
                </c:pt>
                <c:pt idx="3866">
                  <c:v>32.08</c:v>
                </c:pt>
                <c:pt idx="3867">
                  <c:v>32.07</c:v>
                </c:pt>
                <c:pt idx="3868">
                  <c:v>32.07</c:v>
                </c:pt>
                <c:pt idx="3869">
                  <c:v>32.07</c:v>
                </c:pt>
                <c:pt idx="3870">
                  <c:v>32.07</c:v>
                </c:pt>
                <c:pt idx="3871">
                  <c:v>32.07</c:v>
                </c:pt>
                <c:pt idx="3872">
                  <c:v>32.07</c:v>
                </c:pt>
                <c:pt idx="3873">
                  <c:v>32.07</c:v>
                </c:pt>
                <c:pt idx="3874">
                  <c:v>32.07</c:v>
                </c:pt>
                <c:pt idx="3875">
                  <c:v>32.06</c:v>
                </c:pt>
                <c:pt idx="3876">
                  <c:v>32.06</c:v>
                </c:pt>
                <c:pt idx="3877">
                  <c:v>32.06</c:v>
                </c:pt>
                <c:pt idx="3878">
                  <c:v>32.06</c:v>
                </c:pt>
                <c:pt idx="3879">
                  <c:v>32.049999999999997</c:v>
                </c:pt>
                <c:pt idx="3880">
                  <c:v>32.049999999999997</c:v>
                </c:pt>
                <c:pt idx="3881">
                  <c:v>32.049999999999997</c:v>
                </c:pt>
                <c:pt idx="3882">
                  <c:v>32.049999999999997</c:v>
                </c:pt>
                <c:pt idx="3883">
                  <c:v>32.049999999999997</c:v>
                </c:pt>
                <c:pt idx="3884">
                  <c:v>32.04</c:v>
                </c:pt>
                <c:pt idx="3885">
                  <c:v>32.03</c:v>
                </c:pt>
                <c:pt idx="3886">
                  <c:v>32.03</c:v>
                </c:pt>
                <c:pt idx="3887">
                  <c:v>32.03</c:v>
                </c:pt>
                <c:pt idx="3888">
                  <c:v>32.03</c:v>
                </c:pt>
                <c:pt idx="3889">
                  <c:v>32.020000000000003</c:v>
                </c:pt>
                <c:pt idx="3890">
                  <c:v>32.020000000000003</c:v>
                </c:pt>
                <c:pt idx="3891">
                  <c:v>32.020000000000003</c:v>
                </c:pt>
                <c:pt idx="3892">
                  <c:v>32.020000000000003</c:v>
                </c:pt>
                <c:pt idx="3893">
                  <c:v>32.020000000000003</c:v>
                </c:pt>
                <c:pt idx="3894">
                  <c:v>32.020000000000003</c:v>
                </c:pt>
                <c:pt idx="3895">
                  <c:v>32.01</c:v>
                </c:pt>
                <c:pt idx="3896">
                  <c:v>32.01</c:v>
                </c:pt>
                <c:pt idx="3897">
                  <c:v>32.01</c:v>
                </c:pt>
                <c:pt idx="3898">
                  <c:v>32.01</c:v>
                </c:pt>
                <c:pt idx="3899">
                  <c:v>32.01</c:v>
                </c:pt>
                <c:pt idx="3900">
                  <c:v>32.01</c:v>
                </c:pt>
                <c:pt idx="3901">
                  <c:v>32.01</c:v>
                </c:pt>
                <c:pt idx="3902">
                  <c:v>32</c:v>
                </c:pt>
                <c:pt idx="3903">
                  <c:v>32</c:v>
                </c:pt>
                <c:pt idx="3904">
                  <c:v>32</c:v>
                </c:pt>
                <c:pt idx="3905">
                  <c:v>32</c:v>
                </c:pt>
                <c:pt idx="3906">
                  <c:v>32</c:v>
                </c:pt>
                <c:pt idx="3907">
                  <c:v>32</c:v>
                </c:pt>
                <c:pt idx="3908">
                  <c:v>31.99</c:v>
                </c:pt>
                <c:pt idx="3909">
                  <c:v>31.99</c:v>
                </c:pt>
                <c:pt idx="3910">
                  <c:v>31.99</c:v>
                </c:pt>
                <c:pt idx="3911">
                  <c:v>31.99</c:v>
                </c:pt>
                <c:pt idx="3912">
                  <c:v>31.99</c:v>
                </c:pt>
                <c:pt idx="3913">
                  <c:v>31.99</c:v>
                </c:pt>
                <c:pt idx="3914">
                  <c:v>31.98</c:v>
                </c:pt>
                <c:pt idx="3915">
                  <c:v>31.98</c:v>
                </c:pt>
                <c:pt idx="3916">
                  <c:v>31.98</c:v>
                </c:pt>
                <c:pt idx="3917">
                  <c:v>31.97</c:v>
                </c:pt>
                <c:pt idx="3918">
                  <c:v>31.97</c:v>
                </c:pt>
                <c:pt idx="3919">
                  <c:v>31.97</c:v>
                </c:pt>
                <c:pt idx="3920">
                  <c:v>31.97</c:v>
                </c:pt>
                <c:pt idx="3921">
                  <c:v>31.97</c:v>
                </c:pt>
                <c:pt idx="3922">
                  <c:v>31.97</c:v>
                </c:pt>
                <c:pt idx="3923">
                  <c:v>31.97</c:v>
                </c:pt>
                <c:pt idx="3924">
                  <c:v>31.97</c:v>
                </c:pt>
                <c:pt idx="3925">
                  <c:v>31.96</c:v>
                </c:pt>
                <c:pt idx="3926">
                  <c:v>31.96</c:v>
                </c:pt>
                <c:pt idx="3927">
                  <c:v>31.96</c:v>
                </c:pt>
                <c:pt idx="3928">
                  <c:v>31.96</c:v>
                </c:pt>
                <c:pt idx="3929">
                  <c:v>31.96</c:v>
                </c:pt>
                <c:pt idx="3930">
                  <c:v>31.96</c:v>
                </c:pt>
                <c:pt idx="3931">
                  <c:v>31.96</c:v>
                </c:pt>
                <c:pt idx="3932">
                  <c:v>31.95</c:v>
                </c:pt>
                <c:pt idx="3933">
                  <c:v>31.95</c:v>
                </c:pt>
                <c:pt idx="3934">
                  <c:v>31.95</c:v>
                </c:pt>
                <c:pt idx="3935">
                  <c:v>31.95</c:v>
                </c:pt>
                <c:pt idx="3936">
                  <c:v>31.95</c:v>
                </c:pt>
                <c:pt idx="3937">
                  <c:v>31.95</c:v>
                </c:pt>
                <c:pt idx="3938">
                  <c:v>31.95</c:v>
                </c:pt>
                <c:pt idx="3939">
                  <c:v>31.95</c:v>
                </c:pt>
                <c:pt idx="3940">
                  <c:v>31.95</c:v>
                </c:pt>
                <c:pt idx="3941">
                  <c:v>31.95</c:v>
                </c:pt>
                <c:pt idx="3942">
                  <c:v>31.95</c:v>
                </c:pt>
                <c:pt idx="3943">
                  <c:v>31.95</c:v>
                </c:pt>
                <c:pt idx="3944">
                  <c:v>31.94</c:v>
                </c:pt>
                <c:pt idx="3945">
                  <c:v>31.93</c:v>
                </c:pt>
                <c:pt idx="3946">
                  <c:v>31.93</c:v>
                </c:pt>
                <c:pt idx="3947">
                  <c:v>31.93</c:v>
                </c:pt>
                <c:pt idx="3948">
                  <c:v>31.93</c:v>
                </c:pt>
                <c:pt idx="3949">
                  <c:v>31.93</c:v>
                </c:pt>
                <c:pt idx="3950">
                  <c:v>31.93</c:v>
                </c:pt>
                <c:pt idx="3951">
                  <c:v>31.93</c:v>
                </c:pt>
                <c:pt idx="3952">
                  <c:v>31.93</c:v>
                </c:pt>
                <c:pt idx="3953">
                  <c:v>31.92</c:v>
                </c:pt>
                <c:pt idx="3954">
                  <c:v>31.92</c:v>
                </c:pt>
                <c:pt idx="3955">
                  <c:v>31.92</c:v>
                </c:pt>
                <c:pt idx="3956">
                  <c:v>31.92</c:v>
                </c:pt>
                <c:pt idx="3957">
                  <c:v>31.92</c:v>
                </c:pt>
                <c:pt idx="3958">
                  <c:v>31.91</c:v>
                </c:pt>
                <c:pt idx="3959">
                  <c:v>31.91</c:v>
                </c:pt>
                <c:pt idx="3960">
                  <c:v>31.91</c:v>
                </c:pt>
                <c:pt idx="3961">
                  <c:v>31.91</c:v>
                </c:pt>
                <c:pt idx="3962">
                  <c:v>31.91</c:v>
                </c:pt>
                <c:pt idx="3963">
                  <c:v>31.9</c:v>
                </c:pt>
                <c:pt idx="3964">
                  <c:v>31.9</c:v>
                </c:pt>
                <c:pt idx="3965">
                  <c:v>31.89</c:v>
                </c:pt>
                <c:pt idx="3966">
                  <c:v>31.88</c:v>
                </c:pt>
                <c:pt idx="3967">
                  <c:v>31.88</c:v>
                </c:pt>
                <c:pt idx="3968">
                  <c:v>31.88</c:v>
                </c:pt>
                <c:pt idx="3969">
                  <c:v>31.88</c:v>
                </c:pt>
                <c:pt idx="3970">
                  <c:v>31.88</c:v>
                </c:pt>
                <c:pt idx="3971">
                  <c:v>31.88</c:v>
                </c:pt>
                <c:pt idx="3972">
                  <c:v>31.88</c:v>
                </c:pt>
                <c:pt idx="3973">
                  <c:v>31.86</c:v>
                </c:pt>
                <c:pt idx="3974">
                  <c:v>31.85</c:v>
                </c:pt>
                <c:pt idx="3975">
                  <c:v>31.84</c:v>
                </c:pt>
                <c:pt idx="3976">
                  <c:v>31.84</c:v>
                </c:pt>
                <c:pt idx="3977">
                  <c:v>31.83</c:v>
                </c:pt>
                <c:pt idx="3978">
                  <c:v>31.83</c:v>
                </c:pt>
                <c:pt idx="3979">
                  <c:v>31.83</c:v>
                </c:pt>
                <c:pt idx="3980">
                  <c:v>31.82</c:v>
                </c:pt>
                <c:pt idx="3981">
                  <c:v>31.82</c:v>
                </c:pt>
                <c:pt idx="3982">
                  <c:v>31.82</c:v>
                </c:pt>
                <c:pt idx="3983">
                  <c:v>31.82</c:v>
                </c:pt>
                <c:pt idx="3984">
                  <c:v>31.81</c:v>
                </c:pt>
                <c:pt idx="3985">
                  <c:v>31.8</c:v>
                </c:pt>
                <c:pt idx="3986">
                  <c:v>31.79</c:v>
                </c:pt>
                <c:pt idx="3987">
                  <c:v>31.77</c:v>
                </c:pt>
                <c:pt idx="3988">
                  <c:v>31.77</c:v>
                </c:pt>
                <c:pt idx="3989">
                  <c:v>31.77</c:v>
                </c:pt>
                <c:pt idx="3990">
                  <c:v>31.76</c:v>
                </c:pt>
                <c:pt idx="3991">
                  <c:v>31.75</c:v>
                </c:pt>
                <c:pt idx="3992">
                  <c:v>31.75</c:v>
                </c:pt>
                <c:pt idx="3993">
                  <c:v>31.75</c:v>
                </c:pt>
                <c:pt idx="3994">
                  <c:v>31.74</c:v>
                </c:pt>
                <c:pt idx="3995">
                  <c:v>31.73</c:v>
                </c:pt>
                <c:pt idx="3996">
                  <c:v>31.73</c:v>
                </c:pt>
                <c:pt idx="3997">
                  <c:v>31.72</c:v>
                </c:pt>
                <c:pt idx="3998">
                  <c:v>31.72</c:v>
                </c:pt>
                <c:pt idx="3999">
                  <c:v>31.72</c:v>
                </c:pt>
                <c:pt idx="4000">
                  <c:v>31.72</c:v>
                </c:pt>
                <c:pt idx="4001">
                  <c:v>31.72</c:v>
                </c:pt>
                <c:pt idx="4002">
                  <c:v>31.7</c:v>
                </c:pt>
                <c:pt idx="4003">
                  <c:v>31.7</c:v>
                </c:pt>
                <c:pt idx="4004">
                  <c:v>31.7</c:v>
                </c:pt>
                <c:pt idx="4005">
                  <c:v>31.69</c:v>
                </c:pt>
                <c:pt idx="4006">
                  <c:v>31.69</c:v>
                </c:pt>
                <c:pt idx="4007">
                  <c:v>31.69</c:v>
                </c:pt>
                <c:pt idx="4008">
                  <c:v>31.68</c:v>
                </c:pt>
                <c:pt idx="4009">
                  <c:v>31.68</c:v>
                </c:pt>
                <c:pt idx="4010">
                  <c:v>31.68</c:v>
                </c:pt>
                <c:pt idx="4011">
                  <c:v>31.67</c:v>
                </c:pt>
                <c:pt idx="4012">
                  <c:v>31.67</c:v>
                </c:pt>
                <c:pt idx="4013">
                  <c:v>31.67</c:v>
                </c:pt>
                <c:pt idx="4014">
                  <c:v>31.65</c:v>
                </c:pt>
                <c:pt idx="4015">
                  <c:v>31.65</c:v>
                </c:pt>
                <c:pt idx="4016">
                  <c:v>31.64</c:v>
                </c:pt>
                <c:pt idx="4017">
                  <c:v>31.64</c:v>
                </c:pt>
                <c:pt idx="4018">
                  <c:v>31.64</c:v>
                </c:pt>
                <c:pt idx="4019">
                  <c:v>31.63</c:v>
                </c:pt>
                <c:pt idx="4020">
                  <c:v>31.63</c:v>
                </c:pt>
                <c:pt idx="4021">
                  <c:v>31.62</c:v>
                </c:pt>
                <c:pt idx="4022">
                  <c:v>31.62</c:v>
                </c:pt>
                <c:pt idx="4023">
                  <c:v>31.62</c:v>
                </c:pt>
                <c:pt idx="4024">
                  <c:v>31.62</c:v>
                </c:pt>
                <c:pt idx="4025">
                  <c:v>31.61</c:v>
                </c:pt>
                <c:pt idx="4026">
                  <c:v>31.61</c:v>
                </c:pt>
                <c:pt idx="4027">
                  <c:v>31.61</c:v>
                </c:pt>
                <c:pt idx="4028">
                  <c:v>31.6</c:v>
                </c:pt>
                <c:pt idx="4029">
                  <c:v>31.6</c:v>
                </c:pt>
                <c:pt idx="4030">
                  <c:v>31.59</c:v>
                </c:pt>
                <c:pt idx="4031">
                  <c:v>31.59</c:v>
                </c:pt>
                <c:pt idx="4032">
                  <c:v>31.59</c:v>
                </c:pt>
                <c:pt idx="4033">
                  <c:v>31.58</c:v>
                </c:pt>
                <c:pt idx="4034">
                  <c:v>31.57</c:v>
                </c:pt>
                <c:pt idx="4035">
                  <c:v>31.57</c:v>
                </c:pt>
                <c:pt idx="4036">
                  <c:v>31.56</c:v>
                </c:pt>
                <c:pt idx="4037">
                  <c:v>31.56</c:v>
                </c:pt>
                <c:pt idx="4038">
                  <c:v>31.56</c:v>
                </c:pt>
                <c:pt idx="4039">
                  <c:v>31.55</c:v>
                </c:pt>
                <c:pt idx="4040">
                  <c:v>31.54</c:v>
                </c:pt>
                <c:pt idx="4041">
                  <c:v>31.54</c:v>
                </c:pt>
                <c:pt idx="4042">
                  <c:v>31.53</c:v>
                </c:pt>
                <c:pt idx="4043">
                  <c:v>31.52</c:v>
                </c:pt>
                <c:pt idx="4044">
                  <c:v>31.52</c:v>
                </c:pt>
                <c:pt idx="4045">
                  <c:v>31.51</c:v>
                </c:pt>
                <c:pt idx="4046">
                  <c:v>31.51</c:v>
                </c:pt>
                <c:pt idx="4047">
                  <c:v>31.5</c:v>
                </c:pt>
                <c:pt idx="4048">
                  <c:v>31.49</c:v>
                </c:pt>
                <c:pt idx="4049">
                  <c:v>31.49</c:v>
                </c:pt>
                <c:pt idx="4050">
                  <c:v>31.49</c:v>
                </c:pt>
                <c:pt idx="4051">
                  <c:v>31.48</c:v>
                </c:pt>
                <c:pt idx="4052">
                  <c:v>31.48</c:v>
                </c:pt>
                <c:pt idx="4053">
                  <c:v>31.48</c:v>
                </c:pt>
                <c:pt idx="4054">
                  <c:v>31.48</c:v>
                </c:pt>
                <c:pt idx="4055">
                  <c:v>31.48</c:v>
                </c:pt>
                <c:pt idx="4056">
                  <c:v>31.47</c:v>
                </c:pt>
                <c:pt idx="4057">
                  <c:v>31.47</c:v>
                </c:pt>
                <c:pt idx="4058">
                  <c:v>31.47</c:v>
                </c:pt>
                <c:pt idx="4059">
                  <c:v>31.46</c:v>
                </c:pt>
                <c:pt idx="4060">
                  <c:v>31.45</c:v>
                </c:pt>
                <c:pt idx="4061">
                  <c:v>31.45</c:v>
                </c:pt>
                <c:pt idx="4062">
                  <c:v>31.44</c:v>
                </c:pt>
                <c:pt idx="4063">
                  <c:v>31.44</c:v>
                </c:pt>
                <c:pt idx="4064">
                  <c:v>31.44</c:v>
                </c:pt>
                <c:pt idx="4065">
                  <c:v>31.43</c:v>
                </c:pt>
                <c:pt idx="4066">
                  <c:v>31.43</c:v>
                </c:pt>
                <c:pt idx="4067">
                  <c:v>31.43</c:v>
                </c:pt>
                <c:pt idx="4068">
                  <c:v>31.42</c:v>
                </c:pt>
                <c:pt idx="4069">
                  <c:v>31.42</c:v>
                </c:pt>
                <c:pt idx="4070">
                  <c:v>31.42</c:v>
                </c:pt>
                <c:pt idx="4071">
                  <c:v>31.42</c:v>
                </c:pt>
                <c:pt idx="4072">
                  <c:v>31.41</c:v>
                </c:pt>
                <c:pt idx="4073">
                  <c:v>31.41</c:v>
                </c:pt>
                <c:pt idx="4074">
                  <c:v>31.4</c:v>
                </c:pt>
                <c:pt idx="4075">
                  <c:v>31.4</c:v>
                </c:pt>
                <c:pt idx="4076">
                  <c:v>31.4</c:v>
                </c:pt>
                <c:pt idx="4077">
                  <c:v>31.39</c:v>
                </c:pt>
                <c:pt idx="4078">
                  <c:v>31.39</c:v>
                </c:pt>
                <c:pt idx="4079">
                  <c:v>31.39</c:v>
                </c:pt>
                <c:pt idx="4080">
                  <c:v>31.38</c:v>
                </c:pt>
                <c:pt idx="4081">
                  <c:v>31.38</c:v>
                </c:pt>
                <c:pt idx="4082">
                  <c:v>31.38</c:v>
                </c:pt>
                <c:pt idx="4083">
                  <c:v>31.37</c:v>
                </c:pt>
                <c:pt idx="4084">
                  <c:v>31.37</c:v>
                </c:pt>
                <c:pt idx="4085">
                  <c:v>31.37</c:v>
                </c:pt>
                <c:pt idx="4086">
                  <c:v>31.36</c:v>
                </c:pt>
                <c:pt idx="4087">
                  <c:v>31.35</c:v>
                </c:pt>
                <c:pt idx="4088">
                  <c:v>31.35</c:v>
                </c:pt>
                <c:pt idx="4089">
                  <c:v>31.34</c:v>
                </c:pt>
                <c:pt idx="4090">
                  <c:v>31.34</c:v>
                </c:pt>
                <c:pt idx="4091">
                  <c:v>31.34</c:v>
                </c:pt>
                <c:pt idx="4092">
                  <c:v>31.34</c:v>
                </c:pt>
                <c:pt idx="4093">
                  <c:v>31.34</c:v>
                </c:pt>
                <c:pt idx="4094">
                  <c:v>31.34</c:v>
                </c:pt>
                <c:pt idx="4095">
                  <c:v>31.33</c:v>
                </c:pt>
                <c:pt idx="4096">
                  <c:v>31.32</c:v>
                </c:pt>
                <c:pt idx="4097">
                  <c:v>31.32</c:v>
                </c:pt>
                <c:pt idx="4098">
                  <c:v>31.32</c:v>
                </c:pt>
                <c:pt idx="4099">
                  <c:v>31.32</c:v>
                </c:pt>
                <c:pt idx="4100">
                  <c:v>31.31</c:v>
                </c:pt>
                <c:pt idx="4101">
                  <c:v>31.31</c:v>
                </c:pt>
                <c:pt idx="4102">
                  <c:v>31.3</c:v>
                </c:pt>
                <c:pt idx="4103">
                  <c:v>31.29</c:v>
                </c:pt>
                <c:pt idx="4104">
                  <c:v>31.29</c:v>
                </c:pt>
                <c:pt idx="4105">
                  <c:v>31.29</c:v>
                </c:pt>
                <c:pt idx="4106">
                  <c:v>31.29</c:v>
                </c:pt>
                <c:pt idx="4107">
                  <c:v>31.29</c:v>
                </c:pt>
                <c:pt idx="4108">
                  <c:v>31.28</c:v>
                </c:pt>
                <c:pt idx="4109">
                  <c:v>31.27</c:v>
                </c:pt>
                <c:pt idx="4110">
                  <c:v>31.27</c:v>
                </c:pt>
                <c:pt idx="4111">
                  <c:v>31.27</c:v>
                </c:pt>
                <c:pt idx="4112">
                  <c:v>31.26</c:v>
                </c:pt>
                <c:pt idx="4113">
                  <c:v>31.26</c:v>
                </c:pt>
                <c:pt idx="4114">
                  <c:v>31.24</c:v>
                </c:pt>
                <c:pt idx="4115">
                  <c:v>31.24</c:v>
                </c:pt>
                <c:pt idx="4116">
                  <c:v>31.24</c:v>
                </c:pt>
                <c:pt idx="4117">
                  <c:v>31.24</c:v>
                </c:pt>
                <c:pt idx="4118">
                  <c:v>31.24</c:v>
                </c:pt>
                <c:pt idx="4119">
                  <c:v>31.23</c:v>
                </c:pt>
                <c:pt idx="4120">
                  <c:v>31.23</c:v>
                </c:pt>
                <c:pt idx="4121">
                  <c:v>31.23</c:v>
                </c:pt>
                <c:pt idx="4122">
                  <c:v>31.22</c:v>
                </c:pt>
                <c:pt idx="4123">
                  <c:v>31.22</c:v>
                </c:pt>
                <c:pt idx="4124">
                  <c:v>31.21</c:v>
                </c:pt>
                <c:pt idx="4125">
                  <c:v>31.21</c:v>
                </c:pt>
                <c:pt idx="4126">
                  <c:v>31.21</c:v>
                </c:pt>
                <c:pt idx="4127">
                  <c:v>31.21</c:v>
                </c:pt>
                <c:pt idx="4128">
                  <c:v>31.2</c:v>
                </c:pt>
                <c:pt idx="4129">
                  <c:v>31.2</c:v>
                </c:pt>
                <c:pt idx="4130">
                  <c:v>31.2</c:v>
                </c:pt>
                <c:pt idx="4131">
                  <c:v>31.18</c:v>
                </c:pt>
                <c:pt idx="4132">
                  <c:v>31.17</c:v>
                </c:pt>
                <c:pt idx="4133">
                  <c:v>31.17</c:v>
                </c:pt>
                <c:pt idx="4134">
                  <c:v>31.17</c:v>
                </c:pt>
                <c:pt idx="4135">
                  <c:v>31.17</c:v>
                </c:pt>
                <c:pt idx="4136">
                  <c:v>31.17</c:v>
                </c:pt>
                <c:pt idx="4137">
                  <c:v>31.17</c:v>
                </c:pt>
                <c:pt idx="4138">
                  <c:v>31.16</c:v>
                </c:pt>
                <c:pt idx="4139">
                  <c:v>31.16</c:v>
                </c:pt>
                <c:pt idx="4140">
                  <c:v>31.15</c:v>
                </c:pt>
                <c:pt idx="4141">
                  <c:v>31.14</c:v>
                </c:pt>
                <c:pt idx="4142">
                  <c:v>31.14</c:v>
                </c:pt>
                <c:pt idx="4143">
                  <c:v>31.14</c:v>
                </c:pt>
                <c:pt idx="4144">
                  <c:v>31.13</c:v>
                </c:pt>
                <c:pt idx="4145">
                  <c:v>31.12</c:v>
                </c:pt>
                <c:pt idx="4146">
                  <c:v>31.12</c:v>
                </c:pt>
                <c:pt idx="4147">
                  <c:v>31.12</c:v>
                </c:pt>
                <c:pt idx="4148">
                  <c:v>31.12</c:v>
                </c:pt>
                <c:pt idx="4149">
                  <c:v>31.11</c:v>
                </c:pt>
                <c:pt idx="4150">
                  <c:v>31.11</c:v>
                </c:pt>
                <c:pt idx="4151">
                  <c:v>31.1</c:v>
                </c:pt>
                <c:pt idx="4152">
                  <c:v>31.1</c:v>
                </c:pt>
                <c:pt idx="4153">
                  <c:v>31.1</c:v>
                </c:pt>
                <c:pt idx="4154">
                  <c:v>31.1</c:v>
                </c:pt>
                <c:pt idx="4155">
                  <c:v>31.1</c:v>
                </c:pt>
                <c:pt idx="4156">
                  <c:v>31.09</c:v>
                </c:pt>
                <c:pt idx="4157">
                  <c:v>31.09</c:v>
                </c:pt>
                <c:pt idx="4158">
                  <c:v>31.09</c:v>
                </c:pt>
                <c:pt idx="4159">
                  <c:v>31.09</c:v>
                </c:pt>
                <c:pt idx="4160">
                  <c:v>31.09</c:v>
                </c:pt>
                <c:pt idx="4161">
                  <c:v>31.09</c:v>
                </c:pt>
                <c:pt idx="4162">
                  <c:v>31.09</c:v>
                </c:pt>
                <c:pt idx="4163">
                  <c:v>31.09</c:v>
                </c:pt>
                <c:pt idx="4164">
                  <c:v>31.08</c:v>
                </c:pt>
                <c:pt idx="4165">
                  <c:v>31.08</c:v>
                </c:pt>
                <c:pt idx="4166">
                  <c:v>31.08</c:v>
                </c:pt>
                <c:pt idx="4167">
                  <c:v>31.08</c:v>
                </c:pt>
                <c:pt idx="4168">
                  <c:v>31.08</c:v>
                </c:pt>
                <c:pt idx="4169">
                  <c:v>31.08</c:v>
                </c:pt>
                <c:pt idx="4170">
                  <c:v>31.08</c:v>
                </c:pt>
                <c:pt idx="4171">
                  <c:v>31.08</c:v>
                </c:pt>
                <c:pt idx="4172">
                  <c:v>31.08</c:v>
                </c:pt>
                <c:pt idx="4173">
                  <c:v>31.08</c:v>
                </c:pt>
                <c:pt idx="4174">
                  <c:v>31.08</c:v>
                </c:pt>
                <c:pt idx="4175">
                  <c:v>31.08</c:v>
                </c:pt>
                <c:pt idx="4176">
                  <c:v>31.08</c:v>
                </c:pt>
                <c:pt idx="4177">
                  <c:v>31.08</c:v>
                </c:pt>
                <c:pt idx="4178">
                  <c:v>31.07</c:v>
                </c:pt>
                <c:pt idx="4179">
                  <c:v>31.07</c:v>
                </c:pt>
                <c:pt idx="4180">
                  <c:v>31.07</c:v>
                </c:pt>
                <c:pt idx="4181">
                  <c:v>31.07</c:v>
                </c:pt>
                <c:pt idx="4182">
                  <c:v>31.07</c:v>
                </c:pt>
                <c:pt idx="4183">
                  <c:v>31.06</c:v>
                </c:pt>
                <c:pt idx="4184">
                  <c:v>31.06</c:v>
                </c:pt>
                <c:pt idx="4185">
                  <c:v>31.06</c:v>
                </c:pt>
                <c:pt idx="4186">
                  <c:v>31.06</c:v>
                </c:pt>
                <c:pt idx="4187">
                  <c:v>31.05</c:v>
                </c:pt>
                <c:pt idx="4188">
                  <c:v>31.05</c:v>
                </c:pt>
                <c:pt idx="4189">
                  <c:v>31.05</c:v>
                </c:pt>
                <c:pt idx="4190">
                  <c:v>31.05</c:v>
                </c:pt>
                <c:pt idx="4191">
                  <c:v>31.04</c:v>
                </c:pt>
                <c:pt idx="4192">
                  <c:v>31.04</c:v>
                </c:pt>
                <c:pt idx="4193">
                  <c:v>31.04</c:v>
                </c:pt>
                <c:pt idx="4194">
                  <c:v>31.04</c:v>
                </c:pt>
                <c:pt idx="4195">
                  <c:v>31.04</c:v>
                </c:pt>
                <c:pt idx="4196">
                  <c:v>31.04</c:v>
                </c:pt>
                <c:pt idx="4197">
                  <c:v>31.04</c:v>
                </c:pt>
                <c:pt idx="4198">
                  <c:v>31.04</c:v>
                </c:pt>
                <c:pt idx="4199">
                  <c:v>31.04</c:v>
                </c:pt>
                <c:pt idx="4200">
                  <c:v>31.04</c:v>
                </c:pt>
                <c:pt idx="4201">
                  <c:v>31.04</c:v>
                </c:pt>
                <c:pt idx="4202">
                  <c:v>31.04</c:v>
                </c:pt>
                <c:pt idx="4203">
                  <c:v>31.03</c:v>
                </c:pt>
                <c:pt idx="4204">
                  <c:v>31.03</c:v>
                </c:pt>
                <c:pt idx="4205">
                  <c:v>31.03</c:v>
                </c:pt>
                <c:pt idx="4206">
                  <c:v>31.03</c:v>
                </c:pt>
                <c:pt idx="4207">
                  <c:v>31.03</c:v>
                </c:pt>
                <c:pt idx="4208">
                  <c:v>31.02</c:v>
                </c:pt>
                <c:pt idx="4209">
                  <c:v>31.02</c:v>
                </c:pt>
                <c:pt idx="4210">
                  <c:v>31.02</c:v>
                </c:pt>
                <c:pt idx="4211">
                  <c:v>31.02</c:v>
                </c:pt>
                <c:pt idx="4212">
                  <c:v>31.02</c:v>
                </c:pt>
                <c:pt idx="4213">
                  <c:v>31.02</c:v>
                </c:pt>
                <c:pt idx="4214">
                  <c:v>31.02</c:v>
                </c:pt>
                <c:pt idx="4215">
                  <c:v>31.01</c:v>
                </c:pt>
                <c:pt idx="4216">
                  <c:v>31.01</c:v>
                </c:pt>
                <c:pt idx="4217">
                  <c:v>31.01</c:v>
                </c:pt>
                <c:pt idx="4218">
                  <c:v>31.01</c:v>
                </c:pt>
                <c:pt idx="4219">
                  <c:v>31.01</c:v>
                </c:pt>
                <c:pt idx="4220">
                  <c:v>31.01</c:v>
                </c:pt>
                <c:pt idx="4221">
                  <c:v>31.01</c:v>
                </c:pt>
                <c:pt idx="4222">
                  <c:v>31.01</c:v>
                </c:pt>
                <c:pt idx="4223">
                  <c:v>31</c:v>
                </c:pt>
                <c:pt idx="4224">
                  <c:v>31</c:v>
                </c:pt>
                <c:pt idx="4225">
                  <c:v>31</c:v>
                </c:pt>
                <c:pt idx="4226">
                  <c:v>31</c:v>
                </c:pt>
                <c:pt idx="4227">
                  <c:v>31</c:v>
                </c:pt>
                <c:pt idx="4228">
                  <c:v>31</c:v>
                </c:pt>
                <c:pt idx="4229">
                  <c:v>31</c:v>
                </c:pt>
                <c:pt idx="4230">
                  <c:v>31</c:v>
                </c:pt>
                <c:pt idx="4231">
                  <c:v>31</c:v>
                </c:pt>
                <c:pt idx="4232">
                  <c:v>31</c:v>
                </c:pt>
                <c:pt idx="4233">
                  <c:v>31</c:v>
                </c:pt>
                <c:pt idx="4234">
                  <c:v>31</c:v>
                </c:pt>
                <c:pt idx="4235">
                  <c:v>31</c:v>
                </c:pt>
                <c:pt idx="4236">
                  <c:v>31</c:v>
                </c:pt>
                <c:pt idx="4237">
                  <c:v>30.99</c:v>
                </c:pt>
                <c:pt idx="4238">
                  <c:v>30.99</c:v>
                </c:pt>
                <c:pt idx="4239">
                  <c:v>30.99</c:v>
                </c:pt>
                <c:pt idx="4240">
                  <c:v>30.99</c:v>
                </c:pt>
                <c:pt idx="4241">
                  <c:v>30.99</c:v>
                </c:pt>
                <c:pt idx="4242">
                  <c:v>30.98</c:v>
                </c:pt>
                <c:pt idx="4243">
                  <c:v>30.98</c:v>
                </c:pt>
                <c:pt idx="4244">
                  <c:v>30.98</c:v>
                </c:pt>
                <c:pt idx="4245">
                  <c:v>30.98</c:v>
                </c:pt>
                <c:pt idx="4246">
                  <c:v>30.98</c:v>
                </c:pt>
                <c:pt idx="4247">
                  <c:v>30.98</c:v>
                </c:pt>
                <c:pt idx="4248">
                  <c:v>30.97</c:v>
                </c:pt>
                <c:pt idx="4249">
                  <c:v>30.97</c:v>
                </c:pt>
                <c:pt idx="4250">
                  <c:v>30.97</c:v>
                </c:pt>
                <c:pt idx="4251">
                  <c:v>30.97</c:v>
                </c:pt>
                <c:pt idx="4252">
                  <c:v>30.97</c:v>
                </c:pt>
                <c:pt idx="4253">
                  <c:v>30.96</c:v>
                </c:pt>
                <c:pt idx="4254">
                  <c:v>30.96</c:v>
                </c:pt>
                <c:pt idx="4255">
                  <c:v>30.96</c:v>
                </c:pt>
                <c:pt idx="4256">
                  <c:v>30.96</c:v>
                </c:pt>
                <c:pt idx="4257">
                  <c:v>30.96</c:v>
                </c:pt>
                <c:pt idx="4258">
                  <c:v>30.96</c:v>
                </c:pt>
                <c:pt idx="4259">
                  <c:v>30.96</c:v>
                </c:pt>
                <c:pt idx="4260">
                  <c:v>30.95</c:v>
                </c:pt>
                <c:pt idx="4261">
                  <c:v>30.95</c:v>
                </c:pt>
                <c:pt idx="4262">
                  <c:v>30.95</c:v>
                </c:pt>
                <c:pt idx="4263">
                  <c:v>30.94</c:v>
                </c:pt>
                <c:pt idx="4264">
                  <c:v>30.94</c:v>
                </c:pt>
                <c:pt idx="4265">
                  <c:v>30.94</c:v>
                </c:pt>
                <c:pt idx="4266">
                  <c:v>30.94</c:v>
                </c:pt>
                <c:pt idx="4267">
                  <c:v>30.94</c:v>
                </c:pt>
                <c:pt idx="4268">
                  <c:v>30.94</c:v>
                </c:pt>
                <c:pt idx="4269">
                  <c:v>30.94</c:v>
                </c:pt>
                <c:pt idx="4270">
                  <c:v>30.94</c:v>
                </c:pt>
                <c:pt idx="4271">
                  <c:v>30.93</c:v>
                </c:pt>
                <c:pt idx="4272">
                  <c:v>30.93</c:v>
                </c:pt>
                <c:pt idx="4273">
                  <c:v>30.93</c:v>
                </c:pt>
                <c:pt idx="4274">
                  <c:v>30.92</c:v>
                </c:pt>
                <c:pt idx="4275">
                  <c:v>30.92</c:v>
                </c:pt>
                <c:pt idx="4276">
                  <c:v>30.91</c:v>
                </c:pt>
                <c:pt idx="4277">
                  <c:v>30.91</c:v>
                </c:pt>
                <c:pt idx="4278">
                  <c:v>30.91</c:v>
                </c:pt>
                <c:pt idx="4279">
                  <c:v>30.91</c:v>
                </c:pt>
                <c:pt idx="4280">
                  <c:v>30.91</c:v>
                </c:pt>
                <c:pt idx="4281">
                  <c:v>30.9</c:v>
                </c:pt>
                <c:pt idx="4282">
                  <c:v>30.9</c:v>
                </c:pt>
                <c:pt idx="4283">
                  <c:v>30.9</c:v>
                </c:pt>
                <c:pt idx="4284">
                  <c:v>30.9</c:v>
                </c:pt>
                <c:pt idx="4285">
                  <c:v>30.9</c:v>
                </c:pt>
                <c:pt idx="4286">
                  <c:v>30.9</c:v>
                </c:pt>
                <c:pt idx="4287">
                  <c:v>30.9</c:v>
                </c:pt>
                <c:pt idx="4288">
                  <c:v>30.9</c:v>
                </c:pt>
                <c:pt idx="4289">
                  <c:v>30.89</c:v>
                </c:pt>
                <c:pt idx="4290">
                  <c:v>30.89</c:v>
                </c:pt>
                <c:pt idx="4291">
                  <c:v>30.88</c:v>
                </c:pt>
                <c:pt idx="4292">
                  <c:v>30.87</c:v>
                </c:pt>
                <c:pt idx="4293">
                  <c:v>30.87</c:v>
                </c:pt>
                <c:pt idx="4294">
                  <c:v>30.87</c:v>
                </c:pt>
                <c:pt idx="4295">
                  <c:v>30.87</c:v>
                </c:pt>
                <c:pt idx="4296">
                  <c:v>30.86</c:v>
                </c:pt>
                <c:pt idx="4297">
                  <c:v>30.86</c:v>
                </c:pt>
                <c:pt idx="4298">
                  <c:v>30.86</c:v>
                </c:pt>
                <c:pt idx="4299">
                  <c:v>30.86</c:v>
                </c:pt>
                <c:pt idx="4300">
                  <c:v>30.86</c:v>
                </c:pt>
                <c:pt idx="4301">
                  <c:v>30.86</c:v>
                </c:pt>
                <c:pt idx="4302">
                  <c:v>30.85</c:v>
                </c:pt>
                <c:pt idx="4303">
                  <c:v>30.85</c:v>
                </c:pt>
                <c:pt idx="4304">
                  <c:v>30.83</c:v>
                </c:pt>
                <c:pt idx="4305">
                  <c:v>30.82</c:v>
                </c:pt>
                <c:pt idx="4306">
                  <c:v>30.82</c:v>
                </c:pt>
                <c:pt idx="4307">
                  <c:v>30.82</c:v>
                </c:pt>
                <c:pt idx="4308">
                  <c:v>30.82</c:v>
                </c:pt>
                <c:pt idx="4309">
                  <c:v>30.81</c:v>
                </c:pt>
                <c:pt idx="4310">
                  <c:v>30.81</c:v>
                </c:pt>
                <c:pt idx="4311">
                  <c:v>30.8</c:v>
                </c:pt>
                <c:pt idx="4312">
                  <c:v>30.8</c:v>
                </c:pt>
                <c:pt idx="4313">
                  <c:v>30.79</c:v>
                </c:pt>
                <c:pt idx="4314">
                  <c:v>30.79</c:v>
                </c:pt>
                <c:pt idx="4315">
                  <c:v>30.78</c:v>
                </c:pt>
                <c:pt idx="4316">
                  <c:v>30.78</c:v>
                </c:pt>
                <c:pt idx="4317">
                  <c:v>30.77</c:v>
                </c:pt>
                <c:pt idx="4318">
                  <c:v>30.77</c:v>
                </c:pt>
                <c:pt idx="4319">
                  <c:v>30.76</c:v>
                </c:pt>
                <c:pt idx="4320">
                  <c:v>30.75</c:v>
                </c:pt>
                <c:pt idx="4321">
                  <c:v>30.75</c:v>
                </c:pt>
                <c:pt idx="4322">
                  <c:v>30.75</c:v>
                </c:pt>
                <c:pt idx="4323">
                  <c:v>30.74</c:v>
                </c:pt>
                <c:pt idx="4324">
                  <c:v>30.74</c:v>
                </c:pt>
                <c:pt idx="4325">
                  <c:v>30.73</c:v>
                </c:pt>
                <c:pt idx="4326">
                  <c:v>30.73</c:v>
                </c:pt>
                <c:pt idx="4327">
                  <c:v>30.72</c:v>
                </c:pt>
                <c:pt idx="4328">
                  <c:v>30.71</c:v>
                </c:pt>
                <c:pt idx="4329">
                  <c:v>30.71</c:v>
                </c:pt>
                <c:pt idx="4330">
                  <c:v>30.71</c:v>
                </c:pt>
                <c:pt idx="4331">
                  <c:v>30.7</c:v>
                </c:pt>
                <c:pt idx="4332">
                  <c:v>30.7</c:v>
                </c:pt>
                <c:pt idx="4333">
                  <c:v>30.69</c:v>
                </c:pt>
                <c:pt idx="4334">
                  <c:v>30.69</c:v>
                </c:pt>
                <c:pt idx="4335">
                  <c:v>30.69</c:v>
                </c:pt>
                <c:pt idx="4336">
                  <c:v>30.68</c:v>
                </c:pt>
                <c:pt idx="4337">
                  <c:v>30.68</c:v>
                </c:pt>
                <c:pt idx="4338">
                  <c:v>30.68</c:v>
                </c:pt>
                <c:pt idx="4339">
                  <c:v>30.67</c:v>
                </c:pt>
                <c:pt idx="4340">
                  <c:v>30.67</c:v>
                </c:pt>
                <c:pt idx="4341">
                  <c:v>30.66</c:v>
                </c:pt>
                <c:pt idx="4342">
                  <c:v>30.66</c:v>
                </c:pt>
                <c:pt idx="4343">
                  <c:v>30.66</c:v>
                </c:pt>
                <c:pt idx="4344">
                  <c:v>30.65</c:v>
                </c:pt>
                <c:pt idx="4345">
                  <c:v>30.65</c:v>
                </c:pt>
                <c:pt idx="4346">
                  <c:v>30.65</c:v>
                </c:pt>
                <c:pt idx="4347">
                  <c:v>30.65</c:v>
                </c:pt>
                <c:pt idx="4348">
                  <c:v>30.63</c:v>
                </c:pt>
                <c:pt idx="4349">
                  <c:v>30.63</c:v>
                </c:pt>
                <c:pt idx="4350">
                  <c:v>30.63</c:v>
                </c:pt>
                <c:pt idx="4351">
                  <c:v>30.62</c:v>
                </c:pt>
                <c:pt idx="4352">
                  <c:v>30.62</c:v>
                </c:pt>
                <c:pt idx="4353">
                  <c:v>30.62</c:v>
                </c:pt>
                <c:pt idx="4354">
                  <c:v>30.62</c:v>
                </c:pt>
                <c:pt idx="4355">
                  <c:v>30.62</c:v>
                </c:pt>
                <c:pt idx="4356">
                  <c:v>30.61</c:v>
                </c:pt>
                <c:pt idx="4357">
                  <c:v>30.61</c:v>
                </c:pt>
                <c:pt idx="4358">
                  <c:v>30.61</c:v>
                </c:pt>
                <c:pt idx="4359">
                  <c:v>30.61</c:v>
                </c:pt>
                <c:pt idx="4360">
                  <c:v>30.6</c:v>
                </c:pt>
                <c:pt idx="4361">
                  <c:v>30.59</c:v>
                </c:pt>
                <c:pt idx="4362">
                  <c:v>30.59</c:v>
                </c:pt>
                <c:pt idx="4363">
                  <c:v>30.59</c:v>
                </c:pt>
                <c:pt idx="4364">
                  <c:v>30.59</c:v>
                </c:pt>
                <c:pt idx="4365">
                  <c:v>30.58</c:v>
                </c:pt>
                <c:pt idx="4366">
                  <c:v>30.58</c:v>
                </c:pt>
                <c:pt idx="4367">
                  <c:v>30.57</c:v>
                </c:pt>
                <c:pt idx="4368">
                  <c:v>30.57</c:v>
                </c:pt>
                <c:pt idx="4369">
                  <c:v>30.57</c:v>
                </c:pt>
                <c:pt idx="4370">
                  <c:v>30.57</c:v>
                </c:pt>
                <c:pt idx="4371">
                  <c:v>30.57</c:v>
                </c:pt>
                <c:pt idx="4372">
                  <c:v>30.56</c:v>
                </c:pt>
                <c:pt idx="4373">
                  <c:v>30.56</c:v>
                </c:pt>
                <c:pt idx="4374">
                  <c:v>30.55</c:v>
                </c:pt>
                <c:pt idx="4375">
                  <c:v>30.55</c:v>
                </c:pt>
                <c:pt idx="4376">
                  <c:v>30.55</c:v>
                </c:pt>
                <c:pt idx="4377">
                  <c:v>30.55</c:v>
                </c:pt>
                <c:pt idx="4378">
                  <c:v>30.54</c:v>
                </c:pt>
                <c:pt idx="4379">
                  <c:v>30.54</c:v>
                </c:pt>
                <c:pt idx="4380">
                  <c:v>30.54</c:v>
                </c:pt>
                <c:pt idx="4381">
                  <c:v>30.54</c:v>
                </c:pt>
                <c:pt idx="4382">
                  <c:v>30.53</c:v>
                </c:pt>
                <c:pt idx="4383">
                  <c:v>30.53</c:v>
                </c:pt>
                <c:pt idx="4384">
                  <c:v>30.52</c:v>
                </c:pt>
                <c:pt idx="4385">
                  <c:v>30.52</c:v>
                </c:pt>
                <c:pt idx="4386">
                  <c:v>30.52</c:v>
                </c:pt>
                <c:pt idx="4387">
                  <c:v>30.52</c:v>
                </c:pt>
                <c:pt idx="4388">
                  <c:v>30.52</c:v>
                </c:pt>
                <c:pt idx="4389">
                  <c:v>30.5</c:v>
                </c:pt>
                <c:pt idx="4390">
                  <c:v>30.5</c:v>
                </c:pt>
                <c:pt idx="4391">
                  <c:v>30.49</c:v>
                </c:pt>
                <c:pt idx="4392">
                  <c:v>30.49</c:v>
                </c:pt>
                <c:pt idx="4393">
                  <c:v>30.49</c:v>
                </c:pt>
                <c:pt idx="4394">
                  <c:v>30.48</c:v>
                </c:pt>
                <c:pt idx="4395">
                  <c:v>30.48</c:v>
                </c:pt>
                <c:pt idx="4396">
                  <c:v>30.48</c:v>
                </c:pt>
                <c:pt idx="4397">
                  <c:v>30.48</c:v>
                </c:pt>
                <c:pt idx="4398">
                  <c:v>30.48</c:v>
                </c:pt>
                <c:pt idx="4399">
                  <c:v>30.47</c:v>
                </c:pt>
                <c:pt idx="4400">
                  <c:v>30.47</c:v>
                </c:pt>
                <c:pt idx="4401">
                  <c:v>30.47</c:v>
                </c:pt>
                <c:pt idx="4402">
                  <c:v>30.47</c:v>
                </c:pt>
                <c:pt idx="4403">
                  <c:v>30.46</c:v>
                </c:pt>
                <c:pt idx="4404">
                  <c:v>30.46</c:v>
                </c:pt>
                <c:pt idx="4405">
                  <c:v>30.45</c:v>
                </c:pt>
                <c:pt idx="4406">
                  <c:v>30.44</c:v>
                </c:pt>
                <c:pt idx="4407">
                  <c:v>30.44</c:v>
                </c:pt>
                <c:pt idx="4408">
                  <c:v>30.44</c:v>
                </c:pt>
                <c:pt idx="4409">
                  <c:v>30.44</c:v>
                </c:pt>
                <c:pt idx="4410">
                  <c:v>30.43</c:v>
                </c:pt>
                <c:pt idx="4411">
                  <c:v>30.43</c:v>
                </c:pt>
                <c:pt idx="4412">
                  <c:v>30.43</c:v>
                </c:pt>
                <c:pt idx="4413">
                  <c:v>30.43</c:v>
                </c:pt>
                <c:pt idx="4414">
                  <c:v>30.42</c:v>
                </c:pt>
                <c:pt idx="4415">
                  <c:v>30.41</c:v>
                </c:pt>
                <c:pt idx="4416">
                  <c:v>30.41</c:v>
                </c:pt>
                <c:pt idx="4417">
                  <c:v>30.41</c:v>
                </c:pt>
                <c:pt idx="4418">
                  <c:v>30.41</c:v>
                </c:pt>
                <c:pt idx="4419">
                  <c:v>30.4</c:v>
                </c:pt>
                <c:pt idx="4420">
                  <c:v>30.4</c:v>
                </c:pt>
                <c:pt idx="4421">
                  <c:v>30.4</c:v>
                </c:pt>
                <c:pt idx="4422">
                  <c:v>30.4</c:v>
                </c:pt>
                <c:pt idx="4423">
                  <c:v>30.39</c:v>
                </c:pt>
                <c:pt idx="4424">
                  <c:v>30.39</c:v>
                </c:pt>
                <c:pt idx="4425">
                  <c:v>30.38</c:v>
                </c:pt>
                <c:pt idx="4426">
                  <c:v>30.38</c:v>
                </c:pt>
                <c:pt idx="4427">
                  <c:v>30.38</c:v>
                </c:pt>
                <c:pt idx="4428">
                  <c:v>30.38</c:v>
                </c:pt>
                <c:pt idx="4429">
                  <c:v>30.38</c:v>
                </c:pt>
                <c:pt idx="4430">
                  <c:v>30.37</c:v>
                </c:pt>
                <c:pt idx="4431">
                  <c:v>30.35</c:v>
                </c:pt>
                <c:pt idx="4432">
                  <c:v>30.35</c:v>
                </c:pt>
                <c:pt idx="4433">
                  <c:v>30.35</c:v>
                </c:pt>
                <c:pt idx="4434">
                  <c:v>30.35</c:v>
                </c:pt>
                <c:pt idx="4435">
                  <c:v>30.35</c:v>
                </c:pt>
                <c:pt idx="4436">
                  <c:v>30.34</c:v>
                </c:pt>
                <c:pt idx="4437">
                  <c:v>30.33</c:v>
                </c:pt>
                <c:pt idx="4438">
                  <c:v>30.32</c:v>
                </c:pt>
                <c:pt idx="4439">
                  <c:v>30.32</c:v>
                </c:pt>
                <c:pt idx="4440">
                  <c:v>30.32</c:v>
                </c:pt>
                <c:pt idx="4441">
                  <c:v>30.32</c:v>
                </c:pt>
                <c:pt idx="4442">
                  <c:v>30.32</c:v>
                </c:pt>
                <c:pt idx="4443">
                  <c:v>30.3</c:v>
                </c:pt>
                <c:pt idx="4444">
                  <c:v>30.29</c:v>
                </c:pt>
                <c:pt idx="4445">
                  <c:v>30.29</c:v>
                </c:pt>
                <c:pt idx="4446">
                  <c:v>30.29</c:v>
                </c:pt>
                <c:pt idx="4447">
                  <c:v>30.29</c:v>
                </c:pt>
                <c:pt idx="4448">
                  <c:v>30.29</c:v>
                </c:pt>
                <c:pt idx="4449">
                  <c:v>30.29</c:v>
                </c:pt>
                <c:pt idx="4450">
                  <c:v>30.29</c:v>
                </c:pt>
                <c:pt idx="4451">
                  <c:v>30.28</c:v>
                </c:pt>
                <c:pt idx="4452">
                  <c:v>30.28</c:v>
                </c:pt>
                <c:pt idx="4453">
                  <c:v>30.28</c:v>
                </c:pt>
                <c:pt idx="4454">
                  <c:v>30.28</c:v>
                </c:pt>
                <c:pt idx="4455">
                  <c:v>30.27</c:v>
                </c:pt>
                <c:pt idx="4456">
                  <c:v>30.27</c:v>
                </c:pt>
                <c:pt idx="4457">
                  <c:v>30.27</c:v>
                </c:pt>
                <c:pt idx="4458">
                  <c:v>30.27</c:v>
                </c:pt>
                <c:pt idx="4459">
                  <c:v>30.26</c:v>
                </c:pt>
                <c:pt idx="4460">
                  <c:v>30.26</c:v>
                </c:pt>
                <c:pt idx="4461">
                  <c:v>30.26</c:v>
                </c:pt>
                <c:pt idx="4462">
                  <c:v>30.26</c:v>
                </c:pt>
                <c:pt idx="4463">
                  <c:v>30.25</c:v>
                </c:pt>
                <c:pt idx="4464">
                  <c:v>30.25</c:v>
                </c:pt>
                <c:pt idx="4465">
                  <c:v>30.25</c:v>
                </c:pt>
                <c:pt idx="4466">
                  <c:v>30.24</c:v>
                </c:pt>
                <c:pt idx="4467">
                  <c:v>30.24</c:v>
                </c:pt>
                <c:pt idx="4468">
                  <c:v>30.24</c:v>
                </c:pt>
                <c:pt idx="4469">
                  <c:v>30.23</c:v>
                </c:pt>
                <c:pt idx="4470">
                  <c:v>30.23</c:v>
                </c:pt>
                <c:pt idx="4471">
                  <c:v>30.23</c:v>
                </c:pt>
                <c:pt idx="4472">
                  <c:v>30.23</c:v>
                </c:pt>
                <c:pt idx="4473">
                  <c:v>30.23</c:v>
                </c:pt>
                <c:pt idx="4474">
                  <c:v>30.21</c:v>
                </c:pt>
                <c:pt idx="4475">
                  <c:v>30.21</c:v>
                </c:pt>
                <c:pt idx="4476">
                  <c:v>30.21</c:v>
                </c:pt>
                <c:pt idx="4477">
                  <c:v>30.21</c:v>
                </c:pt>
                <c:pt idx="4478">
                  <c:v>30.2</c:v>
                </c:pt>
                <c:pt idx="4479">
                  <c:v>30.2</c:v>
                </c:pt>
                <c:pt idx="4480">
                  <c:v>30.17</c:v>
                </c:pt>
                <c:pt idx="4481">
                  <c:v>30.17</c:v>
                </c:pt>
                <c:pt idx="4482">
                  <c:v>30.16</c:v>
                </c:pt>
                <c:pt idx="4483">
                  <c:v>30.16</c:v>
                </c:pt>
                <c:pt idx="4484">
                  <c:v>30.16</c:v>
                </c:pt>
                <c:pt idx="4485">
                  <c:v>30.15</c:v>
                </c:pt>
                <c:pt idx="4486">
                  <c:v>30.14</c:v>
                </c:pt>
                <c:pt idx="4487">
                  <c:v>30.14</c:v>
                </c:pt>
                <c:pt idx="4488">
                  <c:v>30.14</c:v>
                </c:pt>
                <c:pt idx="4489">
                  <c:v>30.13</c:v>
                </c:pt>
                <c:pt idx="4490">
                  <c:v>30.13</c:v>
                </c:pt>
                <c:pt idx="4491">
                  <c:v>30.12</c:v>
                </c:pt>
                <c:pt idx="4492">
                  <c:v>30.11</c:v>
                </c:pt>
                <c:pt idx="4493">
                  <c:v>30.11</c:v>
                </c:pt>
                <c:pt idx="4494">
                  <c:v>30.1</c:v>
                </c:pt>
                <c:pt idx="4495">
                  <c:v>30.1</c:v>
                </c:pt>
                <c:pt idx="4496">
                  <c:v>30.1</c:v>
                </c:pt>
                <c:pt idx="4497">
                  <c:v>30.1</c:v>
                </c:pt>
                <c:pt idx="4498">
                  <c:v>30.1</c:v>
                </c:pt>
                <c:pt idx="4499">
                  <c:v>30.09</c:v>
                </c:pt>
                <c:pt idx="4500">
                  <c:v>30.09</c:v>
                </c:pt>
                <c:pt idx="4501">
                  <c:v>30.09</c:v>
                </c:pt>
                <c:pt idx="4502">
                  <c:v>30.09</c:v>
                </c:pt>
                <c:pt idx="4503">
                  <c:v>30.09</c:v>
                </c:pt>
                <c:pt idx="4504">
                  <c:v>30.09</c:v>
                </c:pt>
                <c:pt idx="4505">
                  <c:v>30.09</c:v>
                </c:pt>
                <c:pt idx="4506">
                  <c:v>30.09</c:v>
                </c:pt>
                <c:pt idx="4507">
                  <c:v>30.09</c:v>
                </c:pt>
                <c:pt idx="4508">
                  <c:v>30.09</c:v>
                </c:pt>
                <c:pt idx="4509">
                  <c:v>30.09</c:v>
                </c:pt>
                <c:pt idx="4510">
                  <c:v>30.09</c:v>
                </c:pt>
                <c:pt idx="4511">
                  <c:v>30.09</c:v>
                </c:pt>
                <c:pt idx="4512">
                  <c:v>30.09</c:v>
                </c:pt>
                <c:pt idx="4513">
                  <c:v>30.08</c:v>
                </c:pt>
                <c:pt idx="4514">
                  <c:v>30.08</c:v>
                </c:pt>
                <c:pt idx="4515">
                  <c:v>30.08</c:v>
                </c:pt>
                <c:pt idx="4516">
                  <c:v>30.08</c:v>
                </c:pt>
                <c:pt idx="4517">
                  <c:v>30.08</c:v>
                </c:pt>
                <c:pt idx="4518">
                  <c:v>30.08</c:v>
                </c:pt>
                <c:pt idx="4519">
                  <c:v>30.08</c:v>
                </c:pt>
                <c:pt idx="4520">
                  <c:v>30.08</c:v>
                </c:pt>
                <c:pt idx="4521">
                  <c:v>30.08</c:v>
                </c:pt>
                <c:pt idx="4522">
                  <c:v>30.08</c:v>
                </c:pt>
                <c:pt idx="4523">
                  <c:v>30.08</c:v>
                </c:pt>
                <c:pt idx="4524">
                  <c:v>30.07</c:v>
                </c:pt>
                <c:pt idx="4525">
                  <c:v>30.07</c:v>
                </c:pt>
                <c:pt idx="4526">
                  <c:v>30.07</c:v>
                </c:pt>
                <c:pt idx="4527">
                  <c:v>30.07</c:v>
                </c:pt>
                <c:pt idx="4528">
                  <c:v>30.07</c:v>
                </c:pt>
                <c:pt idx="4529">
                  <c:v>30.07</c:v>
                </c:pt>
                <c:pt idx="4530">
                  <c:v>30.07</c:v>
                </c:pt>
                <c:pt idx="4531">
                  <c:v>30.07</c:v>
                </c:pt>
                <c:pt idx="4532">
                  <c:v>30.07</c:v>
                </c:pt>
                <c:pt idx="4533">
                  <c:v>30.07</c:v>
                </c:pt>
                <c:pt idx="4534">
                  <c:v>30.07</c:v>
                </c:pt>
                <c:pt idx="4535">
                  <c:v>30.07</c:v>
                </c:pt>
                <c:pt idx="4536">
                  <c:v>30.07</c:v>
                </c:pt>
                <c:pt idx="4537">
                  <c:v>30.07</c:v>
                </c:pt>
                <c:pt idx="4538">
                  <c:v>30.06</c:v>
                </c:pt>
                <c:pt idx="4539">
                  <c:v>30.06</c:v>
                </c:pt>
                <c:pt idx="4540">
                  <c:v>30.06</c:v>
                </c:pt>
                <c:pt idx="4541">
                  <c:v>30.06</c:v>
                </c:pt>
                <c:pt idx="4542">
                  <c:v>30.06</c:v>
                </c:pt>
                <c:pt idx="4543">
                  <c:v>30.06</c:v>
                </c:pt>
                <c:pt idx="4544">
                  <c:v>30.06</c:v>
                </c:pt>
                <c:pt idx="4545">
                  <c:v>30.06</c:v>
                </c:pt>
                <c:pt idx="4546">
                  <c:v>30.06</c:v>
                </c:pt>
                <c:pt idx="4547">
                  <c:v>30.05</c:v>
                </c:pt>
                <c:pt idx="4548">
                  <c:v>30.05</c:v>
                </c:pt>
                <c:pt idx="4549">
                  <c:v>30.05</c:v>
                </c:pt>
                <c:pt idx="4550">
                  <c:v>30.05</c:v>
                </c:pt>
                <c:pt idx="4551">
                  <c:v>30.05</c:v>
                </c:pt>
                <c:pt idx="4552">
                  <c:v>30.05</c:v>
                </c:pt>
                <c:pt idx="4553">
                  <c:v>30.05</c:v>
                </c:pt>
                <c:pt idx="4554">
                  <c:v>30.05</c:v>
                </c:pt>
                <c:pt idx="4555">
                  <c:v>30.04</c:v>
                </c:pt>
                <c:pt idx="4556">
                  <c:v>30.04</c:v>
                </c:pt>
                <c:pt idx="4557">
                  <c:v>30.04</c:v>
                </c:pt>
                <c:pt idx="4558">
                  <c:v>30.04</c:v>
                </c:pt>
                <c:pt idx="4559">
                  <c:v>30.04</c:v>
                </c:pt>
                <c:pt idx="4560">
                  <c:v>30.04</c:v>
                </c:pt>
                <c:pt idx="4561">
                  <c:v>30.04</c:v>
                </c:pt>
                <c:pt idx="4562">
                  <c:v>30.04</c:v>
                </c:pt>
                <c:pt idx="4563">
                  <c:v>30.03</c:v>
                </c:pt>
                <c:pt idx="4564">
                  <c:v>30.03</c:v>
                </c:pt>
                <c:pt idx="4565">
                  <c:v>30.03</c:v>
                </c:pt>
                <c:pt idx="4566">
                  <c:v>30.03</c:v>
                </c:pt>
                <c:pt idx="4567">
                  <c:v>30.03</c:v>
                </c:pt>
                <c:pt idx="4568">
                  <c:v>30.03</c:v>
                </c:pt>
                <c:pt idx="4569">
                  <c:v>30.03</c:v>
                </c:pt>
                <c:pt idx="4570">
                  <c:v>30.03</c:v>
                </c:pt>
                <c:pt idx="4571">
                  <c:v>30.03</c:v>
                </c:pt>
                <c:pt idx="4572">
                  <c:v>30.03</c:v>
                </c:pt>
                <c:pt idx="4573">
                  <c:v>30.03</c:v>
                </c:pt>
                <c:pt idx="4574">
                  <c:v>30.03</c:v>
                </c:pt>
                <c:pt idx="4575">
                  <c:v>30.03</c:v>
                </c:pt>
                <c:pt idx="4576">
                  <c:v>30.03</c:v>
                </c:pt>
                <c:pt idx="4577">
                  <c:v>30.03</c:v>
                </c:pt>
                <c:pt idx="4578">
                  <c:v>30.03</c:v>
                </c:pt>
                <c:pt idx="4579">
                  <c:v>30.03</c:v>
                </c:pt>
                <c:pt idx="4580">
                  <c:v>30.02</c:v>
                </c:pt>
                <c:pt idx="4581">
                  <c:v>30.02</c:v>
                </c:pt>
                <c:pt idx="4582">
                  <c:v>30.02</c:v>
                </c:pt>
                <c:pt idx="4583">
                  <c:v>30.02</c:v>
                </c:pt>
                <c:pt idx="4584">
                  <c:v>30.02</c:v>
                </c:pt>
                <c:pt idx="4585">
                  <c:v>30.02</c:v>
                </c:pt>
                <c:pt idx="4586">
                  <c:v>30.02</c:v>
                </c:pt>
                <c:pt idx="4587">
                  <c:v>30.02</c:v>
                </c:pt>
                <c:pt idx="4588">
                  <c:v>30.02</c:v>
                </c:pt>
                <c:pt idx="4589">
                  <c:v>30.02</c:v>
                </c:pt>
                <c:pt idx="4590">
                  <c:v>30.01</c:v>
                </c:pt>
                <c:pt idx="4591">
                  <c:v>30.01</c:v>
                </c:pt>
                <c:pt idx="4592">
                  <c:v>30.01</c:v>
                </c:pt>
                <c:pt idx="4593">
                  <c:v>30.01</c:v>
                </c:pt>
                <c:pt idx="4594">
                  <c:v>30.01</c:v>
                </c:pt>
                <c:pt idx="4595">
                  <c:v>30.01</c:v>
                </c:pt>
                <c:pt idx="4596">
                  <c:v>30.01</c:v>
                </c:pt>
                <c:pt idx="4597">
                  <c:v>30.01</c:v>
                </c:pt>
                <c:pt idx="4598">
                  <c:v>30.01</c:v>
                </c:pt>
                <c:pt idx="4599">
                  <c:v>30.01</c:v>
                </c:pt>
                <c:pt idx="4600">
                  <c:v>30.01</c:v>
                </c:pt>
                <c:pt idx="4601">
                  <c:v>30.01</c:v>
                </c:pt>
                <c:pt idx="4602">
                  <c:v>30.01</c:v>
                </c:pt>
                <c:pt idx="4603">
                  <c:v>30.01</c:v>
                </c:pt>
                <c:pt idx="4604">
                  <c:v>30.01</c:v>
                </c:pt>
                <c:pt idx="4605">
                  <c:v>30.01</c:v>
                </c:pt>
                <c:pt idx="4606">
                  <c:v>30</c:v>
                </c:pt>
                <c:pt idx="4607">
                  <c:v>30</c:v>
                </c:pt>
                <c:pt idx="4608">
                  <c:v>30</c:v>
                </c:pt>
                <c:pt idx="4609">
                  <c:v>30</c:v>
                </c:pt>
                <c:pt idx="4610">
                  <c:v>30</c:v>
                </c:pt>
                <c:pt idx="4611">
                  <c:v>30</c:v>
                </c:pt>
                <c:pt idx="4612">
                  <c:v>30</c:v>
                </c:pt>
                <c:pt idx="4613">
                  <c:v>30</c:v>
                </c:pt>
                <c:pt idx="4614">
                  <c:v>30</c:v>
                </c:pt>
                <c:pt idx="4615">
                  <c:v>29.99</c:v>
                </c:pt>
                <c:pt idx="4616">
                  <c:v>29.99</c:v>
                </c:pt>
                <c:pt idx="4617">
                  <c:v>29.99</c:v>
                </c:pt>
                <c:pt idx="4618">
                  <c:v>29.99</c:v>
                </c:pt>
                <c:pt idx="4619">
                  <c:v>29.99</c:v>
                </c:pt>
                <c:pt idx="4620">
                  <c:v>29.99</c:v>
                </c:pt>
                <c:pt idx="4621">
                  <c:v>29.99</c:v>
                </c:pt>
                <c:pt idx="4622">
                  <c:v>29.99</c:v>
                </c:pt>
                <c:pt idx="4623">
                  <c:v>29.99</c:v>
                </c:pt>
                <c:pt idx="4624">
                  <c:v>29.99</c:v>
                </c:pt>
                <c:pt idx="4625">
                  <c:v>29.98</c:v>
                </c:pt>
                <c:pt idx="4626">
                  <c:v>29.98</c:v>
                </c:pt>
                <c:pt idx="4627">
                  <c:v>29.98</c:v>
                </c:pt>
                <c:pt idx="4628">
                  <c:v>29.98</c:v>
                </c:pt>
                <c:pt idx="4629">
                  <c:v>29.98</c:v>
                </c:pt>
                <c:pt idx="4630">
                  <c:v>29.98</c:v>
                </c:pt>
                <c:pt idx="4631">
                  <c:v>29.98</c:v>
                </c:pt>
                <c:pt idx="4632">
                  <c:v>29.98</c:v>
                </c:pt>
                <c:pt idx="4633">
                  <c:v>29.98</c:v>
                </c:pt>
                <c:pt idx="4634">
                  <c:v>29.97</c:v>
                </c:pt>
                <c:pt idx="4635">
                  <c:v>29.97</c:v>
                </c:pt>
                <c:pt idx="4636">
                  <c:v>29.97</c:v>
                </c:pt>
                <c:pt idx="4637">
                  <c:v>29.97</c:v>
                </c:pt>
                <c:pt idx="4638">
                  <c:v>29.97</c:v>
                </c:pt>
                <c:pt idx="4639">
                  <c:v>29.97</c:v>
                </c:pt>
                <c:pt idx="4640">
                  <c:v>29.97</c:v>
                </c:pt>
                <c:pt idx="4641">
                  <c:v>29.97</c:v>
                </c:pt>
                <c:pt idx="4642">
                  <c:v>29.97</c:v>
                </c:pt>
                <c:pt idx="4643">
                  <c:v>29.96</c:v>
                </c:pt>
                <c:pt idx="4644">
                  <c:v>29.96</c:v>
                </c:pt>
                <c:pt idx="4645">
                  <c:v>29.96</c:v>
                </c:pt>
                <c:pt idx="4646">
                  <c:v>29.96</c:v>
                </c:pt>
                <c:pt idx="4647">
                  <c:v>29.96</c:v>
                </c:pt>
                <c:pt idx="4648">
                  <c:v>29.95</c:v>
                </c:pt>
                <c:pt idx="4649">
                  <c:v>29.95</c:v>
                </c:pt>
                <c:pt idx="4650">
                  <c:v>29.95</c:v>
                </c:pt>
                <c:pt idx="4651">
                  <c:v>29.95</c:v>
                </c:pt>
                <c:pt idx="4652">
                  <c:v>29.95</c:v>
                </c:pt>
                <c:pt idx="4653">
                  <c:v>29.95</c:v>
                </c:pt>
                <c:pt idx="4654">
                  <c:v>29.95</c:v>
                </c:pt>
                <c:pt idx="4655">
                  <c:v>29.95</c:v>
                </c:pt>
                <c:pt idx="4656">
                  <c:v>29.95</c:v>
                </c:pt>
                <c:pt idx="4657">
                  <c:v>29.95</c:v>
                </c:pt>
                <c:pt idx="4658">
                  <c:v>29.95</c:v>
                </c:pt>
                <c:pt idx="4659">
                  <c:v>29.95</c:v>
                </c:pt>
                <c:pt idx="4660">
                  <c:v>29.95</c:v>
                </c:pt>
                <c:pt idx="4661">
                  <c:v>29.95</c:v>
                </c:pt>
                <c:pt idx="4662">
                  <c:v>29.95</c:v>
                </c:pt>
                <c:pt idx="4663">
                  <c:v>29.94</c:v>
                </c:pt>
                <c:pt idx="4664">
                  <c:v>29.94</c:v>
                </c:pt>
                <c:pt idx="4665">
                  <c:v>29.94</c:v>
                </c:pt>
                <c:pt idx="4666">
                  <c:v>29.94</c:v>
                </c:pt>
                <c:pt idx="4667">
                  <c:v>29.94</c:v>
                </c:pt>
                <c:pt idx="4668">
                  <c:v>29.94</c:v>
                </c:pt>
                <c:pt idx="4669">
                  <c:v>29.94</c:v>
                </c:pt>
                <c:pt idx="4670">
                  <c:v>29.94</c:v>
                </c:pt>
                <c:pt idx="4671">
                  <c:v>29.93</c:v>
                </c:pt>
                <c:pt idx="4672">
                  <c:v>29.93</c:v>
                </c:pt>
                <c:pt idx="4673">
                  <c:v>29.93</c:v>
                </c:pt>
                <c:pt idx="4674">
                  <c:v>29.93</c:v>
                </c:pt>
                <c:pt idx="4675">
                  <c:v>29.93</c:v>
                </c:pt>
                <c:pt idx="4676">
                  <c:v>29.93</c:v>
                </c:pt>
                <c:pt idx="4677">
                  <c:v>29.93</c:v>
                </c:pt>
                <c:pt idx="4678">
                  <c:v>29.93</c:v>
                </c:pt>
                <c:pt idx="4679">
                  <c:v>29.92</c:v>
                </c:pt>
                <c:pt idx="4680">
                  <c:v>29.92</c:v>
                </c:pt>
                <c:pt idx="4681">
                  <c:v>29.92</c:v>
                </c:pt>
                <c:pt idx="4682">
                  <c:v>29.92</c:v>
                </c:pt>
                <c:pt idx="4683">
                  <c:v>29.92</c:v>
                </c:pt>
                <c:pt idx="4684">
                  <c:v>29.92</c:v>
                </c:pt>
                <c:pt idx="4685">
                  <c:v>29.92</c:v>
                </c:pt>
                <c:pt idx="4686">
                  <c:v>29.91</c:v>
                </c:pt>
                <c:pt idx="4687">
                  <c:v>29.91</c:v>
                </c:pt>
                <c:pt idx="4688">
                  <c:v>29.91</c:v>
                </c:pt>
                <c:pt idx="4689">
                  <c:v>29.91</c:v>
                </c:pt>
                <c:pt idx="4690">
                  <c:v>29.91</c:v>
                </c:pt>
                <c:pt idx="4691">
                  <c:v>29.91</c:v>
                </c:pt>
                <c:pt idx="4692">
                  <c:v>29.91</c:v>
                </c:pt>
                <c:pt idx="4693">
                  <c:v>29.91</c:v>
                </c:pt>
                <c:pt idx="4694">
                  <c:v>29.91</c:v>
                </c:pt>
                <c:pt idx="4695">
                  <c:v>29.91</c:v>
                </c:pt>
                <c:pt idx="4696">
                  <c:v>29.91</c:v>
                </c:pt>
                <c:pt idx="4697">
                  <c:v>29.9</c:v>
                </c:pt>
                <c:pt idx="4698">
                  <c:v>29.9</c:v>
                </c:pt>
                <c:pt idx="4699">
                  <c:v>29.9</c:v>
                </c:pt>
                <c:pt idx="4700">
                  <c:v>29.9</c:v>
                </c:pt>
                <c:pt idx="4701">
                  <c:v>29.9</c:v>
                </c:pt>
                <c:pt idx="4702">
                  <c:v>29.9</c:v>
                </c:pt>
                <c:pt idx="4703">
                  <c:v>29.9</c:v>
                </c:pt>
                <c:pt idx="4704">
                  <c:v>29.89</c:v>
                </c:pt>
                <c:pt idx="4705">
                  <c:v>29.89</c:v>
                </c:pt>
                <c:pt idx="4706">
                  <c:v>29.88</c:v>
                </c:pt>
                <c:pt idx="4707">
                  <c:v>29.88</c:v>
                </c:pt>
                <c:pt idx="4708">
                  <c:v>29.88</c:v>
                </c:pt>
                <c:pt idx="4709">
                  <c:v>29.88</c:v>
                </c:pt>
                <c:pt idx="4710">
                  <c:v>29.88</c:v>
                </c:pt>
                <c:pt idx="4711">
                  <c:v>29.86</c:v>
                </c:pt>
                <c:pt idx="4712">
                  <c:v>29.85</c:v>
                </c:pt>
                <c:pt idx="4713">
                  <c:v>29.85</c:v>
                </c:pt>
                <c:pt idx="4714">
                  <c:v>29.84</c:v>
                </c:pt>
                <c:pt idx="4715">
                  <c:v>29.84</c:v>
                </c:pt>
                <c:pt idx="4716">
                  <c:v>29.84</c:v>
                </c:pt>
                <c:pt idx="4717">
                  <c:v>29.83</c:v>
                </c:pt>
                <c:pt idx="4718">
                  <c:v>29.83</c:v>
                </c:pt>
                <c:pt idx="4719">
                  <c:v>29.83</c:v>
                </c:pt>
                <c:pt idx="4720">
                  <c:v>29.83</c:v>
                </c:pt>
                <c:pt idx="4721">
                  <c:v>29.81</c:v>
                </c:pt>
                <c:pt idx="4722">
                  <c:v>29.81</c:v>
                </c:pt>
                <c:pt idx="4723">
                  <c:v>29.81</c:v>
                </c:pt>
                <c:pt idx="4724">
                  <c:v>29.8</c:v>
                </c:pt>
                <c:pt idx="4725">
                  <c:v>29.79</c:v>
                </c:pt>
                <c:pt idx="4726">
                  <c:v>29.79</c:v>
                </c:pt>
                <c:pt idx="4727">
                  <c:v>29.79</c:v>
                </c:pt>
                <c:pt idx="4728">
                  <c:v>29.78</c:v>
                </c:pt>
                <c:pt idx="4729">
                  <c:v>29.78</c:v>
                </c:pt>
                <c:pt idx="4730">
                  <c:v>29.77</c:v>
                </c:pt>
                <c:pt idx="4731">
                  <c:v>29.76</c:v>
                </c:pt>
                <c:pt idx="4732">
                  <c:v>29.76</c:v>
                </c:pt>
                <c:pt idx="4733">
                  <c:v>29.76</c:v>
                </c:pt>
                <c:pt idx="4734">
                  <c:v>29.75</c:v>
                </c:pt>
                <c:pt idx="4735">
                  <c:v>29.75</c:v>
                </c:pt>
                <c:pt idx="4736">
                  <c:v>29.75</c:v>
                </c:pt>
                <c:pt idx="4737">
                  <c:v>29.74</c:v>
                </c:pt>
                <c:pt idx="4738">
                  <c:v>29.74</c:v>
                </c:pt>
                <c:pt idx="4739">
                  <c:v>29.73</c:v>
                </c:pt>
                <c:pt idx="4740">
                  <c:v>29.73</c:v>
                </c:pt>
                <c:pt idx="4741">
                  <c:v>29.73</c:v>
                </c:pt>
                <c:pt idx="4742">
                  <c:v>29.73</c:v>
                </c:pt>
                <c:pt idx="4743">
                  <c:v>29.72</c:v>
                </c:pt>
                <c:pt idx="4744">
                  <c:v>29.72</c:v>
                </c:pt>
                <c:pt idx="4745">
                  <c:v>29.72</c:v>
                </c:pt>
                <c:pt idx="4746">
                  <c:v>29.72</c:v>
                </c:pt>
                <c:pt idx="4747">
                  <c:v>29.72</c:v>
                </c:pt>
                <c:pt idx="4748">
                  <c:v>29.71</c:v>
                </c:pt>
                <c:pt idx="4749">
                  <c:v>29.71</c:v>
                </c:pt>
                <c:pt idx="4750">
                  <c:v>29.7</c:v>
                </c:pt>
                <c:pt idx="4751">
                  <c:v>29.7</c:v>
                </c:pt>
                <c:pt idx="4752">
                  <c:v>29.7</c:v>
                </c:pt>
                <c:pt idx="4753">
                  <c:v>29.7</c:v>
                </c:pt>
                <c:pt idx="4754">
                  <c:v>29.7</c:v>
                </c:pt>
                <c:pt idx="4755">
                  <c:v>29.69</c:v>
                </c:pt>
                <c:pt idx="4756">
                  <c:v>29.69</c:v>
                </c:pt>
                <c:pt idx="4757">
                  <c:v>29.68</c:v>
                </c:pt>
                <c:pt idx="4758">
                  <c:v>29.68</c:v>
                </c:pt>
                <c:pt idx="4759">
                  <c:v>29.68</c:v>
                </c:pt>
                <c:pt idx="4760">
                  <c:v>29.67</c:v>
                </c:pt>
                <c:pt idx="4761">
                  <c:v>29.67</c:v>
                </c:pt>
                <c:pt idx="4762">
                  <c:v>29.67</c:v>
                </c:pt>
                <c:pt idx="4763">
                  <c:v>29.67</c:v>
                </c:pt>
                <c:pt idx="4764">
                  <c:v>29.66</c:v>
                </c:pt>
                <c:pt idx="4765">
                  <c:v>29.66</c:v>
                </c:pt>
                <c:pt idx="4766">
                  <c:v>29.65</c:v>
                </c:pt>
                <c:pt idx="4767">
                  <c:v>29.65</c:v>
                </c:pt>
                <c:pt idx="4768">
                  <c:v>29.65</c:v>
                </c:pt>
                <c:pt idx="4769">
                  <c:v>29.64</c:v>
                </c:pt>
                <c:pt idx="4770">
                  <c:v>29.64</c:v>
                </c:pt>
                <c:pt idx="4771">
                  <c:v>29.64</c:v>
                </c:pt>
                <c:pt idx="4772">
                  <c:v>29.64</c:v>
                </c:pt>
                <c:pt idx="4773">
                  <c:v>29.63</c:v>
                </c:pt>
                <c:pt idx="4774">
                  <c:v>29.63</c:v>
                </c:pt>
                <c:pt idx="4775">
                  <c:v>29.63</c:v>
                </c:pt>
                <c:pt idx="4776">
                  <c:v>29.63</c:v>
                </c:pt>
                <c:pt idx="4777">
                  <c:v>29.62</c:v>
                </c:pt>
                <c:pt idx="4778">
                  <c:v>29.62</c:v>
                </c:pt>
                <c:pt idx="4779">
                  <c:v>29.62</c:v>
                </c:pt>
                <c:pt idx="4780">
                  <c:v>29.62</c:v>
                </c:pt>
                <c:pt idx="4781">
                  <c:v>29.62</c:v>
                </c:pt>
                <c:pt idx="4782">
                  <c:v>29.62</c:v>
                </c:pt>
                <c:pt idx="4783">
                  <c:v>29.61</c:v>
                </c:pt>
                <c:pt idx="4784">
                  <c:v>29.61</c:v>
                </c:pt>
                <c:pt idx="4785">
                  <c:v>29.6</c:v>
                </c:pt>
                <c:pt idx="4786">
                  <c:v>29.6</c:v>
                </c:pt>
                <c:pt idx="4787">
                  <c:v>29.6</c:v>
                </c:pt>
                <c:pt idx="4788">
                  <c:v>29.59</c:v>
                </c:pt>
                <c:pt idx="4789">
                  <c:v>29.59</c:v>
                </c:pt>
                <c:pt idx="4790">
                  <c:v>29.59</c:v>
                </c:pt>
                <c:pt idx="4791">
                  <c:v>29.59</c:v>
                </c:pt>
                <c:pt idx="4792">
                  <c:v>29.59</c:v>
                </c:pt>
                <c:pt idx="4793">
                  <c:v>29.59</c:v>
                </c:pt>
                <c:pt idx="4794">
                  <c:v>29.58</c:v>
                </c:pt>
                <c:pt idx="4795">
                  <c:v>29.58</c:v>
                </c:pt>
                <c:pt idx="4796">
                  <c:v>29.58</c:v>
                </c:pt>
                <c:pt idx="4797">
                  <c:v>29.57</c:v>
                </c:pt>
                <c:pt idx="4798">
                  <c:v>29.57</c:v>
                </c:pt>
                <c:pt idx="4799">
                  <c:v>29.57</c:v>
                </c:pt>
                <c:pt idx="4800">
                  <c:v>29.57</c:v>
                </c:pt>
                <c:pt idx="4801">
                  <c:v>29.57</c:v>
                </c:pt>
                <c:pt idx="4802">
                  <c:v>29.56</c:v>
                </c:pt>
                <c:pt idx="4803">
                  <c:v>29.55</c:v>
                </c:pt>
                <c:pt idx="4804">
                  <c:v>29.55</c:v>
                </c:pt>
                <c:pt idx="4805">
                  <c:v>29.55</c:v>
                </c:pt>
                <c:pt idx="4806">
                  <c:v>29.55</c:v>
                </c:pt>
                <c:pt idx="4807">
                  <c:v>29.54</c:v>
                </c:pt>
                <c:pt idx="4808">
                  <c:v>29.54</c:v>
                </c:pt>
                <c:pt idx="4809">
                  <c:v>29.54</c:v>
                </c:pt>
                <c:pt idx="4810">
                  <c:v>29.54</c:v>
                </c:pt>
                <c:pt idx="4811">
                  <c:v>29.54</c:v>
                </c:pt>
                <c:pt idx="4812">
                  <c:v>29.54</c:v>
                </c:pt>
                <c:pt idx="4813">
                  <c:v>29.53</c:v>
                </c:pt>
                <c:pt idx="4814">
                  <c:v>29.53</c:v>
                </c:pt>
                <c:pt idx="4815">
                  <c:v>29.53</c:v>
                </c:pt>
                <c:pt idx="4816">
                  <c:v>29.53</c:v>
                </c:pt>
                <c:pt idx="4817">
                  <c:v>29.53</c:v>
                </c:pt>
                <c:pt idx="4818">
                  <c:v>29.52</c:v>
                </c:pt>
                <c:pt idx="4819">
                  <c:v>29.52</c:v>
                </c:pt>
                <c:pt idx="4820">
                  <c:v>29.52</c:v>
                </c:pt>
                <c:pt idx="4821">
                  <c:v>29.51</c:v>
                </c:pt>
                <c:pt idx="4822">
                  <c:v>29.51</c:v>
                </c:pt>
                <c:pt idx="4823">
                  <c:v>29.51</c:v>
                </c:pt>
                <c:pt idx="4824">
                  <c:v>29.51</c:v>
                </c:pt>
                <c:pt idx="4825">
                  <c:v>29.5</c:v>
                </c:pt>
                <c:pt idx="4826">
                  <c:v>29.5</c:v>
                </c:pt>
                <c:pt idx="4827">
                  <c:v>29.5</c:v>
                </c:pt>
                <c:pt idx="4828">
                  <c:v>29.5</c:v>
                </c:pt>
                <c:pt idx="4829">
                  <c:v>29.49</c:v>
                </c:pt>
                <c:pt idx="4830">
                  <c:v>29.49</c:v>
                </c:pt>
                <c:pt idx="4831">
                  <c:v>29.49</c:v>
                </c:pt>
                <c:pt idx="4832">
                  <c:v>29.49</c:v>
                </c:pt>
                <c:pt idx="4833">
                  <c:v>29.49</c:v>
                </c:pt>
                <c:pt idx="4834">
                  <c:v>29.49</c:v>
                </c:pt>
                <c:pt idx="4835">
                  <c:v>29.49</c:v>
                </c:pt>
                <c:pt idx="4836">
                  <c:v>29.48</c:v>
                </c:pt>
                <c:pt idx="4837">
                  <c:v>29.48</c:v>
                </c:pt>
                <c:pt idx="4838">
                  <c:v>29.48</c:v>
                </c:pt>
                <c:pt idx="4839">
                  <c:v>29.48</c:v>
                </c:pt>
                <c:pt idx="4840">
                  <c:v>29.47</c:v>
                </c:pt>
                <c:pt idx="4841">
                  <c:v>29.47</c:v>
                </c:pt>
                <c:pt idx="4842">
                  <c:v>29.47</c:v>
                </c:pt>
                <c:pt idx="4843">
                  <c:v>29.47</c:v>
                </c:pt>
                <c:pt idx="4844">
                  <c:v>29.46</c:v>
                </c:pt>
                <c:pt idx="4845">
                  <c:v>29.46</c:v>
                </c:pt>
                <c:pt idx="4846">
                  <c:v>29.46</c:v>
                </c:pt>
                <c:pt idx="4847">
                  <c:v>29.46</c:v>
                </c:pt>
                <c:pt idx="4848">
                  <c:v>29.46</c:v>
                </c:pt>
                <c:pt idx="4849">
                  <c:v>29.46</c:v>
                </c:pt>
                <c:pt idx="4850">
                  <c:v>29.45</c:v>
                </c:pt>
                <c:pt idx="4851">
                  <c:v>29.45</c:v>
                </c:pt>
                <c:pt idx="4852">
                  <c:v>29.45</c:v>
                </c:pt>
                <c:pt idx="4853">
                  <c:v>29.45</c:v>
                </c:pt>
                <c:pt idx="4854">
                  <c:v>29.45</c:v>
                </c:pt>
                <c:pt idx="4855">
                  <c:v>29.44</c:v>
                </c:pt>
                <c:pt idx="4856">
                  <c:v>29.44</c:v>
                </c:pt>
                <c:pt idx="4857">
                  <c:v>29.44</c:v>
                </c:pt>
                <c:pt idx="4858">
                  <c:v>29.44</c:v>
                </c:pt>
                <c:pt idx="4859">
                  <c:v>29.44</c:v>
                </c:pt>
                <c:pt idx="4860">
                  <c:v>29.44</c:v>
                </c:pt>
                <c:pt idx="4861">
                  <c:v>29.44</c:v>
                </c:pt>
                <c:pt idx="4862">
                  <c:v>29.44</c:v>
                </c:pt>
                <c:pt idx="4863">
                  <c:v>29.43</c:v>
                </c:pt>
                <c:pt idx="4864">
                  <c:v>29.43</c:v>
                </c:pt>
                <c:pt idx="4865">
                  <c:v>29.43</c:v>
                </c:pt>
                <c:pt idx="4866">
                  <c:v>29.43</c:v>
                </c:pt>
                <c:pt idx="4867">
                  <c:v>29.43</c:v>
                </c:pt>
                <c:pt idx="4868">
                  <c:v>29.43</c:v>
                </c:pt>
                <c:pt idx="4869">
                  <c:v>29.43</c:v>
                </c:pt>
                <c:pt idx="4870">
                  <c:v>29.42</c:v>
                </c:pt>
                <c:pt idx="4871">
                  <c:v>29.42</c:v>
                </c:pt>
                <c:pt idx="4872">
                  <c:v>29.42</c:v>
                </c:pt>
                <c:pt idx="4873">
                  <c:v>29.41</c:v>
                </c:pt>
                <c:pt idx="4874">
                  <c:v>29.41</c:v>
                </c:pt>
                <c:pt idx="4875">
                  <c:v>29.41</c:v>
                </c:pt>
                <c:pt idx="4876">
                  <c:v>29.4</c:v>
                </c:pt>
                <c:pt idx="4877">
                  <c:v>29.4</c:v>
                </c:pt>
                <c:pt idx="4878">
                  <c:v>29.4</c:v>
                </c:pt>
                <c:pt idx="4879">
                  <c:v>29.39</c:v>
                </c:pt>
                <c:pt idx="4880">
                  <c:v>29.39</c:v>
                </c:pt>
                <c:pt idx="4881">
                  <c:v>29.38</c:v>
                </c:pt>
                <c:pt idx="4882">
                  <c:v>29.38</c:v>
                </c:pt>
                <c:pt idx="4883">
                  <c:v>29.38</c:v>
                </c:pt>
                <c:pt idx="4884">
                  <c:v>29.38</c:v>
                </c:pt>
                <c:pt idx="4885">
                  <c:v>29.38</c:v>
                </c:pt>
                <c:pt idx="4886">
                  <c:v>29.38</c:v>
                </c:pt>
                <c:pt idx="4887">
                  <c:v>29.37</c:v>
                </c:pt>
                <c:pt idx="4888">
                  <c:v>29.37</c:v>
                </c:pt>
                <c:pt idx="4889">
                  <c:v>29.37</c:v>
                </c:pt>
                <c:pt idx="4890">
                  <c:v>29.37</c:v>
                </c:pt>
                <c:pt idx="4891">
                  <c:v>29.36</c:v>
                </c:pt>
                <c:pt idx="4892">
                  <c:v>29.36</c:v>
                </c:pt>
                <c:pt idx="4893">
                  <c:v>29.36</c:v>
                </c:pt>
                <c:pt idx="4894">
                  <c:v>29.35</c:v>
                </c:pt>
                <c:pt idx="4895">
                  <c:v>29.35</c:v>
                </c:pt>
                <c:pt idx="4896">
                  <c:v>29.34</c:v>
                </c:pt>
                <c:pt idx="4897">
                  <c:v>29.34</c:v>
                </c:pt>
                <c:pt idx="4898">
                  <c:v>29.34</c:v>
                </c:pt>
                <c:pt idx="4899">
                  <c:v>29.34</c:v>
                </c:pt>
                <c:pt idx="4900">
                  <c:v>29.33</c:v>
                </c:pt>
                <c:pt idx="4901">
                  <c:v>29.33</c:v>
                </c:pt>
                <c:pt idx="4902">
                  <c:v>29.33</c:v>
                </c:pt>
                <c:pt idx="4903">
                  <c:v>29.33</c:v>
                </c:pt>
                <c:pt idx="4904">
                  <c:v>29.33</c:v>
                </c:pt>
                <c:pt idx="4905">
                  <c:v>29.33</c:v>
                </c:pt>
                <c:pt idx="4906">
                  <c:v>29.32</c:v>
                </c:pt>
                <c:pt idx="4907">
                  <c:v>29.32</c:v>
                </c:pt>
                <c:pt idx="4908">
                  <c:v>29.31</c:v>
                </c:pt>
                <c:pt idx="4909">
                  <c:v>29.31</c:v>
                </c:pt>
                <c:pt idx="4910">
                  <c:v>29.3</c:v>
                </c:pt>
                <c:pt idx="4911">
                  <c:v>29.3</c:v>
                </c:pt>
                <c:pt idx="4912">
                  <c:v>29.3</c:v>
                </c:pt>
                <c:pt idx="4913">
                  <c:v>29.29</c:v>
                </c:pt>
                <c:pt idx="4914">
                  <c:v>29.29</c:v>
                </c:pt>
                <c:pt idx="4915">
                  <c:v>29.28</c:v>
                </c:pt>
                <c:pt idx="4916">
                  <c:v>29.28</c:v>
                </c:pt>
                <c:pt idx="4917">
                  <c:v>29.28</c:v>
                </c:pt>
                <c:pt idx="4918">
                  <c:v>29.28</c:v>
                </c:pt>
                <c:pt idx="4919">
                  <c:v>29.28</c:v>
                </c:pt>
                <c:pt idx="4920">
                  <c:v>29.28</c:v>
                </c:pt>
                <c:pt idx="4921">
                  <c:v>29.27</c:v>
                </c:pt>
                <c:pt idx="4922">
                  <c:v>29.27</c:v>
                </c:pt>
                <c:pt idx="4923">
                  <c:v>29.27</c:v>
                </c:pt>
                <c:pt idx="4924">
                  <c:v>29.27</c:v>
                </c:pt>
                <c:pt idx="4925">
                  <c:v>29.26</c:v>
                </c:pt>
                <c:pt idx="4926">
                  <c:v>29.25</c:v>
                </c:pt>
                <c:pt idx="4927">
                  <c:v>29.25</c:v>
                </c:pt>
                <c:pt idx="4928">
                  <c:v>29.25</c:v>
                </c:pt>
                <c:pt idx="4929">
                  <c:v>29.24</c:v>
                </c:pt>
                <c:pt idx="4930">
                  <c:v>29.24</c:v>
                </c:pt>
                <c:pt idx="4931">
                  <c:v>29.23</c:v>
                </c:pt>
                <c:pt idx="4932">
                  <c:v>29.23</c:v>
                </c:pt>
                <c:pt idx="4933">
                  <c:v>29.23</c:v>
                </c:pt>
                <c:pt idx="4934">
                  <c:v>29.22</c:v>
                </c:pt>
                <c:pt idx="4935">
                  <c:v>29.22</c:v>
                </c:pt>
                <c:pt idx="4936">
                  <c:v>29.22</c:v>
                </c:pt>
                <c:pt idx="4937">
                  <c:v>29.21</c:v>
                </c:pt>
                <c:pt idx="4938">
                  <c:v>29.2</c:v>
                </c:pt>
                <c:pt idx="4939">
                  <c:v>29.19</c:v>
                </c:pt>
                <c:pt idx="4940">
                  <c:v>29.19</c:v>
                </c:pt>
                <c:pt idx="4941">
                  <c:v>29.18</c:v>
                </c:pt>
                <c:pt idx="4942">
                  <c:v>29.18</c:v>
                </c:pt>
                <c:pt idx="4943">
                  <c:v>29.18</c:v>
                </c:pt>
                <c:pt idx="4944">
                  <c:v>29.18</c:v>
                </c:pt>
                <c:pt idx="4945">
                  <c:v>29.18</c:v>
                </c:pt>
                <c:pt idx="4946">
                  <c:v>29.18</c:v>
                </c:pt>
                <c:pt idx="4947">
                  <c:v>29.18</c:v>
                </c:pt>
                <c:pt idx="4948">
                  <c:v>29.18</c:v>
                </c:pt>
                <c:pt idx="4949">
                  <c:v>29.18</c:v>
                </c:pt>
                <c:pt idx="4950">
                  <c:v>29.17</c:v>
                </c:pt>
                <c:pt idx="4951">
                  <c:v>29.17</c:v>
                </c:pt>
                <c:pt idx="4952">
                  <c:v>29.17</c:v>
                </c:pt>
                <c:pt idx="4953">
                  <c:v>29.17</c:v>
                </c:pt>
                <c:pt idx="4954">
                  <c:v>29.16</c:v>
                </c:pt>
                <c:pt idx="4955">
                  <c:v>29.15</c:v>
                </c:pt>
                <c:pt idx="4956">
                  <c:v>29.15</c:v>
                </c:pt>
                <c:pt idx="4957">
                  <c:v>29.15</c:v>
                </c:pt>
                <c:pt idx="4958">
                  <c:v>29.15</c:v>
                </c:pt>
                <c:pt idx="4959">
                  <c:v>29.15</c:v>
                </c:pt>
                <c:pt idx="4960">
                  <c:v>29.15</c:v>
                </c:pt>
                <c:pt idx="4961">
                  <c:v>29.14</c:v>
                </c:pt>
                <c:pt idx="4962">
                  <c:v>29.14</c:v>
                </c:pt>
                <c:pt idx="4963">
                  <c:v>29.14</c:v>
                </c:pt>
                <c:pt idx="4964">
                  <c:v>29.14</c:v>
                </c:pt>
                <c:pt idx="4965">
                  <c:v>29.14</c:v>
                </c:pt>
                <c:pt idx="4966">
                  <c:v>29.14</c:v>
                </c:pt>
                <c:pt idx="4967">
                  <c:v>29.14</c:v>
                </c:pt>
                <c:pt idx="4968">
                  <c:v>29.13</c:v>
                </c:pt>
                <c:pt idx="4969">
                  <c:v>29.13</c:v>
                </c:pt>
                <c:pt idx="4970">
                  <c:v>29.13</c:v>
                </c:pt>
                <c:pt idx="4971">
                  <c:v>29.13</c:v>
                </c:pt>
                <c:pt idx="4972">
                  <c:v>29.13</c:v>
                </c:pt>
                <c:pt idx="4973">
                  <c:v>29.13</c:v>
                </c:pt>
                <c:pt idx="4974">
                  <c:v>29.12</c:v>
                </c:pt>
                <c:pt idx="4975">
                  <c:v>29.12</c:v>
                </c:pt>
                <c:pt idx="4976">
                  <c:v>29.11</c:v>
                </c:pt>
                <c:pt idx="4977">
                  <c:v>29.11</c:v>
                </c:pt>
                <c:pt idx="4978">
                  <c:v>29.11</c:v>
                </c:pt>
                <c:pt idx="4979">
                  <c:v>29.1</c:v>
                </c:pt>
                <c:pt idx="4980">
                  <c:v>29.1</c:v>
                </c:pt>
                <c:pt idx="4981">
                  <c:v>29.1</c:v>
                </c:pt>
                <c:pt idx="4982">
                  <c:v>29.1</c:v>
                </c:pt>
                <c:pt idx="4983">
                  <c:v>29.09</c:v>
                </c:pt>
                <c:pt idx="4984">
                  <c:v>29.09</c:v>
                </c:pt>
                <c:pt idx="4985">
                  <c:v>29.09</c:v>
                </c:pt>
                <c:pt idx="4986">
                  <c:v>29.09</c:v>
                </c:pt>
                <c:pt idx="4987">
                  <c:v>29.09</c:v>
                </c:pt>
                <c:pt idx="4988">
                  <c:v>29.09</c:v>
                </c:pt>
                <c:pt idx="4989">
                  <c:v>29.09</c:v>
                </c:pt>
                <c:pt idx="4990">
                  <c:v>29.09</c:v>
                </c:pt>
                <c:pt idx="4991">
                  <c:v>29.09</c:v>
                </c:pt>
                <c:pt idx="4992">
                  <c:v>29.08</c:v>
                </c:pt>
                <c:pt idx="4993">
                  <c:v>29.08</c:v>
                </c:pt>
                <c:pt idx="4994">
                  <c:v>29.08</c:v>
                </c:pt>
                <c:pt idx="4995">
                  <c:v>29.08</c:v>
                </c:pt>
                <c:pt idx="4996">
                  <c:v>29.08</c:v>
                </c:pt>
                <c:pt idx="4997">
                  <c:v>29.08</c:v>
                </c:pt>
                <c:pt idx="4998">
                  <c:v>29.08</c:v>
                </c:pt>
                <c:pt idx="4999">
                  <c:v>29.08</c:v>
                </c:pt>
                <c:pt idx="5000">
                  <c:v>29.07</c:v>
                </c:pt>
                <c:pt idx="5001">
                  <c:v>29.07</c:v>
                </c:pt>
                <c:pt idx="5002">
                  <c:v>29.07</c:v>
                </c:pt>
                <c:pt idx="5003">
                  <c:v>29.06</c:v>
                </c:pt>
                <c:pt idx="5004">
                  <c:v>29.06</c:v>
                </c:pt>
                <c:pt idx="5005">
                  <c:v>29.06</c:v>
                </c:pt>
                <c:pt idx="5006">
                  <c:v>29.06</c:v>
                </c:pt>
                <c:pt idx="5007">
                  <c:v>29.06</c:v>
                </c:pt>
                <c:pt idx="5008">
                  <c:v>29.06</c:v>
                </c:pt>
                <c:pt idx="5009">
                  <c:v>29.06</c:v>
                </c:pt>
                <c:pt idx="5010">
                  <c:v>29.06</c:v>
                </c:pt>
                <c:pt idx="5011">
                  <c:v>29.06</c:v>
                </c:pt>
                <c:pt idx="5012">
                  <c:v>29.05</c:v>
                </c:pt>
                <c:pt idx="5013">
                  <c:v>29.05</c:v>
                </c:pt>
                <c:pt idx="5014">
                  <c:v>29.05</c:v>
                </c:pt>
                <c:pt idx="5015">
                  <c:v>29.05</c:v>
                </c:pt>
                <c:pt idx="5016">
                  <c:v>29.05</c:v>
                </c:pt>
                <c:pt idx="5017">
                  <c:v>29.04</c:v>
                </c:pt>
                <c:pt idx="5018">
                  <c:v>29.04</c:v>
                </c:pt>
                <c:pt idx="5019">
                  <c:v>29.04</c:v>
                </c:pt>
                <c:pt idx="5020">
                  <c:v>29.04</c:v>
                </c:pt>
                <c:pt idx="5021">
                  <c:v>29.04</c:v>
                </c:pt>
                <c:pt idx="5022">
                  <c:v>29.03</c:v>
                </c:pt>
                <c:pt idx="5023">
                  <c:v>29.03</c:v>
                </c:pt>
                <c:pt idx="5024">
                  <c:v>29.03</c:v>
                </c:pt>
                <c:pt idx="5025">
                  <c:v>29.03</c:v>
                </c:pt>
                <c:pt idx="5026">
                  <c:v>29.03</c:v>
                </c:pt>
                <c:pt idx="5027">
                  <c:v>29.03</c:v>
                </c:pt>
                <c:pt idx="5028">
                  <c:v>29.03</c:v>
                </c:pt>
                <c:pt idx="5029">
                  <c:v>29.03</c:v>
                </c:pt>
                <c:pt idx="5030">
                  <c:v>29.03</c:v>
                </c:pt>
                <c:pt idx="5031">
                  <c:v>29.03</c:v>
                </c:pt>
                <c:pt idx="5032">
                  <c:v>29.02</c:v>
                </c:pt>
                <c:pt idx="5033">
                  <c:v>29.02</c:v>
                </c:pt>
                <c:pt idx="5034">
                  <c:v>29.02</c:v>
                </c:pt>
                <c:pt idx="5035">
                  <c:v>29.02</c:v>
                </c:pt>
                <c:pt idx="5036">
                  <c:v>29.02</c:v>
                </c:pt>
                <c:pt idx="5037">
                  <c:v>29.02</c:v>
                </c:pt>
                <c:pt idx="5038">
                  <c:v>29.02</c:v>
                </c:pt>
                <c:pt idx="5039">
                  <c:v>29.02</c:v>
                </c:pt>
                <c:pt idx="5040">
                  <c:v>29.01</c:v>
                </c:pt>
                <c:pt idx="5041">
                  <c:v>29.01</c:v>
                </c:pt>
                <c:pt idx="5042">
                  <c:v>29.01</c:v>
                </c:pt>
                <c:pt idx="5043">
                  <c:v>29.01</c:v>
                </c:pt>
                <c:pt idx="5044">
                  <c:v>29.01</c:v>
                </c:pt>
                <c:pt idx="5045">
                  <c:v>29.01</c:v>
                </c:pt>
                <c:pt idx="5046">
                  <c:v>29.01</c:v>
                </c:pt>
                <c:pt idx="5047">
                  <c:v>29.01</c:v>
                </c:pt>
                <c:pt idx="5048">
                  <c:v>29.01</c:v>
                </c:pt>
                <c:pt idx="5049">
                  <c:v>29</c:v>
                </c:pt>
                <c:pt idx="5050">
                  <c:v>29</c:v>
                </c:pt>
                <c:pt idx="5051">
                  <c:v>29</c:v>
                </c:pt>
                <c:pt idx="5052">
                  <c:v>29</c:v>
                </c:pt>
                <c:pt idx="5053">
                  <c:v>29</c:v>
                </c:pt>
                <c:pt idx="5054">
                  <c:v>29</c:v>
                </c:pt>
                <c:pt idx="5055">
                  <c:v>29</c:v>
                </c:pt>
                <c:pt idx="5056">
                  <c:v>28.99</c:v>
                </c:pt>
                <c:pt idx="5057">
                  <c:v>28.99</c:v>
                </c:pt>
                <c:pt idx="5058">
                  <c:v>28.99</c:v>
                </c:pt>
                <c:pt idx="5059">
                  <c:v>28.99</c:v>
                </c:pt>
                <c:pt idx="5060">
                  <c:v>28.99</c:v>
                </c:pt>
                <c:pt idx="5061">
                  <c:v>28.99</c:v>
                </c:pt>
                <c:pt idx="5062">
                  <c:v>28.98</c:v>
                </c:pt>
                <c:pt idx="5063">
                  <c:v>28.97</c:v>
                </c:pt>
                <c:pt idx="5064">
                  <c:v>28.96</c:v>
                </c:pt>
                <c:pt idx="5065">
                  <c:v>28.96</c:v>
                </c:pt>
                <c:pt idx="5066">
                  <c:v>28.95</c:v>
                </c:pt>
                <c:pt idx="5067">
                  <c:v>28.95</c:v>
                </c:pt>
                <c:pt idx="5068">
                  <c:v>28.95</c:v>
                </c:pt>
                <c:pt idx="5069">
                  <c:v>28.94</c:v>
                </c:pt>
                <c:pt idx="5070">
                  <c:v>28.94</c:v>
                </c:pt>
                <c:pt idx="5071">
                  <c:v>28.94</c:v>
                </c:pt>
                <c:pt idx="5072">
                  <c:v>28.94</c:v>
                </c:pt>
                <c:pt idx="5073">
                  <c:v>28.94</c:v>
                </c:pt>
                <c:pt idx="5074">
                  <c:v>28.94</c:v>
                </c:pt>
                <c:pt idx="5075">
                  <c:v>28.93</c:v>
                </c:pt>
                <c:pt idx="5076">
                  <c:v>28.93</c:v>
                </c:pt>
                <c:pt idx="5077">
                  <c:v>28.92</c:v>
                </c:pt>
                <c:pt idx="5078">
                  <c:v>28.92</c:v>
                </c:pt>
                <c:pt idx="5079">
                  <c:v>28.92</c:v>
                </c:pt>
                <c:pt idx="5080">
                  <c:v>28.92</c:v>
                </c:pt>
                <c:pt idx="5081">
                  <c:v>28.91</c:v>
                </c:pt>
                <c:pt idx="5082">
                  <c:v>28.91</c:v>
                </c:pt>
                <c:pt idx="5083">
                  <c:v>28.91</c:v>
                </c:pt>
                <c:pt idx="5084">
                  <c:v>28.91</c:v>
                </c:pt>
                <c:pt idx="5085">
                  <c:v>28.91</c:v>
                </c:pt>
                <c:pt idx="5086">
                  <c:v>28.91</c:v>
                </c:pt>
                <c:pt idx="5087">
                  <c:v>28.91</c:v>
                </c:pt>
                <c:pt idx="5088">
                  <c:v>28.91</c:v>
                </c:pt>
                <c:pt idx="5089">
                  <c:v>28.9</c:v>
                </c:pt>
                <c:pt idx="5090">
                  <c:v>28.9</c:v>
                </c:pt>
                <c:pt idx="5091">
                  <c:v>28.89</c:v>
                </c:pt>
                <c:pt idx="5092">
                  <c:v>28.89</c:v>
                </c:pt>
                <c:pt idx="5093">
                  <c:v>28.89</c:v>
                </c:pt>
                <c:pt idx="5094">
                  <c:v>28.88</c:v>
                </c:pt>
                <c:pt idx="5095">
                  <c:v>28.88</c:v>
                </c:pt>
                <c:pt idx="5096">
                  <c:v>28.88</c:v>
                </c:pt>
                <c:pt idx="5097">
                  <c:v>28.88</c:v>
                </c:pt>
                <c:pt idx="5098">
                  <c:v>28.87</c:v>
                </c:pt>
                <c:pt idx="5099">
                  <c:v>28.87</c:v>
                </c:pt>
                <c:pt idx="5100">
                  <c:v>28.87</c:v>
                </c:pt>
                <c:pt idx="5101">
                  <c:v>28.87</c:v>
                </c:pt>
                <c:pt idx="5102">
                  <c:v>28.86</c:v>
                </c:pt>
                <c:pt idx="5103">
                  <c:v>28.86</c:v>
                </c:pt>
                <c:pt idx="5104">
                  <c:v>28.85</c:v>
                </c:pt>
                <c:pt idx="5105">
                  <c:v>28.84</c:v>
                </c:pt>
                <c:pt idx="5106">
                  <c:v>28.84</c:v>
                </c:pt>
                <c:pt idx="5107">
                  <c:v>28.83</c:v>
                </c:pt>
                <c:pt idx="5108">
                  <c:v>28.81</c:v>
                </c:pt>
                <c:pt idx="5109">
                  <c:v>28.81</c:v>
                </c:pt>
                <c:pt idx="5110">
                  <c:v>28.81</c:v>
                </c:pt>
                <c:pt idx="5111">
                  <c:v>28.81</c:v>
                </c:pt>
                <c:pt idx="5112">
                  <c:v>28.81</c:v>
                </c:pt>
                <c:pt idx="5113">
                  <c:v>28.8</c:v>
                </c:pt>
                <c:pt idx="5114">
                  <c:v>28.8</c:v>
                </c:pt>
                <c:pt idx="5115">
                  <c:v>28.8</c:v>
                </c:pt>
                <c:pt idx="5116">
                  <c:v>28.79</c:v>
                </c:pt>
                <c:pt idx="5117">
                  <c:v>28.79</c:v>
                </c:pt>
                <c:pt idx="5118">
                  <c:v>28.79</c:v>
                </c:pt>
                <c:pt idx="5119">
                  <c:v>28.79</c:v>
                </c:pt>
                <c:pt idx="5120">
                  <c:v>28.79</c:v>
                </c:pt>
                <c:pt idx="5121">
                  <c:v>28.78</c:v>
                </c:pt>
                <c:pt idx="5122">
                  <c:v>28.78</c:v>
                </c:pt>
                <c:pt idx="5123">
                  <c:v>28.78</c:v>
                </c:pt>
                <c:pt idx="5124">
                  <c:v>28.78</c:v>
                </c:pt>
                <c:pt idx="5125">
                  <c:v>28.78</c:v>
                </c:pt>
                <c:pt idx="5126">
                  <c:v>28.78</c:v>
                </c:pt>
                <c:pt idx="5127">
                  <c:v>28.77</c:v>
                </c:pt>
                <c:pt idx="5128">
                  <c:v>28.76</c:v>
                </c:pt>
                <c:pt idx="5129">
                  <c:v>28.76</c:v>
                </c:pt>
                <c:pt idx="5130">
                  <c:v>28.75</c:v>
                </c:pt>
                <c:pt idx="5131">
                  <c:v>28.75</c:v>
                </c:pt>
                <c:pt idx="5132">
                  <c:v>28.74</c:v>
                </c:pt>
                <c:pt idx="5133">
                  <c:v>28.74</c:v>
                </c:pt>
                <c:pt idx="5134">
                  <c:v>28.74</c:v>
                </c:pt>
                <c:pt idx="5135">
                  <c:v>28.74</c:v>
                </c:pt>
                <c:pt idx="5136">
                  <c:v>28.74</c:v>
                </c:pt>
                <c:pt idx="5137">
                  <c:v>28.74</c:v>
                </c:pt>
                <c:pt idx="5138">
                  <c:v>28.74</c:v>
                </c:pt>
                <c:pt idx="5139">
                  <c:v>28.73</c:v>
                </c:pt>
                <c:pt idx="5140">
                  <c:v>28.73</c:v>
                </c:pt>
                <c:pt idx="5141">
                  <c:v>28.73</c:v>
                </c:pt>
                <c:pt idx="5142">
                  <c:v>28.73</c:v>
                </c:pt>
                <c:pt idx="5143">
                  <c:v>28.73</c:v>
                </c:pt>
                <c:pt idx="5144">
                  <c:v>28.72</c:v>
                </c:pt>
                <c:pt idx="5145">
                  <c:v>28.72</c:v>
                </c:pt>
                <c:pt idx="5146">
                  <c:v>28.72</c:v>
                </c:pt>
                <c:pt idx="5147">
                  <c:v>28.72</c:v>
                </c:pt>
                <c:pt idx="5148">
                  <c:v>28.72</c:v>
                </c:pt>
                <c:pt idx="5149">
                  <c:v>28.72</c:v>
                </c:pt>
                <c:pt idx="5150">
                  <c:v>28.71</c:v>
                </c:pt>
                <c:pt idx="5151">
                  <c:v>28.71</c:v>
                </c:pt>
                <c:pt idx="5152">
                  <c:v>28.71</c:v>
                </c:pt>
                <c:pt idx="5153">
                  <c:v>28.7</c:v>
                </c:pt>
                <c:pt idx="5154">
                  <c:v>28.7</c:v>
                </c:pt>
                <c:pt idx="5155">
                  <c:v>28.7</c:v>
                </c:pt>
                <c:pt idx="5156">
                  <c:v>28.7</c:v>
                </c:pt>
                <c:pt idx="5157">
                  <c:v>28.69</c:v>
                </c:pt>
                <c:pt idx="5158">
                  <c:v>28.69</c:v>
                </c:pt>
                <c:pt idx="5159">
                  <c:v>28.69</c:v>
                </c:pt>
                <c:pt idx="5160">
                  <c:v>28.69</c:v>
                </c:pt>
                <c:pt idx="5161">
                  <c:v>28.68</c:v>
                </c:pt>
                <c:pt idx="5162">
                  <c:v>28.68</c:v>
                </c:pt>
                <c:pt idx="5163">
                  <c:v>28.68</c:v>
                </c:pt>
                <c:pt idx="5164">
                  <c:v>28.68</c:v>
                </c:pt>
                <c:pt idx="5165">
                  <c:v>28.68</c:v>
                </c:pt>
                <c:pt idx="5166">
                  <c:v>28.68</c:v>
                </c:pt>
                <c:pt idx="5167">
                  <c:v>28.67</c:v>
                </c:pt>
                <c:pt idx="5168">
                  <c:v>28.66</c:v>
                </c:pt>
                <c:pt idx="5169">
                  <c:v>28.66</c:v>
                </c:pt>
                <c:pt idx="5170">
                  <c:v>28.66</c:v>
                </c:pt>
                <c:pt idx="5171">
                  <c:v>28.66</c:v>
                </c:pt>
                <c:pt idx="5172">
                  <c:v>28.66</c:v>
                </c:pt>
                <c:pt idx="5173">
                  <c:v>28.65</c:v>
                </c:pt>
                <c:pt idx="5174">
                  <c:v>28.65</c:v>
                </c:pt>
                <c:pt idx="5175">
                  <c:v>28.65</c:v>
                </c:pt>
                <c:pt idx="5176">
                  <c:v>28.65</c:v>
                </c:pt>
                <c:pt idx="5177">
                  <c:v>28.65</c:v>
                </c:pt>
                <c:pt idx="5178">
                  <c:v>28.64</c:v>
                </c:pt>
                <c:pt idx="5179">
                  <c:v>28.64</c:v>
                </c:pt>
                <c:pt idx="5180">
                  <c:v>28.64</c:v>
                </c:pt>
                <c:pt idx="5181">
                  <c:v>28.64</c:v>
                </c:pt>
                <c:pt idx="5182">
                  <c:v>28.63</c:v>
                </c:pt>
                <c:pt idx="5183">
                  <c:v>28.63</c:v>
                </c:pt>
                <c:pt idx="5184">
                  <c:v>28.63</c:v>
                </c:pt>
                <c:pt idx="5185">
                  <c:v>28.63</c:v>
                </c:pt>
                <c:pt idx="5186">
                  <c:v>28.62</c:v>
                </c:pt>
                <c:pt idx="5187">
                  <c:v>28.62</c:v>
                </c:pt>
                <c:pt idx="5188">
                  <c:v>28.62</c:v>
                </c:pt>
                <c:pt idx="5189">
                  <c:v>28.62</c:v>
                </c:pt>
                <c:pt idx="5190">
                  <c:v>28.6</c:v>
                </c:pt>
                <c:pt idx="5191">
                  <c:v>28.6</c:v>
                </c:pt>
                <c:pt idx="5192">
                  <c:v>28.6</c:v>
                </c:pt>
                <c:pt idx="5193">
                  <c:v>28.6</c:v>
                </c:pt>
                <c:pt idx="5194">
                  <c:v>28.59</c:v>
                </c:pt>
                <c:pt idx="5195">
                  <c:v>28.59</c:v>
                </c:pt>
                <c:pt idx="5196">
                  <c:v>28.59</c:v>
                </c:pt>
                <c:pt idx="5197">
                  <c:v>28.59</c:v>
                </c:pt>
                <c:pt idx="5198">
                  <c:v>28.58</c:v>
                </c:pt>
                <c:pt idx="5199">
                  <c:v>28.58</c:v>
                </c:pt>
                <c:pt idx="5200">
                  <c:v>28.57</c:v>
                </c:pt>
                <c:pt idx="5201">
                  <c:v>28.56</c:v>
                </c:pt>
                <c:pt idx="5202">
                  <c:v>28.56</c:v>
                </c:pt>
                <c:pt idx="5203">
                  <c:v>28.56</c:v>
                </c:pt>
                <c:pt idx="5204">
                  <c:v>28.56</c:v>
                </c:pt>
                <c:pt idx="5205">
                  <c:v>28.56</c:v>
                </c:pt>
                <c:pt idx="5206">
                  <c:v>28.55</c:v>
                </c:pt>
                <c:pt idx="5207">
                  <c:v>28.55</c:v>
                </c:pt>
                <c:pt idx="5208">
                  <c:v>28.55</c:v>
                </c:pt>
                <c:pt idx="5209">
                  <c:v>28.54</c:v>
                </c:pt>
                <c:pt idx="5210">
                  <c:v>28.54</c:v>
                </c:pt>
                <c:pt idx="5211">
                  <c:v>28.53</c:v>
                </c:pt>
                <c:pt idx="5212">
                  <c:v>28.53</c:v>
                </c:pt>
                <c:pt idx="5213">
                  <c:v>28.53</c:v>
                </c:pt>
                <c:pt idx="5214">
                  <c:v>28.53</c:v>
                </c:pt>
                <c:pt idx="5215">
                  <c:v>28.52</c:v>
                </c:pt>
                <c:pt idx="5216">
                  <c:v>28.51</c:v>
                </c:pt>
                <c:pt idx="5217">
                  <c:v>28.51</c:v>
                </c:pt>
                <c:pt idx="5218">
                  <c:v>28.51</c:v>
                </c:pt>
                <c:pt idx="5219">
                  <c:v>28.51</c:v>
                </c:pt>
                <c:pt idx="5220">
                  <c:v>28.51</c:v>
                </c:pt>
                <c:pt idx="5221">
                  <c:v>28.51</c:v>
                </c:pt>
                <c:pt idx="5222">
                  <c:v>28.5</c:v>
                </c:pt>
                <c:pt idx="5223">
                  <c:v>28.5</c:v>
                </c:pt>
                <c:pt idx="5224">
                  <c:v>28.5</c:v>
                </c:pt>
                <c:pt idx="5225">
                  <c:v>28.5</c:v>
                </c:pt>
                <c:pt idx="5226">
                  <c:v>28.5</c:v>
                </c:pt>
                <c:pt idx="5227">
                  <c:v>28.5</c:v>
                </c:pt>
                <c:pt idx="5228">
                  <c:v>28.5</c:v>
                </c:pt>
                <c:pt idx="5229">
                  <c:v>28.49</c:v>
                </c:pt>
                <c:pt idx="5230">
                  <c:v>28.49</c:v>
                </c:pt>
                <c:pt idx="5231">
                  <c:v>28.49</c:v>
                </c:pt>
                <c:pt idx="5232">
                  <c:v>28.49</c:v>
                </c:pt>
                <c:pt idx="5233">
                  <c:v>28.49</c:v>
                </c:pt>
                <c:pt idx="5234">
                  <c:v>28.49</c:v>
                </c:pt>
                <c:pt idx="5235">
                  <c:v>28.49</c:v>
                </c:pt>
                <c:pt idx="5236">
                  <c:v>28.48</c:v>
                </c:pt>
                <c:pt idx="5237">
                  <c:v>28.48</c:v>
                </c:pt>
                <c:pt idx="5238">
                  <c:v>28.48</c:v>
                </c:pt>
                <c:pt idx="5239">
                  <c:v>28.48</c:v>
                </c:pt>
                <c:pt idx="5240">
                  <c:v>28.48</c:v>
                </c:pt>
                <c:pt idx="5241">
                  <c:v>28.47</c:v>
                </c:pt>
                <c:pt idx="5242">
                  <c:v>28.47</c:v>
                </c:pt>
                <c:pt idx="5243">
                  <c:v>28.47</c:v>
                </c:pt>
                <c:pt idx="5244">
                  <c:v>28.47</c:v>
                </c:pt>
                <c:pt idx="5245">
                  <c:v>28.47</c:v>
                </c:pt>
                <c:pt idx="5246">
                  <c:v>28.47</c:v>
                </c:pt>
                <c:pt idx="5247">
                  <c:v>28.47</c:v>
                </c:pt>
                <c:pt idx="5248">
                  <c:v>28.47</c:v>
                </c:pt>
                <c:pt idx="5249">
                  <c:v>28.46</c:v>
                </c:pt>
                <c:pt idx="5250">
                  <c:v>28.46</c:v>
                </c:pt>
                <c:pt idx="5251">
                  <c:v>28.46</c:v>
                </c:pt>
                <c:pt idx="5252">
                  <c:v>28.46</c:v>
                </c:pt>
                <c:pt idx="5253">
                  <c:v>28.46</c:v>
                </c:pt>
                <c:pt idx="5254">
                  <c:v>28.46</c:v>
                </c:pt>
                <c:pt idx="5255">
                  <c:v>28.46</c:v>
                </c:pt>
                <c:pt idx="5256">
                  <c:v>28.45</c:v>
                </c:pt>
                <c:pt idx="5257">
                  <c:v>28.45</c:v>
                </c:pt>
                <c:pt idx="5258">
                  <c:v>28.45</c:v>
                </c:pt>
                <c:pt idx="5259">
                  <c:v>28.44</c:v>
                </c:pt>
                <c:pt idx="5260">
                  <c:v>28.43</c:v>
                </c:pt>
                <c:pt idx="5261">
                  <c:v>28.43</c:v>
                </c:pt>
                <c:pt idx="5262">
                  <c:v>28.42</c:v>
                </c:pt>
                <c:pt idx="5263">
                  <c:v>28.42</c:v>
                </c:pt>
                <c:pt idx="5264">
                  <c:v>28.42</c:v>
                </c:pt>
                <c:pt idx="5265">
                  <c:v>28.42</c:v>
                </c:pt>
                <c:pt idx="5266">
                  <c:v>28.42</c:v>
                </c:pt>
                <c:pt idx="5267">
                  <c:v>28.42</c:v>
                </c:pt>
                <c:pt idx="5268">
                  <c:v>28.42</c:v>
                </c:pt>
                <c:pt idx="5269">
                  <c:v>28.41</c:v>
                </c:pt>
                <c:pt idx="5270">
                  <c:v>28.41</c:v>
                </c:pt>
                <c:pt idx="5271">
                  <c:v>28.41</c:v>
                </c:pt>
                <c:pt idx="5272">
                  <c:v>28.41</c:v>
                </c:pt>
                <c:pt idx="5273">
                  <c:v>28.41</c:v>
                </c:pt>
                <c:pt idx="5274">
                  <c:v>28.4</c:v>
                </c:pt>
                <c:pt idx="5275">
                  <c:v>28.39</c:v>
                </c:pt>
                <c:pt idx="5276">
                  <c:v>28.39</c:v>
                </c:pt>
                <c:pt idx="5277">
                  <c:v>28.39</c:v>
                </c:pt>
                <c:pt idx="5278">
                  <c:v>28.39</c:v>
                </c:pt>
                <c:pt idx="5279">
                  <c:v>28.38</c:v>
                </c:pt>
                <c:pt idx="5280">
                  <c:v>28.37</c:v>
                </c:pt>
                <c:pt idx="5281">
                  <c:v>28.37</c:v>
                </c:pt>
                <c:pt idx="5282">
                  <c:v>28.36</c:v>
                </c:pt>
                <c:pt idx="5283">
                  <c:v>28.36</c:v>
                </c:pt>
                <c:pt idx="5284">
                  <c:v>28.36</c:v>
                </c:pt>
                <c:pt idx="5285">
                  <c:v>28.36</c:v>
                </c:pt>
                <c:pt idx="5286">
                  <c:v>28.36</c:v>
                </c:pt>
                <c:pt idx="5287">
                  <c:v>28.36</c:v>
                </c:pt>
                <c:pt idx="5288">
                  <c:v>28.36</c:v>
                </c:pt>
                <c:pt idx="5289">
                  <c:v>28.35</c:v>
                </c:pt>
                <c:pt idx="5290">
                  <c:v>28.34</c:v>
                </c:pt>
                <c:pt idx="5291">
                  <c:v>28.33</c:v>
                </c:pt>
                <c:pt idx="5292">
                  <c:v>28.33</c:v>
                </c:pt>
                <c:pt idx="5293">
                  <c:v>28.33</c:v>
                </c:pt>
                <c:pt idx="5294">
                  <c:v>28.32</c:v>
                </c:pt>
                <c:pt idx="5295">
                  <c:v>28.32</c:v>
                </c:pt>
                <c:pt idx="5296">
                  <c:v>28.31</c:v>
                </c:pt>
                <c:pt idx="5297">
                  <c:v>28.31</c:v>
                </c:pt>
                <c:pt idx="5298">
                  <c:v>28.31</c:v>
                </c:pt>
                <c:pt idx="5299">
                  <c:v>28.31</c:v>
                </c:pt>
                <c:pt idx="5300">
                  <c:v>28.3</c:v>
                </c:pt>
                <c:pt idx="5301">
                  <c:v>28.3</c:v>
                </c:pt>
                <c:pt idx="5302">
                  <c:v>28.3</c:v>
                </c:pt>
                <c:pt idx="5303">
                  <c:v>28.3</c:v>
                </c:pt>
                <c:pt idx="5304">
                  <c:v>28.29</c:v>
                </c:pt>
                <c:pt idx="5305">
                  <c:v>28.28</c:v>
                </c:pt>
                <c:pt idx="5306">
                  <c:v>28.28</c:v>
                </c:pt>
                <c:pt idx="5307">
                  <c:v>28.28</c:v>
                </c:pt>
                <c:pt idx="5308">
                  <c:v>28.28</c:v>
                </c:pt>
                <c:pt idx="5309">
                  <c:v>28.28</c:v>
                </c:pt>
                <c:pt idx="5310">
                  <c:v>28.27</c:v>
                </c:pt>
                <c:pt idx="5311">
                  <c:v>28.27</c:v>
                </c:pt>
                <c:pt idx="5312">
                  <c:v>28.27</c:v>
                </c:pt>
                <c:pt idx="5313">
                  <c:v>28.27</c:v>
                </c:pt>
                <c:pt idx="5314">
                  <c:v>28.27</c:v>
                </c:pt>
                <c:pt idx="5315">
                  <c:v>28.26</c:v>
                </c:pt>
                <c:pt idx="5316">
                  <c:v>28.26</c:v>
                </c:pt>
                <c:pt idx="5317">
                  <c:v>28.26</c:v>
                </c:pt>
                <c:pt idx="5318">
                  <c:v>28.26</c:v>
                </c:pt>
                <c:pt idx="5319">
                  <c:v>28.26</c:v>
                </c:pt>
                <c:pt idx="5320">
                  <c:v>28.25</c:v>
                </c:pt>
                <c:pt idx="5321">
                  <c:v>28.25</c:v>
                </c:pt>
                <c:pt idx="5322">
                  <c:v>28.25</c:v>
                </c:pt>
                <c:pt idx="5323">
                  <c:v>28.25</c:v>
                </c:pt>
                <c:pt idx="5324">
                  <c:v>28.25</c:v>
                </c:pt>
                <c:pt idx="5325">
                  <c:v>28.25</c:v>
                </c:pt>
                <c:pt idx="5326">
                  <c:v>28.24</c:v>
                </c:pt>
                <c:pt idx="5327">
                  <c:v>28.24</c:v>
                </c:pt>
                <c:pt idx="5328">
                  <c:v>28.24</c:v>
                </c:pt>
                <c:pt idx="5329">
                  <c:v>28.23</c:v>
                </c:pt>
                <c:pt idx="5330">
                  <c:v>28.23</c:v>
                </c:pt>
                <c:pt idx="5331">
                  <c:v>28.23</c:v>
                </c:pt>
                <c:pt idx="5332">
                  <c:v>28.23</c:v>
                </c:pt>
                <c:pt idx="5333">
                  <c:v>28.23</c:v>
                </c:pt>
                <c:pt idx="5334">
                  <c:v>28.23</c:v>
                </c:pt>
                <c:pt idx="5335">
                  <c:v>28.22</c:v>
                </c:pt>
                <c:pt idx="5336">
                  <c:v>28.22</c:v>
                </c:pt>
                <c:pt idx="5337">
                  <c:v>28.22</c:v>
                </c:pt>
                <c:pt idx="5338">
                  <c:v>28.22</c:v>
                </c:pt>
                <c:pt idx="5339">
                  <c:v>28.21</c:v>
                </c:pt>
                <c:pt idx="5340">
                  <c:v>28.21</c:v>
                </c:pt>
                <c:pt idx="5341">
                  <c:v>28.21</c:v>
                </c:pt>
                <c:pt idx="5342">
                  <c:v>28.21</c:v>
                </c:pt>
                <c:pt idx="5343">
                  <c:v>28.21</c:v>
                </c:pt>
                <c:pt idx="5344">
                  <c:v>28.21</c:v>
                </c:pt>
                <c:pt idx="5345">
                  <c:v>28.21</c:v>
                </c:pt>
                <c:pt idx="5346">
                  <c:v>28.21</c:v>
                </c:pt>
                <c:pt idx="5347">
                  <c:v>28.2</c:v>
                </c:pt>
                <c:pt idx="5348">
                  <c:v>28.2</c:v>
                </c:pt>
                <c:pt idx="5349">
                  <c:v>28.2</c:v>
                </c:pt>
                <c:pt idx="5350">
                  <c:v>28.2</c:v>
                </c:pt>
                <c:pt idx="5351">
                  <c:v>28.19</c:v>
                </c:pt>
                <c:pt idx="5352">
                  <c:v>28.19</c:v>
                </c:pt>
                <c:pt idx="5353">
                  <c:v>28.19</c:v>
                </c:pt>
                <c:pt idx="5354">
                  <c:v>28.19</c:v>
                </c:pt>
                <c:pt idx="5355">
                  <c:v>28.19</c:v>
                </c:pt>
                <c:pt idx="5356">
                  <c:v>28.19</c:v>
                </c:pt>
                <c:pt idx="5357">
                  <c:v>28.18</c:v>
                </c:pt>
                <c:pt idx="5358">
                  <c:v>28.18</c:v>
                </c:pt>
                <c:pt idx="5359">
                  <c:v>28.18</c:v>
                </c:pt>
                <c:pt idx="5360">
                  <c:v>28.17</c:v>
                </c:pt>
                <c:pt idx="5361">
                  <c:v>28.17</c:v>
                </c:pt>
                <c:pt idx="5362">
                  <c:v>28.17</c:v>
                </c:pt>
                <c:pt idx="5363">
                  <c:v>28.17</c:v>
                </c:pt>
                <c:pt idx="5364">
                  <c:v>28.16</c:v>
                </c:pt>
                <c:pt idx="5365">
                  <c:v>28.16</c:v>
                </c:pt>
                <c:pt idx="5366">
                  <c:v>28.15</c:v>
                </c:pt>
                <c:pt idx="5367">
                  <c:v>28.15</c:v>
                </c:pt>
                <c:pt idx="5368">
                  <c:v>28.15</c:v>
                </c:pt>
                <c:pt idx="5369">
                  <c:v>28.15</c:v>
                </c:pt>
                <c:pt idx="5370">
                  <c:v>28.15</c:v>
                </c:pt>
                <c:pt idx="5371">
                  <c:v>28.15</c:v>
                </c:pt>
                <c:pt idx="5372">
                  <c:v>28.14</c:v>
                </c:pt>
                <c:pt idx="5373">
                  <c:v>28.14</c:v>
                </c:pt>
                <c:pt idx="5374">
                  <c:v>28.13</c:v>
                </c:pt>
                <c:pt idx="5375">
                  <c:v>28.13</c:v>
                </c:pt>
                <c:pt idx="5376">
                  <c:v>28.13</c:v>
                </c:pt>
                <c:pt idx="5377">
                  <c:v>28.13</c:v>
                </c:pt>
                <c:pt idx="5378">
                  <c:v>28.12</c:v>
                </c:pt>
                <c:pt idx="5379">
                  <c:v>28.12</c:v>
                </c:pt>
                <c:pt idx="5380">
                  <c:v>28.12</c:v>
                </c:pt>
                <c:pt idx="5381">
                  <c:v>28.12</c:v>
                </c:pt>
                <c:pt idx="5382">
                  <c:v>28.12</c:v>
                </c:pt>
                <c:pt idx="5383">
                  <c:v>28.12</c:v>
                </c:pt>
                <c:pt idx="5384">
                  <c:v>28.12</c:v>
                </c:pt>
                <c:pt idx="5385">
                  <c:v>28.11</c:v>
                </c:pt>
                <c:pt idx="5386">
                  <c:v>28.11</c:v>
                </c:pt>
                <c:pt idx="5387">
                  <c:v>28.09</c:v>
                </c:pt>
                <c:pt idx="5388">
                  <c:v>28.09</c:v>
                </c:pt>
                <c:pt idx="5389">
                  <c:v>28.09</c:v>
                </c:pt>
                <c:pt idx="5390">
                  <c:v>28.09</c:v>
                </c:pt>
                <c:pt idx="5391">
                  <c:v>28.09</c:v>
                </c:pt>
                <c:pt idx="5392">
                  <c:v>28.08</c:v>
                </c:pt>
                <c:pt idx="5393">
                  <c:v>28.08</c:v>
                </c:pt>
                <c:pt idx="5394">
                  <c:v>28.08</c:v>
                </c:pt>
                <c:pt idx="5395">
                  <c:v>28.08</c:v>
                </c:pt>
                <c:pt idx="5396">
                  <c:v>28.08</c:v>
                </c:pt>
                <c:pt idx="5397">
                  <c:v>28.08</c:v>
                </c:pt>
                <c:pt idx="5398">
                  <c:v>28.08</c:v>
                </c:pt>
                <c:pt idx="5399">
                  <c:v>28.08</c:v>
                </c:pt>
                <c:pt idx="5400">
                  <c:v>28.08</c:v>
                </c:pt>
                <c:pt idx="5401">
                  <c:v>28.08</c:v>
                </c:pt>
                <c:pt idx="5402">
                  <c:v>28.08</c:v>
                </c:pt>
                <c:pt idx="5403">
                  <c:v>28.08</c:v>
                </c:pt>
                <c:pt idx="5404">
                  <c:v>28.08</c:v>
                </c:pt>
                <c:pt idx="5405">
                  <c:v>28.08</c:v>
                </c:pt>
                <c:pt idx="5406">
                  <c:v>28.07</c:v>
                </c:pt>
                <c:pt idx="5407">
                  <c:v>28.07</c:v>
                </c:pt>
                <c:pt idx="5408">
                  <c:v>28.07</c:v>
                </c:pt>
                <c:pt idx="5409">
                  <c:v>28.07</c:v>
                </c:pt>
                <c:pt idx="5410">
                  <c:v>28.07</c:v>
                </c:pt>
                <c:pt idx="5411">
                  <c:v>28.07</c:v>
                </c:pt>
                <c:pt idx="5412">
                  <c:v>28.07</c:v>
                </c:pt>
                <c:pt idx="5413">
                  <c:v>28.07</c:v>
                </c:pt>
                <c:pt idx="5414">
                  <c:v>28.07</c:v>
                </c:pt>
                <c:pt idx="5415">
                  <c:v>28.07</c:v>
                </c:pt>
                <c:pt idx="5416">
                  <c:v>28.06</c:v>
                </c:pt>
                <c:pt idx="5417">
                  <c:v>28.06</c:v>
                </c:pt>
                <c:pt idx="5418">
                  <c:v>28.06</c:v>
                </c:pt>
                <c:pt idx="5419">
                  <c:v>28.06</c:v>
                </c:pt>
                <c:pt idx="5420">
                  <c:v>28.06</c:v>
                </c:pt>
                <c:pt idx="5421">
                  <c:v>28.06</c:v>
                </c:pt>
                <c:pt idx="5422">
                  <c:v>28.06</c:v>
                </c:pt>
                <c:pt idx="5423">
                  <c:v>28.06</c:v>
                </c:pt>
                <c:pt idx="5424">
                  <c:v>28.06</c:v>
                </c:pt>
                <c:pt idx="5425">
                  <c:v>28.05</c:v>
                </c:pt>
                <c:pt idx="5426">
                  <c:v>28.05</c:v>
                </c:pt>
                <c:pt idx="5427">
                  <c:v>28.05</c:v>
                </c:pt>
                <c:pt idx="5428">
                  <c:v>28.05</c:v>
                </c:pt>
                <c:pt idx="5429">
                  <c:v>28.05</c:v>
                </c:pt>
                <c:pt idx="5430">
                  <c:v>28.05</c:v>
                </c:pt>
                <c:pt idx="5431">
                  <c:v>28.04</c:v>
                </c:pt>
                <c:pt idx="5432">
                  <c:v>28.04</c:v>
                </c:pt>
                <c:pt idx="5433">
                  <c:v>28.03</c:v>
                </c:pt>
                <c:pt idx="5434">
                  <c:v>28.03</c:v>
                </c:pt>
                <c:pt idx="5435">
                  <c:v>28.03</c:v>
                </c:pt>
                <c:pt idx="5436">
                  <c:v>28.03</c:v>
                </c:pt>
                <c:pt idx="5437">
                  <c:v>28.03</c:v>
                </c:pt>
                <c:pt idx="5438">
                  <c:v>28.03</c:v>
                </c:pt>
                <c:pt idx="5439">
                  <c:v>28.03</c:v>
                </c:pt>
                <c:pt idx="5440">
                  <c:v>28.03</c:v>
                </c:pt>
                <c:pt idx="5441">
                  <c:v>28.02</c:v>
                </c:pt>
                <c:pt idx="5442">
                  <c:v>28.02</c:v>
                </c:pt>
                <c:pt idx="5443">
                  <c:v>28.02</c:v>
                </c:pt>
                <c:pt idx="5444">
                  <c:v>28.02</c:v>
                </c:pt>
                <c:pt idx="5445">
                  <c:v>28.01</c:v>
                </c:pt>
                <c:pt idx="5446">
                  <c:v>28.01</c:v>
                </c:pt>
                <c:pt idx="5447">
                  <c:v>28.01</c:v>
                </c:pt>
                <c:pt idx="5448">
                  <c:v>28.01</c:v>
                </c:pt>
                <c:pt idx="5449">
                  <c:v>28.01</c:v>
                </c:pt>
                <c:pt idx="5450">
                  <c:v>28.01</c:v>
                </c:pt>
                <c:pt idx="5451">
                  <c:v>28.01</c:v>
                </c:pt>
                <c:pt idx="5452">
                  <c:v>28</c:v>
                </c:pt>
                <c:pt idx="5453">
                  <c:v>28</c:v>
                </c:pt>
                <c:pt idx="5454">
                  <c:v>28</c:v>
                </c:pt>
                <c:pt idx="5455">
                  <c:v>28</c:v>
                </c:pt>
                <c:pt idx="5456">
                  <c:v>27.99</c:v>
                </c:pt>
                <c:pt idx="5457">
                  <c:v>27.99</c:v>
                </c:pt>
                <c:pt idx="5458">
                  <c:v>27.99</c:v>
                </c:pt>
                <c:pt idx="5459">
                  <c:v>27.99</c:v>
                </c:pt>
                <c:pt idx="5460">
                  <c:v>27.99</c:v>
                </c:pt>
                <c:pt idx="5461">
                  <c:v>27.98</c:v>
                </c:pt>
                <c:pt idx="5462">
                  <c:v>27.98</c:v>
                </c:pt>
                <c:pt idx="5463">
                  <c:v>27.98</c:v>
                </c:pt>
                <c:pt idx="5464">
                  <c:v>27.98</c:v>
                </c:pt>
                <c:pt idx="5465">
                  <c:v>27.98</c:v>
                </c:pt>
                <c:pt idx="5466">
                  <c:v>27.98</c:v>
                </c:pt>
                <c:pt idx="5467">
                  <c:v>27.97</c:v>
                </c:pt>
                <c:pt idx="5468">
                  <c:v>27.97</c:v>
                </c:pt>
                <c:pt idx="5469">
                  <c:v>27.97</c:v>
                </c:pt>
                <c:pt idx="5470">
                  <c:v>27.97</c:v>
                </c:pt>
                <c:pt idx="5471">
                  <c:v>27.97</c:v>
                </c:pt>
                <c:pt idx="5472">
                  <c:v>27.96</c:v>
                </c:pt>
                <c:pt idx="5473">
                  <c:v>27.96</c:v>
                </c:pt>
                <c:pt idx="5474">
                  <c:v>27.96</c:v>
                </c:pt>
                <c:pt idx="5475">
                  <c:v>27.95</c:v>
                </c:pt>
                <c:pt idx="5476">
                  <c:v>27.95</c:v>
                </c:pt>
                <c:pt idx="5477">
                  <c:v>27.95</c:v>
                </c:pt>
                <c:pt idx="5478">
                  <c:v>27.95</c:v>
                </c:pt>
                <c:pt idx="5479">
                  <c:v>27.95</c:v>
                </c:pt>
                <c:pt idx="5480">
                  <c:v>27.95</c:v>
                </c:pt>
                <c:pt idx="5481">
                  <c:v>27.95</c:v>
                </c:pt>
                <c:pt idx="5482">
                  <c:v>27.95</c:v>
                </c:pt>
                <c:pt idx="5483">
                  <c:v>27.94</c:v>
                </c:pt>
                <c:pt idx="5484">
                  <c:v>27.94</c:v>
                </c:pt>
                <c:pt idx="5485">
                  <c:v>27.94</c:v>
                </c:pt>
                <c:pt idx="5486">
                  <c:v>27.94</c:v>
                </c:pt>
                <c:pt idx="5487">
                  <c:v>27.94</c:v>
                </c:pt>
                <c:pt idx="5488">
                  <c:v>27.94</c:v>
                </c:pt>
                <c:pt idx="5489">
                  <c:v>27.93</c:v>
                </c:pt>
                <c:pt idx="5490">
                  <c:v>27.93</c:v>
                </c:pt>
                <c:pt idx="5491">
                  <c:v>27.93</c:v>
                </c:pt>
                <c:pt idx="5492">
                  <c:v>27.92</c:v>
                </c:pt>
                <c:pt idx="5493">
                  <c:v>27.92</c:v>
                </c:pt>
                <c:pt idx="5494">
                  <c:v>27.92</c:v>
                </c:pt>
                <c:pt idx="5495">
                  <c:v>27.92</c:v>
                </c:pt>
                <c:pt idx="5496">
                  <c:v>27.92</c:v>
                </c:pt>
                <c:pt idx="5497">
                  <c:v>27.92</c:v>
                </c:pt>
                <c:pt idx="5498">
                  <c:v>27.92</c:v>
                </c:pt>
                <c:pt idx="5499">
                  <c:v>27.92</c:v>
                </c:pt>
                <c:pt idx="5500">
                  <c:v>27.92</c:v>
                </c:pt>
                <c:pt idx="5501">
                  <c:v>27.92</c:v>
                </c:pt>
                <c:pt idx="5502">
                  <c:v>27.92</c:v>
                </c:pt>
                <c:pt idx="5503">
                  <c:v>27.92</c:v>
                </c:pt>
                <c:pt idx="5504">
                  <c:v>27.91</c:v>
                </c:pt>
                <c:pt idx="5505">
                  <c:v>27.91</c:v>
                </c:pt>
                <c:pt idx="5506">
                  <c:v>27.91</c:v>
                </c:pt>
                <c:pt idx="5507">
                  <c:v>27.91</c:v>
                </c:pt>
                <c:pt idx="5508">
                  <c:v>27.9</c:v>
                </c:pt>
                <c:pt idx="5509">
                  <c:v>27.9</c:v>
                </c:pt>
                <c:pt idx="5510">
                  <c:v>27.89</c:v>
                </c:pt>
                <c:pt idx="5511">
                  <c:v>27.87</c:v>
                </c:pt>
                <c:pt idx="5512">
                  <c:v>27.87</c:v>
                </c:pt>
                <c:pt idx="5513">
                  <c:v>27.87</c:v>
                </c:pt>
                <c:pt idx="5514">
                  <c:v>27.86</c:v>
                </c:pt>
                <c:pt idx="5515">
                  <c:v>27.86</c:v>
                </c:pt>
                <c:pt idx="5516">
                  <c:v>27.86</c:v>
                </c:pt>
                <c:pt idx="5517">
                  <c:v>27.85</c:v>
                </c:pt>
                <c:pt idx="5518">
                  <c:v>27.85</c:v>
                </c:pt>
                <c:pt idx="5519">
                  <c:v>27.85</c:v>
                </c:pt>
                <c:pt idx="5520">
                  <c:v>27.84</c:v>
                </c:pt>
                <c:pt idx="5521">
                  <c:v>27.84</c:v>
                </c:pt>
                <c:pt idx="5522">
                  <c:v>27.84</c:v>
                </c:pt>
                <c:pt idx="5523">
                  <c:v>27.84</c:v>
                </c:pt>
                <c:pt idx="5524">
                  <c:v>27.82</c:v>
                </c:pt>
                <c:pt idx="5525">
                  <c:v>27.81</c:v>
                </c:pt>
                <c:pt idx="5526">
                  <c:v>27.81</c:v>
                </c:pt>
                <c:pt idx="5527">
                  <c:v>27.81</c:v>
                </c:pt>
                <c:pt idx="5528">
                  <c:v>27.8</c:v>
                </c:pt>
                <c:pt idx="5529">
                  <c:v>27.8</c:v>
                </c:pt>
                <c:pt idx="5530">
                  <c:v>27.8</c:v>
                </c:pt>
                <c:pt idx="5531">
                  <c:v>27.8</c:v>
                </c:pt>
                <c:pt idx="5532">
                  <c:v>27.8</c:v>
                </c:pt>
                <c:pt idx="5533">
                  <c:v>27.8</c:v>
                </c:pt>
                <c:pt idx="5534">
                  <c:v>27.8</c:v>
                </c:pt>
                <c:pt idx="5535">
                  <c:v>27.8</c:v>
                </c:pt>
                <c:pt idx="5536">
                  <c:v>27.79</c:v>
                </c:pt>
                <c:pt idx="5537">
                  <c:v>27.79</c:v>
                </c:pt>
                <c:pt idx="5538">
                  <c:v>27.77</c:v>
                </c:pt>
                <c:pt idx="5539">
                  <c:v>27.77</c:v>
                </c:pt>
                <c:pt idx="5540">
                  <c:v>27.76</c:v>
                </c:pt>
                <c:pt idx="5541">
                  <c:v>27.76</c:v>
                </c:pt>
                <c:pt idx="5542">
                  <c:v>27.75</c:v>
                </c:pt>
                <c:pt idx="5543">
                  <c:v>27.75</c:v>
                </c:pt>
                <c:pt idx="5544">
                  <c:v>27.75</c:v>
                </c:pt>
                <c:pt idx="5545">
                  <c:v>27.75</c:v>
                </c:pt>
                <c:pt idx="5546">
                  <c:v>27.75</c:v>
                </c:pt>
                <c:pt idx="5547">
                  <c:v>27.75</c:v>
                </c:pt>
                <c:pt idx="5548">
                  <c:v>27.74</c:v>
                </c:pt>
                <c:pt idx="5549">
                  <c:v>27.74</c:v>
                </c:pt>
                <c:pt idx="5550">
                  <c:v>27.74</c:v>
                </c:pt>
                <c:pt idx="5551">
                  <c:v>27.73</c:v>
                </c:pt>
                <c:pt idx="5552">
                  <c:v>27.73</c:v>
                </c:pt>
                <c:pt idx="5553">
                  <c:v>27.73</c:v>
                </c:pt>
                <c:pt idx="5554">
                  <c:v>27.72</c:v>
                </c:pt>
                <c:pt idx="5555">
                  <c:v>27.72</c:v>
                </c:pt>
                <c:pt idx="5556">
                  <c:v>27.72</c:v>
                </c:pt>
                <c:pt idx="5557">
                  <c:v>27.72</c:v>
                </c:pt>
                <c:pt idx="5558">
                  <c:v>27.71</c:v>
                </c:pt>
                <c:pt idx="5559">
                  <c:v>27.71</c:v>
                </c:pt>
                <c:pt idx="5560">
                  <c:v>27.71</c:v>
                </c:pt>
                <c:pt idx="5561">
                  <c:v>27.71</c:v>
                </c:pt>
                <c:pt idx="5562">
                  <c:v>27.71</c:v>
                </c:pt>
                <c:pt idx="5563">
                  <c:v>27.7</c:v>
                </c:pt>
                <c:pt idx="5564">
                  <c:v>27.7</c:v>
                </c:pt>
                <c:pt idx="5565">
                  <c:v>27.7</c:v>
                </c:pt>
                <c:pt idx="5566">
                  <c:v>27.69</c:v>
                </c:pt>
                <c:pt idx="5567">
                  <c:v>27.69</c:v>
                </c:pt>
                <c:pt idx="5568">
                  <c:v>27.69</c:v>
                </c:pt>
                <c:pt idx="5569">
                  <c:v>27.68</c:v>
                </c:pt>
                <c:pt idx="5570">
                  <c:v>27.68</c:v>
                </c:pt>
                <c:pt idx="5571">
                  <c:v>27.68</c:v>
                </c:pt>
                <c:pt idx="5572">
                  <c:v>27.68</c:v>
                </c:pt>
                <c:pt idx="5573">
                  <c:v>27.68</c:v>
                </c:pt>
                <c:pt idx="5574">
                  <c:v>27.67</c:v>
                </c:pt>
                <c:pt idx="5575">
                  <c:v>27.67</c:v>
                </c:pt>
                <c:pt idx="5576">
                  <c:v>27.67</c:v>
                </c:pt>
                <c:pt idx="5577">
                  <c:v>27.67</c:v>
                </c:pt>
                <c:pt idx="5578">
                  <c:v>27.67</c:v>
                </c:pt>
                <c:pt idx="5579">
                  <c:v>27.66</c:v>
                </c:pt>
                <c:pt idx="5580">
                  <c:v>27.66</c:v>
                </c:pt>
                <c:pt idx="5581">
                  <c:v>27.66</c:v>
                </c:pt>
                <c:pt idx="5582">
                  <c:v>27.66</c:v>
                </c:pt>
                <c:pt idx="5583">
                  <c:v>27.64</c:v>
                </c:pt>
                <c:pt idx="5584">
                  <c:v>27.64</c:v>
                </c:pt>
                <c:pt idx="5585">
                  <c:v>27.64</c:v>
                </c:pt>
                <c:pt idx="5586">
                  <c:v>27.64</c:v>
                </c:pt>
                <c:pt idx="5587">
                  <c:v>27.63</c:v>
                </c:pt>
                <c:pt idx="5588">
                  <c:v>27.63</c:v>
                </c:pt>
                <c:pt idx="5589">
                  <c:v>27.63</c:v>
                </c:pt>
                <c:pt idx="5590">
                  <c:v>27.61</c:v>
                </c:pt>
                <c:pt idx="5591">
                  <c:v>27.6</c:v>
                </c:pt>
                <c:pt idx="5592">
                  <c:v>27.6</c:v>
                </c:pt>
                <c:pt idx="5593">
                  <c:v>27.6</c:v>
                </c:pt>
                <c:pt idx="5594">
                  <c:v>27.6</c:v>
                </c:pt>
                <c:pt idx="5595">
                  <c:v>27.6</c:v>
                </c:pt>
                <c:pt idx="5596">
                  <c:v>27.6</c:v>
                </c:pt>
                <c:pt idx="5597">
                  <c:v>27.59</c:v>
                </c:pt>
                <c:pt idx="5598">
                  <c:v>27.59</c:v>
                </c:pt>
                <c:pt idx="5599">
                  <c:v>27.58</c:v>
                </c:pt>
                <c:pt idx="5600">
                  <c:v>27.58</c:v>
                </c:pt>
                <c:pt idx="5601">
                  <c:v>27.58</c:v>
                </c:pt>
                <c:pt idx="5602">
                  <c:v>27.58</c:v>
                </c:pt>
                <c:pt idx="5603">
                  <c:v>27.58</c:v>
                </c:pt>
                <c:pt idx="5604">
                  <c:v>27.58</c:v>
                </c:pt>
                <c:pt idx="5605">
                  <c:v>27.58</c:v>
                </c:pt>
                <c:pt idx="5606">
                  <c:v>27.57</c:v>
                </c:pt>
                <c:pt idx="5607">
                  <c:v>27.57</c:v>
                </c:pt>
                <c:pt idx="5608">
                  <c:v>27.56</c:v>
                </c:pt>
                <c:pt idx="5609">
                  <c:v>27.56</c:v>
                </c:pt>
                <c:pt idx="5610">
                  <c:v>27.55</c:v>
                </c:pt>
                <c:pt idx="5611">
                  <c:v>27.55</c:v>
                </c:pt>
                <c:pt idx="5612">
                  <c:v>27.54</c:v>
                </c:pt>
                <c:pt idx="5613">
                  <c:v>27.54</c:v>
                </c:pt>
                <c:pt idx="5614">
                  <c:v>27.53</c:v>
                </c:pt>
                <c:pt idx="5615">
                  <c:v>27.52</c:v>
                </c:pt>
                <c:pt idx="5616">
                  <c:v>27.52</c:v>
                </c:pt>
                <c:pt idx="5617">
                  <c:v>27.52</c:v>
                </c:pt>
                <c:pt idx="5618">
                  <c:v>27.51</c:v>
                </c:pt>
                <c:pt idx="5619">
                  <c:v>27.51</c:v>
                </c:pt>
                <c:pt idx="5620">
                  <c:v>27.51</c:v>
                </c:pt>
                <c:pt idx="5621">
                  <c:v>27.51</c:v>
                </c:pt>
                <c:pt idx="5622">
                  <c:v>27.51</c:v>
                </c:pt>
                <c:pt idx="5623">
                  <c:v>27.5</c:v>
                </c:pt>
                <c:pt idx="5624">
                  <c:v>27.49</c:v>
                </c:pt>
                <c:pt idx="5625">
                  <c:v>27.49</c:v>
                </c:pt>
                <c:pt idx="5626">
                  <c:v>27.48</c:v>
                </c:pt>
                <c:pt idx="5627">
                  <c:v>27.48</c:v>
                </c:pt>
                <c:pt idx="5628">
                  <c:v>27.48</c:v>
                </c:pt>
                <c:pt idx="5629">
                  <c:v>27.47</c:v>
                </c:pt>
                <c:pt idx="5630">
                  <c:v>27.47</c:v>
                </c:pt>
                <c:pt idx="5631">
                  <c:v>27.47</c:v>
                </c:pt>
                <c:pt idx="5632">
                  <c:v>27.47</c:v>
                </c:pt>
                <c:pt idx="5633">
                  <c:v>27.47</c:v>
                </c:pt>
                <c:pt idx="5634">
                  <c:v>27.46</c:v>
                </c:pt>
                <c:pt idx="5635">
                  <c:v>27.46</c:v>
                </c:pt>
                <c:pt idx="5636">
                  <c:v>27.46</c:v>
                </c:pt>
                <c:pt idx="5637">
                  <c:v>27.45</c:v>
                </c:pt>
                <c:pt idx="5638">
                  <c:v>27.45</c:v>
                </c:pt>
                <c:pt idx="5639">
                  <c:v>27.45</c:v>
                </c:pt>
                <c:pt idx="5640">
                  <c:v>27.44</c:v>
                </c:pt>
                <c:pt idx="5641">
                  <c:v>27.44</c:v>
                </c:pt>
                <c:pt idx="5642">
                  <c:v>27.44</c:v>
                </c:pt>
                <c:pt idx="5643">
                  <c:v>27.43</c:v>
                </c:pt>
                <c:pt idx="5644">
                  <c:v>27.43</c:v>
                </c:pt>
                <c:pt idx="5645">
                  <c:v>27.43</c:v>
                </c:pt>
                <c:pt idx="5646">
                  <c:v>27.42</c:v>
                </c:pt>
                <c:pt idx="5647">
                  <c:v>27.42</c:v>
                </c:pt>
                <c:pt idx="5648">
                  <c:v>27.42</c:v>
                </c:pt>
                <c:pt idx="5649">
                  <c:v>27.42</c:v>
                </c:pt>
                <c:pt idx="5650">
                  <c:v>27.42</c:v>
                </c:pt>
                <c:pt idx="5651">
                  <c:v>27.41</c:v>
                </c:pt>
                <c:pt idx="5652">
                  <c:v>27.4</c:v>
                </c:pt>
                <c:pt idx="5653">
                  <c:v>27.4</c:v>
                </c:pt>
                <c:pt idx="5654">
                  <c:v>27.4</c:v>
                </c:pt>
                <c:pt idx="5655">
                  <c:v>27.4</c:v>
                </c:pt>
                <c:pt idx="5656">
                  <c:v>27.4</c:v>
                </c:pt>
                <c:pt idx="5657">
                  <c:v>27.4</c:v>
                </c:pt>
                <c:pt idx="5658">
                  <c:v>27.39</c:v>
                </c:pt>
                <c:pt idx="5659">
                  <c:v>27.39</c:v>
                </c:pt>
                <c:pt idx="5660">
                  <c:v>27.38</c:v>
                </c:pt>
                <c:pt idx="5661">
                  <c:v>27.38</c:v>
                </c:pt>
                <c:pt idx="5662">
                  <c:v>27.38</c:v>
                </c:pt>
                <c:pt idx="5663">
                  <c:v>27.38</c:v>
                </c:pt>
                <c:pt idx="5664">
                  <c:v>27.37</c:v>
                </c:pt>
                <c:pt idx="5665">
                  <c:v>27.37</c:v>
                </c:pt>
                <c:pt idx="5666">
                  <c:v>27.36</c:v>
                </c:pt>
                <c:pt idx="5667">
                  <c:v>27.35</c:v>
                </c:pt>
                <c:pt idx="5668">
                  <c:v>27.34</c:v>
                </c:pt>
                <c:pt idx="5669">
                  <c:v>27.34</c:v>
                </c:pt>
                <c:pt idx="5670">
                  <c:v>27.34</c:v>
                </c:pt>
                <c:pt idx="5671">
                  <c:v>27.33</c:v>
                </c:pt>
                <c:pt idx="5672">
                  <c:v>27.33</c:v>
                </c:pt>
                <c:pt idx="5673">
                  <c:v>27.33</c:v>
                </c:pt>
                <c:pt idx="5674">
                  <c:v>27.33</c:v>
                </c:pt>
                <c:pt idx="5675">
                  <c:v>27.33</c:v>
                </c:pt>
                <c:pt idx="5676">
                  <c:v>27.33</c:v>
                </c:pt>
                <c:pt idx="5677">
                  <c:v>27.33</c:v>
                </c:pt>
                <c:pt idx="5678">
                  <c:v>27.33</c:v>
                </c:pt>
                <c:pt idx="5679">
                  <c:v>27.32</c:v>
                </c:pt>
                <c:pt idx="5680">
                  <c:v>27.32</c:v>
                </c:pt>
                <c:pt idx="5681">
                  <c:v>27.32</c:v>
                </c:pt>
                <c:pt idx="5682">
                  <c:v>27.32</c:v>
                </c:pt>
                <c:pt idx="5683">
                  <c:v>27.31</c:v>
                </c:pt>
                <c:pt idx="5684">
                  <c:v>27.31</c:v>
                </c:pt>
                <c:pt idx="5685">
                  <c:v>27.31</c:v>
                </c:pt>
                <c:pt idx="5686">
                  <c:v>27.31</c:v>
                </c:pt>
                <c:pt idx="5687">
                  <c:v>27.3</c:v>
                </c:pt>
                <c:pt idx="5688">
                  <c:v>27.3</c:v>
                </c:pt>
                <c:pt idx="5689">
                  <c:v>27.3</c:v>
                </c:pt>
                <c:pt idx="5690">
                  <c:v>27.3</c:v>
                </c:pt>
                <c:pt idx="5691">
                  <c:v>27.3</c:v>
                </c:pt>
                <c:pt idx="5692">
                  <c:v>27.3</c:v>
                </c:pt>
                <c:pt idx="5693">
                  <c:v>27.29</c:v>
                </c:pt>
                <c:pt idx="5694">
                  <c:v>27.29</c:v>
                </c:pt>
                <c:pt idx="5695">
                  <c:v>27.29</c:v>
                </c:pt>
                <c:pt idx="5696">
                  <c:v>27.29</c:v>
                </c:pt>
                <c:pt idx="5697">
                  <c:v>27.28</c:v>
                </c:pt>
                <c:pt idx="5698">
                  <c:v>27.28</c:v>
                </c:pt>
                <c:pt idx="5699">
                  <c:v>27.26</c:v>
                </c:pt>
                <c:pt idx="5700">
                  <c:v>27.26</c:v>
                </c:pt>
                <c:pt idx="5701">
                  <c:v>27.24</c:v>
                </c:pt>
                <c:pt idx="5702">
                  <c:v>27.23</c:v>
                </c:pt>
                <c:pt idx="5703">
                  <c:v>27.23</c:v>
                </c:pt>
                <c:pt idx="5704">
                  <c:v>27.22</c:v>
                </c:pt>
                <c:pt idx="5705">
                  <c:v>27.21</c:v>
                </c:pt>
                <c:pt idx="5706">
                  <c:v>27.2</c:v>
                </c:pt>
                <c:pt idx="5707">
                  <c:v>27.2</c:v>
                </c:pt>
                <c:pt idx="5708">
                  <c:v>27.2</c:v>
                </c:pt>
                <c:pt idx="5709">
                  <c:v>27.2</c:v>
                </c:pt>
                <c:pt idx="5710">
                  <c:v>27.2</c:v>
                </c:pt>
                <c:pt idx="5711">
                  <c:v>27.2</c:v>
                </c:pt>
                <c:pt idx="5712">
                  <c:v>27.19</c:v>
                </c:pt>
                <c:pt idx="5713">
                  <c:v>27.19</c:v>
                </c:pt>
                <c:pt idx="5714">
                  <c:v>27.19</c:v>
                </c:pt>
                <c:pt idx="5715">
                  <c:v>27.19</c:v>
                </c:pt>
                <c:pt idx="5716">
                  <c:v>27.19</c:v>
                </c:pt>
                <c:pt idx="5717">
                  <c:v>27.19</c:v>
                </c:pt>
                <c:pt idx="5718">
                  <c:v>27.19</c:v>
                </c:pt>
                <c:pt idx="5719">
                  <c:v>27.18</c:v>
                </c:pt>
                <c:pt idx="5720">
                  <c:v>27.18</c:v>
                </c:pt>
                <c:pt idx="5721">
                  <c:v>27.18</c:v>
                </c:pt>
                <c:pt idx="5722">
                  <c:v>27.18</c:v>
                </c:pt>
                <c:pt idx="5723">
                  <c:v>27.18</c:v>
                </c:pt>
                <c:pt idx="5724">
                  <c:v>27.17</c:v>
                </c:pt>
                <c:pt idx="5725">
                  <c:v>27.17</c:v>
                </c:pt>
                <c:pt idx="5726">
                  <c:v>27.17</c:v>
                </c:pt>
                <c:pt idx="5727">
                  <c:v>27.16</c:v>
                </c:pt>
                <c:pt idx="5728">
                  <c:v>27.15</c:v>
                </c:pt>
                <c:pt idx="5729">
                  <c:v>27.15</c:v>
                </c:pt>
                <c:pt idx="5730">
                  <c:v>27.15</c:v>
                </c:pt>
                <c:pt idx="5731">
                  <c:v>27.15</c:v>
                </c:pt>
                <c:pt idx="5732">
                  <c:v>27.14</c:v>
                </c:pt>
                <c:pt idx="5733">
                  <c:v>27.14</c:v>
                </c:pt>
                <c:pt idx="5734">
                  <c:v>27.13</c:v>
                </c:pt>
                <c:pt idx="5735">
                  <c:v>27.12</c:v>
                </c:pt>
                <c:pt idx="5736">
                  <c:v>27.12</c:v>
                </c:pt>
                <c:pt idx="5737">
                  <c:v>27.12</c:v>
                </c:pt>
                <c:pt idx="5738">
                  <c:v>27.11</c:v>
                </c:pt>
                <c:pt idx="5739">
                  <c:v>27.11</c:v>
                </c:pt>
                <c:pt idx="5740">
                  <c:v>27.11</c:v>
                </c:pt>
                <c:pt idx="5741">
                  <c:v>27.1</c:v>
                </c:pt>
                <c:pt idx="5742">
                  <c:v>27.1</c:v>
                </c:pt>
                <c:pt idx="5743">
                  <c:v>27.1</c:v>
                </c:pt>
                <c:pt idx="5744">
                  <c:v>27.1</c:v>
                </c:pt>
                <c:pt idx="5745">
                  <c:v>27.1</c:v>
                </c:pt>
                <c:pt idx="5746">
                  <c:v>27.1</c:v>
                </c:pt>
                <c:pt idx="5747">
                  <c:v>27.1</c:v>
                </c:pt>
                <c:pt idx="5748">
                  <c:v>27.09</c:v>
                </c:pt>
                <c:pt idx="5749">
                  <c:v>27.09</c:v>
                </c:pt>
                <c:pt idx="5750">
                  <c:v>27.09</c:v>
                </c:pt>
                <c:pt idx="5751">
                  <c:v>27.09</c:v>
                </c:pt>
                <c:pt idx="5752">
                  <c:v>27.09</c:v>
                </c:pt>
                <c:pt idx="5753">
                  <c:v>27.08</c:v>
                </c:pt>
                <c:pt idx="5754">
                  <c:v>27.08</c:v>
                </c:pt>
                <c:pt idx="5755">
                  <c:v>27.08</c:v>
                </c:pt>
                <c:pt idx="5756">
                  <c:v>27.08</c:v>
                </c:pt>
                <c:pt idx="5757">
                  <c:v>27.07</c:v>
                </c:pt>
                <c:pt idx="5758">
                  <c:v>27.07</c:v>
                </c:pt>
                <c:pt idx="5759">
                  <c:v>27.07</c:v>
                </c:pt>
                <c:pt idx="5760">
                  <c:v>27.07</c:v>
                </c:pt>
                <c:pt idx="5761">
                  <c:v>27.07</c:v>
                </c:pt>
                <c:pt idx="5762">
                  <c:v>27.07</c:v>
                </c:pt>
                <c:pt idx="5763">
                  <c:v>27.07</c:v>
                </c:pt>
                <c:pt idx="5764">
                  <c:v>27.07</c:v>
                </c:pt>
                <c:pt idx="5765">
                  <c:v>27.07</c:v>
                </c:pt>
                <c:pt idx="5766">
                  <c:v>27.07</c:v>
                </c:pt>
                <c:pt idx="5767">
                  <c:v>27.07</c:v>
                </c:pt>
                <c:pt idx="5768">
                  <c:v>27.06</c:v>
                </c:pt>
                <c:pt idx="5769">
                  <c:v>27.06</c:v>
                </c:pt>
                <c:pt idx="5770">
                  <c:v>27.06</c:v>
                </c:pt>
                <c:pt idx="5771">
                  <c:v>27.06</c:v>
                </c:pt>
                <c:pt idx="5772">
                  <c:v>27.05</c:v>
                </c:pt>
                <c:pt idx="5773">
                  <c:v>27.05</c:v>
                </c:pt>
                <c:pt idx="5774">
                  <c:v>27.05</c:v>
                </c:pt>
                <c:pt idx="5775">
                  <c:v>27.05</c:v>
                </c:pt>
                <c:pt idx="5776">
                  <c:v>27.05</c:v>
                </c:pt>
                <c:pt idx="5777">
                  <c:v>27.05</c:v>
                </c:pt>
                <c:pt idx="5778">
                  <c:v>27.05</c:v>
                </c:pt>
                <c:pt idx="5779">
                  <c:v>27.05</c:v>
                </c:pt>
                <c:pt idx="5780">
                  <c:v>27.05</c:v>
                </c:pt>
                <c:pt idx="5781">
                  <c:v>27.05</c:v>
                </c:pt>
                <c:pt idx="5782">
                  <c:v>27.04</c:v>
                </c:pt>
                <c:pt idx="5783">
                  <c:v>27.04</c:v>
                </c:pt>
                <c:pt idx="5784">
                  <c:v>27.04</c:v>
                </c:pt>
                <c:pt idx="5785">
                  <c:v>27.04</c:v>
                </c:pt>
                <c:pt idx="5786">
                  <c:v>27.04</c:v>
                </c:pt>
                <c:pt idx="5787">
                  <c:v>27.04</c:v>
                </c:pt>
                <c:pt idx="5788">
                  <c:v>27.04</c:v>
                </c:pt>
                <c:pt idx="5789">
                  <c:v>27.04</c:v>
                </c:pt>
                <c:pt idx="5790">
                  <c:v>27.04</c:v>
                </c:pt>
                <c:pt idx="5791">
                  <c:v>27.04</c:v>
                </c:pt>
                <c:pt idx="5792">
                  <c:v>27.04</c:v>
                </c:pt>
                <c:pt idx="5793">
                  <c:v>27.03</c:v>
                </c:pt>
                <c:pt idx="5794">
                  <c:v>27.03</c:v>
                </c:pt>
                <c:pt idx="5795">
                  <c:v>27.03</c:v>
                </c:pt>
                <c:pt idx="5796">
                  <c:v>27.03</c:v>
                </c:pt>
                <c:pt idx="5797">
                  <c:v>27.03</c:v>
                </c:pt>
                <c:pt idx="5798">
                  <c:v>27.03</c:v>
                </c:pt>
                <c:pt idx="5799">
                  <c:v>27.03</c:v>
                </c:pt>
                <c:pt idx="5800">
                  <c:v>27.03</c:v>
                </c:pt>
                <c:pt idx="5801">
                  <c:v>27.03</c:v>
                </c:pt>
                <c:pt idx="5802">
                  <c:v>27.03</c:v>
                </c:pt>
                <c:pt idx="5803">
                  <c:v>27.02</c:v>
                </c:pt>
                <c:pt idx="5804">
                  <c:v>27.02</c:v>
                </c:pt>
                <c:pt idx="5805">
                  <c:v>27.02</c:v>
                </c:pt>
                <c:pt idx="5806">
                  <c:v>27.02</c:v>
                </c:pt>
                <c:pt idx="5807">
                  <c:v>27.02</c:v>
                </c:pt>
                <c:pt idx="5808">
                  <c:v>27.02</c:v>
                </c:pt>
                <c:pt idx="5809">
                  <c:v>27.02</c:v>
                </c:pt>
                <c:pt idx="5810">
                  <c:v>27.02</c:v>
                </c:pt>
                <c:pt idx="5811">
                  <c:v>27.02</c:v>
                </c:pt>
                <c:pt idx="5812">
                  <c:v>27.02</c:v>
                </c:pt>
                <c:pt idx="5813">
                  <c:v>27.02</c:v>
                </c:pt>
                <c:pt idx="5814">
                  <c:v>27.01</c:v>
                </c:pt>
                <c:pt idx="5815">
                  <c:v>27.01</c:v>
                </c:pt>
                <c:pt idx="5816">
                  <c:v>27.01</c:v>
                </c:pt>
                <c:pt idx="5817">
                  <c:v>27.01</c:v>
                </c:pt>
                <c:pt idx="5818">
                  <c:v>27.01</c:v>
                </c:pt>
                <c:pt idx="5819">
                  <c:v>27.01</c:v>
                </c:pt>
                <c:pt idx="5820">
                  <c:v>27.01</c:v>
                </c:pt>
                <c:pt idx="5821">
                  <c:v>27.01</c:v>
                </c:pt>
                <c:pt idx="5822">
                  <c:v>27</c:v>
                </c:pt>
                <c:pt idx="5823">
                  <c:v>27</c:v>
                </c:pt>
                <c:pt idx="5824">
                  <c:v>27</c:v>
                </c:pt>
                <c:pt idx="5825">
                  <c:v>27</c:v>
                </c:pt>
                <c:pt idx="5826">
                  <c:v>26.99</c:v>
                </c:pt>
                <c:pt idx="5827">
                  <c:v>26.99</c:v>
                </c:pt>
                <c:pt idx="5828">
                  <c:v>26.99</c:v>
                </c:pt>
                <c:pt idx="5829">
                  <c:v>26.99</c:v>
                </c:pt>
                <c:pt idx="5830">
                  <c:v>26.99</c:v>
                </c:pt>
                <c:pt idx="5831">
                  <c:v>26.98</c:v>
                </c:pt>
                <c:pt idx="5832">
                  <c:v>26.98</c:v>
                </c:pt>
                <c:pt idx="5833">
                  <c:v>26.98</c:v>
                </c:pt>
                <c:pt idx="5834">
                  <c:v>26.98</c:v>
                </c:pt>
                <c:pt idx="5835">
                  <c:v>26.97</c:v>
                </c:pt>
                <c:pt idx="5836">
                  <c:v>26.97</c:v>
                </c:pt>
                <c:pt idx="5837">
                  <c:v>26.97</c:v>
                </c:pt>
                <c:pt idx="5838">
                  <c:v>26.97</c:v>
                </c:pt>
                <c:pt idx="5839">
                  <c:v>26.97</c:v>
                </c:pt>
                <c:pt idx="5840">
                  <c:v>26.97</c:v>
                </c:pt>
                <c:pt idx="5841">
                  <c:v>26.97</c:v>
                </c:pt>
                <c:pt idx="5842">
                  <c:v>26.97</c:v>
                </c:pt>
                <c:pt idx="5843">
                  <c:v>26.96</c:v>
                </c:pt>
                <c:pt idx="5844">
                  <c:v>26.95</c:v>
                </c:pt>
                <c:pt idx="5845">
                  <c:v>26.95</c:v>
                </c:pt>
                <c:pt idx="5846">
                  <c:v>26.95</c:v>
                </c:pt>
                <c:pt idx="5847">
                  <c:v>26.94</c:v>
                </c:pt>
                <c:pt idx="5848">
                  <c:v>26.94</c:v>
                </c:pt>
                <c:pt idx="5849">
                  <c:v>26.94</c:v>
                </c:pt>
                <c:pt idx="5850">
                  <c:v>26.94</c:v>
                </c:pt>
                <c:pt idx="5851">
                  <c:v>26.94</c:v>
                </c:pt>
                <c:pt idx="5852">
                  <c:v>26.94</c:v>
                </c:pt>
                <c:pt idx="5853">
                  <c:v>26.94</c:v>
                </c:pt>
                <c:pt idx="5854">
                  <c:v>26.94</c:v>
                </c:pt>
                <c:pt idx="5855">
                  <c:v>26.93</c:v>
                </c:pt>
                <c:pt idx="5856">
                  <c:v>26.93</c:v>
                </c:pt>
                <c:pt idx="5857">
                  <c:v>26.93</c:v>
                </c:pt>
                <c:pt idx="5858">
                  <c:v>26.93</c:v>
                </c:pt>
                <c:pt idx="5859">
                  <c:v>26.93</c:v>
                </c:pt>
                <c:pt idx="5860">
                  <c:v>26.93</c:v>
                </c:pt>
                <c:pt idx="5861">
                  <c:v>26.92</c:v>
                </c:pt>
                <c:pt idx="5862">
                  <c:v>26.92</c:v>
                </c:pt>
                <c:pt idx="5863">
                  <c:v>26.92</c:v>
                </c:pt>
                <c:pt idx="5864">
                  <c:v>26.91</c:v>
                </c:pt>
                <c:pt idx="5865">
                  <c:v>26.9</c:v>
                </c:pt>
                <c:pt idx="5866">
                  <c:v>26.9</c:v>
                </c:pt>
                <c:pt idx="5867">
                  <c:v>26.9</c:v>
                </c:pt>
                <c:pt idx="5868">
                  <c:v>26.9</c:v>
                </c:pt>
                <c:pt idx="5869">
                  <c:v>26.9</c:v>
                </c:pt>
                <c:pt idx="5870">
                  <c:v>26.9</c:v>
                </c:pt>
                <c:pt idx="5871">
                  <c:v>26.89</c:v>
                </c:pt>
                <c:pt idx="5872">
                  <c:v>26.89</c:v>
                </c:pt>
                <c:pt idx="5873">
                  <c:v>26.89</c:v>
                </c:pt>
                <c:pt idx="5874">
                  <c:v>26.88</c:v>
                </c:pt>
                <c:pt idx="5875">
                  <c:v>26.87</c:v>
                </c:pt>
                <c:pt idx="5876">
                  <c:v>26.87</c:v>
                </c:pt>
                <c:pt idx="5877">
                  <c:v>26.87</c:v>
                </c:pt>
                <c:pt idx="5878">
                  <c:v>26.87</c:v>
                </c:pt>
                <c:pt idx="5879">
                  <c:v>26.87</c:v>
                </c:pt>
                <c:pt idx="5880">
                  <c:v>26.86</c:v>
                </c:pt>
                <c:pt idx="5881">
                  <c:v>26.86</c:v>
                </c:pt>
                <c:pt idx="5882">
                  <c:v>26.86</c:v>
                </c:pt>
                <c:pt idx="5883">
                  <c:v>26.85</c:v>
                </c:pt>
                <c:pt idx="5884">
                  <c:v>26.84</c:v>
                </c:pt>
                <c:pt idx="5885">
                  <c:v>26.83</c:v>
                </c:pt>
                <c:pt idx="5886">
                  <c:v>26.83</c:v>
                </c:pt>
                <c:pt idx="5887">
                  <c:v>26.82</c:v>
                </c:pt>
                <c:pt idx="5888">
                  <c:v>26.82</c:v>
                </c:pt>
                <c:pt idx="5889">
                  <c:v>26.81</c:v>
                </c:pt>
                <c:pt idx="5890">
                  <c:v>26.8</c:v>
                </c:pt>
                <c:pt idx="5891">
                  <c:v>26.8</c:v>
                </c:pt>
                <c:pt idx="5892">
                  <c:v>26.79</c:v>
                </c:pt>
                <c:pt idx="5893">
                  <c:v>26.79</c:v>
                </c:pt>
                <c:pt idx="5894">
                  <c:v>26.79</c:v>
                </c:pt>
                <c:pt idx="5895">
                  <c:v>26.78</c:v>
                </c:pt>
                <c:pt idx="5896">
                  <c:v>26.77</c:v>
                </c:pt>
                <c:pt idx="5897">
                  <c:v>26.76</c:v>
                </c:pt>
                <c:pt idx="5898">
                  <c:v>26.76</c:v>
                </c:pt>
                <c:pt idx="5899">
                  <c:v>26.76</c:v>
                </c:pt>
                <c:pt idx="5900">
                  <c:v>26.75</c:v>
                </c:pt>
                <c:pt idx="5901">
                  <c:v>26.75</c:v>
                </c:pt>
                <c:pt idx="5902">
                  <c:v>26.75</c:v>
                </c:pt>
                <c:pt idx="5903">
                  <c:v>26.74</c:v>
                </c:pt>
                <c:pt idx="5904">
                  <c:v>26.74</c:v>
                </c:pt>
                <c:pt idx="5905">
                  <c:v>26.73</c:v>
                </c:pt>
                <c:pt idx="5906">
                  <c:v>26.73</c:v>
                </c:pt>
                <c:pt idx="5907">
                  <c:v>26.73</c:v>
                </c:pt>
                <c:pt idx="5908">
                  <c:v>26.72</c:v>
                </c:pt>
                <c:pt idx="5909">
                  <c:v>26.72</c:v>
                </c:pt>
                <c:pt idx="5910">
                  <c:v>26.72</c:v>
                </c:pt>
                <c:pt idx="5911">
                  <c:v>26.72</c:v>
                </c:pt>
                <c:pt idx="5912">
                  <c:v>26.71</c:v>
                </c:pt>
                <c:pt idx="5913">
                  <c:v>26.71</c:v>
                </c:pt>
                <c:pt idx="5914">
                  <c:v>26.71</c:v>
                </c:pt>
                <c:pt idx="5915">
                  <c:v>26.7</c:v>
                </c:pt>
                <c:pt idx="5916">
                  <c:v>26.69</c:v>
                </c:pt>
                <c:pt idx="5917">
                  <c:v>26.69</c:v>
                </c:pt>
                <c:pt idx="5918">
                  <c:v>26.69</c:v>
                </c:pt>
                <c:pt idx="5919">
                  <c:v>26.69</c:v>
                </c:pt>
                <c:pt idx="5920">
                  <c:v>26.69</c:v>
                </c:pt>
                <c:pt idx="5921">
                  <c:v>26.69</c:v>
                </c:pt>
                <c:pt idx="5922">
                  <c:v>26.68</c:v>
                </c:pt>
                <c:pt idx="5923">
                  <c:v>26.68</c:v>
                </c:pt>
                <c:pt idx="5924">
                  <c:v>26.68</c:v>
                </c:pt>
                <c:pt idx="5925">
                  <c:v>26.68</c:v>
                </c:pt>
                <c:pt idx="5926">
                  <c:v>26.68</c:v>
                </c:pt>
                <c:pt idx="5927">
                  <c:v>26.67</c:v>
                </c:pt>
                <c:pt idx="5928">
                  <c:v>26.66</c:v>
                </c:pt>
                <c:pt idx="5929">
                  <c:v>26.66</c:v>
                </c:pt>
                <c:pt idx="5930">
                  <c:v>26.66</c:v>
                </c:pt>
                <c:pt idx="5931">
                  <c:v>26.66</c:v>
                </c:pt>
                <c:pt idx="5932">
                  <c:v>26.66</c:v>
                </c:pt>
                <c:pt idx="5933">
                  <c:v>26.65</c:v>
                </c:pt>
                <c:pt idx="5934">
                  <c:v>26.65</c:v>
                </c:pt>
                <c:pt idx="5935">
                  <c:v>26.64</c:v>
                </c:pt>
                <c:pt idx="5936">
                  <c:v>26.64</c:v>
                </c:pt>
                <c:pt idx="5937">
                  <c:v>26.63</c:v>
                </c:pt>
                <c:pt idx="5938">
                  <c:v>26.62</c:v>
                </c:pt>
                <c:pt idx="5939">
                  <c:v>26.61</c:v>
                </c:pt>
                <c:pt idx="5940">
                  <c:v>26.61</c:v>
                </c:pt>
                <c:pt idx="5941">
                  <c:v>26.6</c:v>
                </c:pt>
                <c:pt idx="5942">
                  <c:v>26.6</c:v>
                </c:pt>
                <c:pt idx="5943">
                  <c:v>26.6</c:v>
                </c:pt>
                <c:pt idx="5944">
                  <c:v>26.59</c:v>
                </c:pt>
                <c:pt idx="5945">
                  <c:v>26.59</c:v>
                </c:pt>
                <c:pt idx="5946">
                  <c:v>26.59</c:v>
                </c:pt>
                <c:pt idx="5947">
                  <c:v>26.59</c:v>
                </c:pt>
                <c:pt idx="5948">
                  <c:v>26.58</c:v>
                </c:pt>
                <c:pt idx="5949">
                  <c:v>26.58</c:v>
                </c:pt>
                <c:pt idx="5950">
                  <c:v>26.57</c:v>
                </c:pt>
                <c:pt idx="5951">
                  <c:v>26.57</c:v>
                </c:pt>
                <c:pt idx="5952">
                  <c:v>26.56</c:v>
                </c:pt>
                <c:pt idx="5953">
                  <c:v>26.56</c:v>
                </c:pt>
                <c:pt idx="5954">
                  <c:v>26.56</c:v>
                </c:pt>
                <c:pt idx="5955">
                  <c:v>26.55</c:v>
                </c:pt>
                <c:pt idx="5956">
                  <c:v>26.55</c:v>
                </c:pt>
                <c:pt idx="5957">
                  <c:v>26.54</c:v>
                </c:pt>
                <c:pt idx="5958">
                  <c:v>26.54</c:v>
                </c:pt>
                <c:pt idx="5959">
                  <c:v>26.54</c:v>
                </c:pt>
                <c:pt idx="5960">
                  <c:v>26.53</c:v>
                </c:pt>
                <c:pt idx="5961">
                  <c:v>26.53</c:v>
                </c:pt>
                <c:pt idx="5962">
                  <c:v>26.53</c:v>
                </c:pt>
                <c:pt idx="5963">
                  <c:v>26.53</c:v>
                </c:pt>
                <c:pt idx="5964">
                  <c:v>26.51</c:v>
                </c:pt>
                <c:pt idx="5965">
                  <c:v>26.5</c:v>
                </c:pt>
                <c:pt idx="5966">
                  <c:v>26.5</c:v>
                </c:pt>
                <c:pt idx="5967">
                  <c:v>26.5</c:v>
                </c:pt>
                <c:pt idx="5968">
                  <c:v>26.5</c:v>
                </c:pt>
                <c:pt idx="5969">
                  <c:v>26.5</c:v>
                </c:pt>
                <c:pt idx="5970">
                  <c:v>26.5</c:v>
                </c:pt>
                <c:pt idx="5971">
                  <c:v>26.49</c:v>
                </c:pt>
                <c:pt idx="5972">
                  <c:v>26.49</c:v>
                </c:pt>
                <c:pt idx="5973">
                  <c:v>26.48</c:v>
                </c:pt>
                <c:pt idx="5974">
                  <c:v>26.48</c:v>
                </c:pt>
                <c:pt idx="5975">
                  <c:v>26.48</c:v>
                </c:pt>
                <c:pt idx="5976">
                  <c:v>26.48</c:v>
                </c:pt>
                <c:pt idx="5977">
                  <c:v>26.47</c:v>
                </c:pt>
                <c:pt idx="5978">
                  <c:v>26.47</c:v>
                </c:pt>
                <c:pt idx="5979">
                  <c:v>26.47</c:v>
                </c:pt>
                <c:pt idx="5980">
                  <c:v>26.46</c:v>
                </c:pt>
                <c:pt idx="5981">
                  <c:v>26.46</c:v>
                </c:pt>
                <c:pt idx="5982">
                  <c:v>26.46</c:v>
                </c:pt>
                <c:pt idx="5983">
                  <c:v>26.45</c:v>
                </c:pt>
                <c:pt idx="5984">
                  <c:v>26.45</c:v>
                </c:pt>
                <c:pt idx="5985">
                  <c:v>26.45</c:v>
                </c:pt>
                <c:pt idx="5986">
                  <c:v>26.45</c:v>
                </c:pt>
                <c:pt idx="5987">
                  <c:v>26.44</c:v>
                </c:pt>
                <c:pt idx="5988">
                  <c:v>26.43</c:v>
                </c:pt>
                <c:pt idx="5989">
                  <c:v>26.43</c:v>
                </c:pt>
                <c:pt idx="5990">
                  <c:v>26.43</c:v>
                </c:pt>
                <c:pt idx="5991">
                  <c:v>26.42</c:v>
                </c:pt>
                <c:pt idx="5992">
                  <c:v>26.42</c:v>
                </c:pt>
                <c:pt idx="5993">
                  <c:v>26.42</c:v>
                </c:pt>
                <c:pt idx="5994">
                  <c:v>26.42</c:v>
                </c:pt>
                <c:pt idx="5995">
                  <c:v>26.42</c:v>
                </c:pt>
                <c:pt idx="5996">
                  <c:v>26.41</c:v>
                </c:pt>
                <c:pt idx="5997">
                  <c:v>26.41</c:v>
                </c:pt>
                <c:pt idx="5998">
                  <c:v>26.41</c:v>
                </c:pt>
                <c:pt idx="5999">
                  <c:v>26.4</c:v>
                </c:pt>
                <c:pt idx="6000">
                  <c:v>26.4</c:v>
                </c:pt>
                <c:pt idx="6001">
                  <c:v>26.4</c:v>
                </c:pt>
                <c:pt idx="6002">
                  <c:v>26.4</c:v>
                </c:pt>
                <c:pt idx="6003">
                  <c:v>26.4</c:v>
                </c:pt>
                <c:pt idx="6004">
                  <c:v>26.4</c:v>
                </c:pt>
                <c:pt idx="6005">
                  <c:v>26.4</c:v>
                </c:pt>
                <c:pt idx="6006">
                  <c:v>26.39</c:v>
                </c:pt>
                <c:pt idx="6007">
                  <c:v>26.39</c:v>
                </c:pt>
                <c:pt idx="6008">
                  <c:v>26.39</c:v>
                </c:pt>
                <c:pt idx="6009">
                  <c:v>26.39</c:v>
                </c:pt>
                <c:pt idx="6010">
                  <c:v>26.38</c:v>
                </c:pt>
                <c:pt idx="6011">
                  <c:v>26.38</c:v>
                </c:pt>
                <c:pt idx="6012">
                  <c:v>26.38</c:v>
                </c:pt>
                <c:pt idx="6013">
                  <c:v>26.37</c:v>
                </c:pt>
                <c:pt idx="6014">
                  <c:v>26.36</c:v>
                </c:pt>
                <c:pt idx="6015">
                  <c:v>26.36</c:v>
                </c:pt>
                <c:pt idx="6016">
                  <c:v>26.35</c:v>
                </c:pt>
                <c:pt idx="6017">
                  <c:v>26.35</c:v>
                </c:pt>
                <c:pt idx="6018">
                  <c:v>26.34</c:v>
                </c:pt>
                <c:pt idx="6019">
                  <c:v>26.34</c:v>
                </c:pt>
                <c:pt idx="6020">
                  <c:v>26.34</c:v>
                </c:pt>
                <c:pt idx="6021">
                  <c:v>26.34</c:v>
                </c:pt>
                <c:pt idx="6022">
                  <c:v>26.33</c:v>
                </c:pt>
                <c:pt idx="6023">
                  <c:v>26.32</c:v>
                </c:pt>
                <c:pt idx="6024">
                  <c:v>26.32</c:v>
                </c:pt>
                <c:pt idx="6025">
                  <c:v>26.32</c:v>
                </c:pt>
                <c:pt idx="6026">
                  <c:v>26.31</c:v>
                </c:pt>
                <c:pt idx="6027">
                  <c:v>26.31</c:v>
                </c:pt>
                <c:pt idx="6028">
                  <c:v>26.3</c:v>
                </c:pt>
                <c:pt idx="6029">
                  <c:v>26.29</c:v>
                </c:pt>
                <c:pt idx="6030">
                  <c:v>26.29</c:v>
                </c:pt>
                <c:pt idx="6031">
                  <c:v>26.28</c:v>
                </c:pt>
                <c:pt idx="6032">
                  <c:v>26.27</c:v>
                </c:pt>
                <c:pt idx="6033">
                  <c:v>26.26</c:v>
                </c:pt>
                <c:pt idx="6034">
                  <c:v>26.26</c:v>
                </c:pt>
                <c:pt idx="6035">
                  <c:v>26.26</c:v>
                </c:pt>
                <c:pt idx="6036">
                  <c:v>26.26</c:v>
                </c:pt>
                <c:pt idx="6037">
                  <c:v>26.26</c:v>
                </c:pt>
                <c:pt idx="6038">
                  <c:v>26.26</c:v>
                </c:pt>
                <c:pt idx="6039">
                  <c:v>26.25</c:v>
                </c:pt>
                <c:pt idx="6040">
                  <c:v>26.25</c:v>
                </c:pt>
                <c:pt idx="6041">
                  <c:v>26.24</c:v>
                </c:pt>
                <c:pt idx="6042">
                  <c:v>26.24</c:v>
                </c:pt>
                <c:pt idx="6043">
                  <c:v>26.23</c:v>
                </c:pt>
                <c:pt idx="6044">
                  <c:v>26.23</c:v>
                </c:pt>
                <c:pt idx="6045">
                  <c:v>26.23</c:v>
                </c:pt>
                <c:pt idx="6046">
                  <c:v>26.22</c:v>
                </c:pt>
                <c:pt idx="6047">
                  <c:v>26.22</c:v>
                </c:pt>
                <c:pt idx="6048">
                  <c:v>26.21</c:v>
                </c:pt>
                <c:pt idx="6049">
                  <c:v>26.21</c:v>
                </c:pt>
                <c:pt idx="6050">
                  <c:v>26.21</c:v>
                </c:pt>
                <c:pt idx="6051">
                  <c:v>26.21</c:v>
                </c:pt>
                <c:pt idx="6052">
                  <c:v>26.21</c:v>
                </c:pt>
                <c:pt idx="6053">
                  <c:v>26.21</c:v>
                </c:pt>
                <c:pt idx="6054">
                  <c:v>26.21</c:v>
                </c:pt>
                <c:pt idx="6055">
                  <c:v>26.2</c:v>
                </c:pt>
                <c:pt idx="6056">
                  <c:v>26.2</c:v>
                </c:pt>
                <c:pt idx="6057">
                  <c:v>26.2</c:v>
                </c:pt>
                <c:pt idx="6058">
                  <c:v>26.19</c:v>
                </c:pt>
                <c:pt idx="6059">
                  <c:v>26.19</c:v>
                </c:pt>
                <c:pt idx="6060">
                  <c:v>26.18</c:v>
                </c:pt>
                <c:pt idx="6061">
                  <c:v>26.18</c:v>
                </c:pt>
                <c:pt idx="6062">
                  <c:v>26.18</c:v>
                </c:pt>
                <c:pt idx="6063">
                  <c:v>26.17</c:v>
                </c:pt>
                <c:pt idx="6064">
                  <c:v>26.17</c:v>
                </c:pt>
                <c:pt idx="6065">
                  <c:v>26.17</c:v>
                </c:pt>
                <c:pt idx="6066">
                  <c:v>26.17</c:v>
                </c:pt>
                <c:pt idx="6067">
                  <c:v>26.17</c:v>
                </c:pt>
                <c:pt idx="6068">
                  <c:v>26.16</c:v>
                </c:pt>
                <c:pt idx="6069">
                  <c:v>26.16</c:v>
                </c:pt>
                <c:pt idx="6070">
                  <c:v>26.14</c:v>
                </c:pt>
                <c:pt idx="6071">
                  <c:v>26.14</c:v>
                </c:pt>
                <c:pt idx="6072">
                  <c:v>26.14</c:v>
                </c:pt>
                <c:pt idx="6073">
                  <c:v>26.14</c:v>
                </c:pt>
                <c:pt idx="6074">
                  <c:v>26.13</c:v>
                </c:pt>
                <c:pt idx="6075">
                  <c:v>26.13</c:v>
                </c:pt>
                <c:pt idx="6076">
                  <c:v>26.13</c:v>
                </c:pt>
                <c:pt idx="6077">
                  <c:v>26.12</c:v>
                </c:pt>
                <c:pt idx="6078">
                  <c:v>26.11</c:v>
                </c:pt>
                <c:pt idx="6079">
                  <c:v>26.11</c:v>
                </c:pt>
                <c:pt idx="6080">
                  <c:v>26.1</c:v>
                </c:pt>
                <c:pt idx="6081">
                  <c:v>26.1</c:v>
                </c:pt>
                <c:pt idx="6082">
                  <c:v>26.1</c:v>
                </c:pt>
                <c:pt idx="6083">
                  <c:v>26.1</c:v>
                </c:pt>
                <c:pt idx="6084">
                  <c:v>26.1</c:v>
                </c:pt>
                <c:pt idx="6085">
                  <c:v>26.1</c:v>
                </c:pt>
                <c:pt idx="6086">
                  <c:v>26.1</c:v>
                </c:pt>
                <c:pt idx="6087">
                  <c:v>26.09</c:v>
                </c:pt>
                <c:pt idx="6088">
                  <c:v>26.09</c:v>
                </c:pt>
                <c:pt idx="6089">
                  <c:v>26.08</c:v>
                </c:pt>
                <c:pt idx="6090">
                  <c:v>26.08</c:v>
                </c:pt>
                <c:pt idx="6091">
                  <c:v>26.08</c:v>
                </c:pt>
                <c:pt idx="6092">
                  <c:v>26.08</c:v>
                </c:pt>
                <c:pt idx="6093">
                  <c:v>26.08</c:v>
                </c:pt>
                <c:pt idx="6094">
                  <c:v>26.08</c:v>
                </c:pt>
                <c:pt idx="6095">
                  <c:v>26.08</c:v>
                </c:pt>
                <c:pt idx="6096">
                  <c:v>26.08</c:v>
                </c:pt>
                <c:pt idx="6097">
                  <c:v>26.08</c:v>
                </c:pt>
                <c:pt idx="6098">
                  <c:v>26.08</c:v>
                </c:pt>
                <c:pt idx="6099">
                  <c:v>26.07</c:v>
                </c:pt>
                <c:pt idx="6100">
                  <c:v>26.07</c:v>
                </c:pt>
                <c:pt idx="6101">
                  <c:v>26.07</c:v>
                </c:pt>
                <c:pt idx="6102">
                  <c:v>26.07</c:v>
                </c:pt>
                <c:pt idx="6103">
                  <c:v>26.07</c:v>
                </c:pt>
                <c:pt idx="6104">
                  <c:v>26.07</c:v>
                </c:pt>
                <c:pt idx="6105">
                  <c:v>26.06</c:v>
                </c:pt>
                <c:pt idx="6106">
                  <c:v>26.06</c:v>
                </c:pt>
                <c:pt idx="6107">
                  <c:v>26.06</c:v>
                </c:pt>
                <c:pt idx="6108">
                  <c:v>26.06</c:v>
                </c:pt>
                <c:pt idx="6109">
                  <c:v>26.06</c:v>
                </c:pt>
                <c:pt idx="6110">
                  <c:v>26.06</c:v>
                </c:pt>
                <c:pt idx="6111">
                  <c:v>26.05</c:v>
                </c:pt>
                <c:pt idx="6112">
                  <c:v>26.05</c:v>
                </c:pt>
                <c:pt idx="6113">
                  <c:v>26.05</c:v>
                </c:pt>
                <c:pt idx="6114">
                  <c:v>26.05</c:v>
                </c:pt>
                <c:pt idx="6115">
                  <c:v>26.04</c:v>
                </c:pt>
                <c:pt idx="6116">
                  <c:v>26.04</c:v>
                </c:pt>
                <c:pt idx="6117">
                  <c:v>26.04</c:v>
                </c:pt>
                <c:pt idx="6118">
                  <c:v>26.04</c:v>
                </c:pt>
                <c:pt idx="6119">
                  <c:v>26.03</c:v>
                </c:pt>
                <c:pt idx="6120">
                  <c:v>26.03</c:v>
                </c:pt>
                <c:pt idx="6121">
                  <c:v>26.03</c:v>
                </c:pt>
                <c:pt idx="6122">
                  <c:v>26.03</c:v>
                </c:pt>
                <c:pt idx="6123">
                  <c:v>26.03</c:v>
                </c:pt>
                <c:pt idx="6124">
                  <c:v>26.02</c:v>
                </c:pt>
                <c:pt idx="6125">
                  <c:v>26.02</c:v>
                </c:pt>
                <c:pt idx="6126">
                  <c:v>26.02</c:v>
                </c:pt>
                <c:pt idx="6127">
                  <c:v>26.02</c:v>
                </c:pt>
                <c:pt idx="6128">
                  <c:v>26.02</c:v>
                </c:pt>
                <c:pt idx="6129">
                  <c:v>26.02</c:v>
                </c:pt>
                <c:pt idx="6130">
                  <c:v>26.02</c:v>
                </c:pt>
                <c:pt idx="6131">
                  <c:v>26.02</c:v>
                </c:pt>
                <c:pt idx="6132">
                  <c:v>26.02</c:v>
                </c:pt>
                <c:pt idx="6133">
                  <c:v>26.02</c:v>
                </c:pt>
                <c:pt idx="6134">
                  <c:v>26.02</c:v>
                </c:pt>
                <c:pt idx="6135">
                  <c:v>26.02</c:v>
                </c:pt>
                <c:pt idx="6136">
                  <c:v>26.01</c:v>
                </c:pt>
                <c:pt idx="6137">
                  <c:v>26.01</c:v>
                </c:pt>
                <c:pt idx="6138">
                  <c:v>26.01</c:v>
                </c:pt>
                <c:pt idx="6139">
                  <c:v>26.01</c:v>
                </c:pt>
                <c:pt idx="6140">
                  <c:v>26.01</c:v>
                </c:pt>
                <c:pt idx="6141">
                  <c:v>26.01</c:v>
                </c:pt>
                <c:pt idx="6142">
                  <c:v>26.01</c:v>
                </c:pt>
                <c:pt idx="6143">
                  <c:v>26.01</c:v>
                </c:pt>
                <c:pt idx="6144">
                  <c:v>26.01</c:v>
                </c:pt>
                <c:pt idx="6145">
                  <c:v>26.01</c:v>
                </c:pt>
                <c:pt idx="6146">
                  <c:v>26.01</c:v>
                </c:pt>
                <c:pt idx="6147">
                  <c:v>26.01</c:v>
                </c:pt>
                <c:pt idx="6148">
                  <c:v>26</c:v>
                </c:pt>
                <c:pt idx="6149">
                  <c:v>26</c:v>
                </c:pt>
                <c:pt idx="6150">
                  <c:v>26</c:v>
                </c:pt>
                <c:pt idx="6151">
                  <c:v>26</c:v>
                </c:pt>
                <c:pt idx="6152">
                  <c:v>26</c:v>
                </c:pt>
                <c:pt idx="6153">
                  <c:v>26</c:v>
                </c:pt>
                <c:pt idx="6154">
                  <c:v>25.99</c:v>
                </c:pt>
                <c:pt idx="6155">
                  <c:v>25.99</c:v>
                </c:pt>
                <c:pt idx="6156">
                  <c:v>25.99</c:v>
                </c:pt>
                <c:pt idx="6157">
                  <c:v>25.99</c:v>
                </c:pt>
                <c:pt idx="6158">
                  <c:v>25.99</c:v>
                </c:pt>
                <c:pt idx="6159">
                  <c:v>25.99</c:v>
                </c:pt>
                <c:pt idx="6160">
                  <c:v>25.98</c:v>
                </c:pt>
                <c:pt idx="6161">
                  <c:v>25.98</c:v>
                </c:pt>
                <c:pt idx="6162">
                  <c:v>25.98</c:v>
                </c:pt>
                <c:pt idx="6163">
                  <c:v>25.98</c:v>
                </c:pt>
                <c:pt idx="6164">
                  <c:v>25.98</c:v>
                </c:pt>
                <c:pt idx="6165">
                  <c:v>25.98</c:v>
                </c:pt>
                <c:pt idx="6166">
                  <c:v>25.97</c:v>
                </c:pt>
                <c:pt idx="6167">
                  <c:v>25.97</c:v>
                </c:pt>
                <c:pt idx="6168">
                  <c:v>25.97</c:v>
                </c:pt>
                <c:pt idx="6169">
                  <c:v>25.97</c:v>
                </c:pt>
                <c:pt idx="6170">
                  <c:v>25.97</c:v>
                </c:pt>
                <c:pt idx="6171">
                  <c:v>25.96</c:v>
                </c:pt>
                <c:pt idx="6172">
                  <c:v>25.96</c:v>
                </c:pt>
                <c:pt idx="6173">
                  <c:v>25.96</c:v>
                </c:pt>
                <c:pt idx="6174">
                  <c:v>25.95</c:v>
                </c:pt>
                <c:pt idx="6175">
                  <c:v>25.95</c:v>
                </c:pt>
                <c:pt idx="6176">
                  <c:v>25.95</c:v>
                </c:pt>
                <c:pt idx="6177">
                  <c:v>25.95</c:v>
                </c:pt>
                <c:pt idx="6178">
                  <c:v>25.94</c:v>
                </c:pt>
                <c:pt idx="6179">
                  <c:v>25.94</c:v>
                </c:pt>
                <c:pt idx="6180">
                  <c:v>25.94</c:v>
                </c:pt>
                <c:pt idx="6181">
                  <c:v>25.94</c:v>
                </c:pt>
                <c:pt idx="6182">
                  <c:v>25.94</c:v>
                </c:pt>
                <c:pt idx="6183">
                  <c:v>25.94</c:v>
                </c:pt>
                <c:pt idx="6184">
                  <c:v>25.93</c:v>
                </c:pt>
                <c:pt idx="6185">
                  <c:v>25.93</c:v>
                </c:pt>
                <c:pt idx="6186">
                  <c:v>25.93</c:v>
                </c:pt>
                <c:pt idx="6187">
                  <c:v>25.93</c:v>
                </c:pt>
                <c:pt idx="6188">
                  <c:v>25.93</c:v>
                </c:pt>
                <c:pt idx="6189">
                  <c:v>25.93</c:v>
                </c:pt>
                <c:pt idx="6190">
                  <c:v>25.93</c:v>
                </c:pt>
                <c:pt idx="6191">
                  <c:v>25.92</c:v>
                </c:pt>
                <c:pt idx="6192">
                  <c:v>25.92</c:v>
                </c:pt>
                <c:pt idx="6193">
                  <c:v>25.92</c:v>
                </c:pt>
                <c:pt idx="6194">
                  <c:v>25.92</c:v>
                </c:pt>
                <c:pt idx="6195">
                  <c:v>25.92</c:v>
                </c:pt>
                <c:pt idx="6196">
                  <c:v>25.91</c:v>
                </c:pt>
                <c:pt idx="6197">
                  <c:v>25.91</c:v>
                </c:pt>
                <c:pt idx="6198">
                  <c:v>25.91</c:v>
                </c:pt>
                <c:pt idx="6199">
                  <c:v>25.91</c:v>
                </c:pt>
                <c:pt idx="6200">
                  <c:v>25.91</c:v>
                </c:pt>
                <c:pt idx="6201">
                  <c:v>25.91</c:v>
                </c:pt>
                <c:pt idx="6202">
                  <c:v>25.91</c:v>
                </c:pt>
                <c:pt idx="6203">
                  <c:v>25.91</c:v>
                </c:pt>
                <c:pt idx="6204">
                  <c:v>25.91</c:v>
                </c:pt>
                <c:pt idx="6205">
                  <c:v>25.9</c:v>
                </c:pt>
                <c:pt idx="6206">
                  <c:v>25.9</c:v>
                </c:pt>
                <c:pt idx="6207">
                  <c:v>25.89</c:v>
                </c:pt>
                <c:pt idx="6208">
                  <c:v>25.89</c:v>
                </c:pt>
                <c:pt idx="6209">
                  <c:v>25.89</c:v>
                </c:pt>
                <c:pt idx="6210">
                  <c:v>25.89</c:v>
                </c:pt>
                <c:pt idx="6211">
                  <c:v>25.88</c:v>
                </c:pt>
                <c:pt idx="6212">
                  <c:v>25.88</c:v>
                </c:pt>
                <c:pt idx="6213">
                  <c:v>25.87</c:v>
                </c:pt>
                <c:pt idx="6214">
                  <c:v>25.86</c:v>
                </c:pt>
                <c:pt idx="6215">
                  <c:v>25.86</c:v>
                </c:pt>
                <c:pt idx="6216">
                  <c:v>25.85</c:v>
                </c:pt>
                <c:pt idx="6217">
                  <c:v>25.85</c:v>
                </c:pt>
                <c:pt idx="6218">
                  <c:v>25.84</c:v>
                </c:pt>
                <c:pt idx="6219">
                  <c:v>25.84</c:v>
                </c:pt>
                <c:pt idx="6220">
                  <c:v>25.84</c:v>
                </c:pt>
                <c:pt idx="6221">
                  <c:v>25.84</c:v>
                </c:pt>
                <c:pt idx="6222">
                  <c:v>25.83</c:v>
                </c:pt>
                <c:pt idx="6223">
                  <c:v>25.83</c:v>
                </c:pt>
                <c:pt idx="6224">
                  <c:v>25.82</c:v>
                </c:pt>
                <c:pt idx="6225">
                  <c:v>25.81</c:v>
                </c:pt>
                <c:pt idx="6226">
                  <c:v>25.81</c:v>
                </c:pt>
                <c:pt idx="6227">
                  <c:v>25.81</c:v>
                </c:pt>
                <c:pt idx="6228">
                  <c:v>25.8</c:v>
                </c:pt>
                <c:pt idx="6229">
                  <c:v>25.79</c:v>
                </c:pt>
                <c:pt idx="6230">
                  <c:v>25.78</c:v>
                </c:pt>
                <c:pt idx="6231">
                  <c:v>25.77</c:v>
                </c:pt>
                <c:pt idx="6232">
                  <c:v>25.77</c:v>
                </c:pt>
                <c:pt idx="6233">
                  <c:v>25.77</c:v>
                </c:pt>
                <c:pt idx="6234">
                  <c:v>25.76</c:v>
                </c:pt>
                <c:pt idx="6235">
                  <c:v>25.76</c:v>
                </c:pt>
                <c:pt idx="6236">
                  <c:v>25.75</c:v>
                </c:pt>
                <c:pt idx="6237">
                  <c:v>25.75</c:v>
                </c:pt>
                <c:pt idx="6238">
                  <c:v>25.75</c:v>
                </c:pt>
                <c:pt idx="6239">
                  <c:v>25.75</c:v>
                </c:pt>
                <c:pt idx="6240">
                  <c:v>25.74</c:v>
                </c:pt>
                <c:pt idx="6241">
                  <c:v>25.74</c:v>
                </c:pt>
                <c:pt idx="6242">
                  <c:v>25.74</c:v>
                </c:pt>
                <c:pt idx="6243">
                  <c:v>25.73</c:v>
                </c:pt>
                <c:pt idx="6244">
                  <c:v>25.73</c:v>
                </c:pt>
                <c:pt idx="6245">
                  <c:v>25.73</c:v>
                </c:pt>
                <c:pt idx="6246">
                  <c:v>25.71</c:v>
                </c:pt>
                <c:pt idx="6247">
                  <c:v>25.7</c:v>
                </c:pt>
                <c:pt idx="6248">
                  <c:v>25.7</c:v>
                </c:pt>
                <c:pt idx="6249">
                  <c:v>25.69</c:v>
                </c:pt>
                <c:pt idx="6250">
                  <c:v>25.69</c:v>
                </c:pt>
                <c:pt idx="6251">
                  <c:v>25.69</c:v>
                </c:pt>
                <c:pt idx="6252">
                  <c:v>25.69</c:v>
                </c:pt>
                <c:pt idx="6253">
                  <c:v>25.68</c:v>
                </c:pt>
                <c:pt idx="6254">
                  <c:v>25.68</c:v>
                </c:pt>
                <c:pt idx="6255">
                  <c:v>25.67</c:v>
                </c:pt>
                <c:pt idx="6256">
                  <c:v>25.67</c:v>
                </c:pt>
                <c:pt idx="6257">
                  <c:v>25.67</c:v>
                </c:pt>
                <c:pt idx="6258">
                  <c:v>25.66</c:v>
                </c:pt>
                <c:pt idx="6259">
                  <c:v>25.65</c:v>
                </c:pt>
                <c:pt idx="6260">
                  <c:v>25.65</c:v>
                </c:pt>
                <c:pt idx="6261">
                  <c:v>25.65</c:v>
                </c:pt>
                <c:pt idx="6262">
                  <c:v>25.65</c:v>
                </c:pt>
                <c:pt idx="6263">
                  <c:v>25.64</c:v>
                </c:pt>
                <c:pt idx="6264">
                  <c:v>25.64</c:v>
                </c:pt>
                <c:pt idx="6265">
                  <c:v>25.63</c:v>
                </c:pt>
                <c:pt idx="6266">
                  <c:v>25.63</c:v>
                </c:pt>
                <c:pt idx="6267">
                  <c:v>25.63</c:v>
                </c:pt>
                <c:pt idx="6268">
                  <c:v>25.62</c:v>
                </c:pt>
                <c:pt idx="6269">
                  <c:v>25.62</c:v>
                </c:pt>
                <c:pt idx="6270">
                  <c:v>25.62</c:v>
                </c:pt>
                <c:pt idx="6271">
                  <c:v>25.61</c:v>
                </c:pt>
                <c:pt idx="6272">
                  <c:v>25.6</c:v>
                </c:pt>
                <c:pt idx="6273">
                  <c:v>25.59</c:v>
                </c:pt>
                <c:pt idx="6274">
                  <c:v>25.58</c:v>
                </c:pt>
                <c:pt idx="6275">
                  <c:v>25.58</c:v>
                </c:pt>
                <c:pt idx="6276">
                  <c:v>25.58</c:v>
                </c:pt>
                <c:pt idx="6277">
                  <c:v>25.57</c:v>
                </c:pt>
                <c:pt idx="6278">
                  <c:v>25.57</c:v>
                </c:pt>
                <c:pt idx="6279">
                  <c:v>25.57</c:v>
                </c:pt>
                <c:pt idx="6280">
                  <c:v>25.57</c:v>
                </c:pt>
                <c:pt idx="6281">
                  <c:v>25.57</c:v>
                </c:pt>
                <c:pt idx="6282">
                  <c:v>25.56</c:v>
                </c:pt>
                <c:pt idx="6283">
                  <c:v>25.56</c:v>
                </c:pt>
                <c:pt idx="6284">
                  <c:v>25.56</c:v>
                </c:pt>
                <c:pt idx="6285">
                  <c:v>25.56</c:v>
                </c:pt>
                <c:pt idx="6286">
                  <c:v>25.56</c:v>
                </c:pt>
                <c:pt idx="6287">
                  <c:v>25.55</c:v>
                </c:pt>
                <c:pt idx="6288">
                  <c:v>25.55</c:v>
                </c:pt>
                <c:pt idx="6289">
                  <c:v>25.55</c:v>
                </c:pt>
                <c:pt idx="6290">
                  <c:v>25.55</c:v>
                </c:pt>
                <c:pt idx="6291">
                  <c:v>25.54</c:v>
                </c:pt>
                <c:pt idx="6292">
                  <c:v>25.54</c:v>
                </c:pt>
                <c:pt idx="6293">
                  <c:v>25.54</c:v>
                </c:pt>
                <c:pt idx="6294">
                  <c:v>25.54</c:v>
                </c:pt>
                <c:pt idx="6295">
                  <c:v>25.54</c:v>
                </c:pt>
                <c:pt idx="6296">
                  <c:v>25.53</c:v>
                </c:pt>
                <c:pt idx="6297">
                  <c:v>25.53</c:v>
                </c:pt>
                <c:pt idx="6298">
                  <c:v>25.52</c:v>
                </c:pt>
                <c:pt idx="6299">
                  <c:v>25.52</c:v>
                </c:pt>
                <c:pt idx="6300">
                  <c:v>25.52</c:v>
                </c:pt>
                <c:pt idx="6301">
                  <c:v>25.51</c:v>
                </c:pt>
                <c:pt idx="6302">
                  <c:v>25.51</c:v>
                </c:pt>
                <c:pt idx="6303">
                  <c:v>25.51</c:v>
                </c:pt>
                <c:pt idx="6304">
                  <c:v>25.51</c:v>
                </c:pt>
                <c:pt idx="6305">
                  <c:v>25.5</c:v>
                </c:pt>
                <c:pt idx="6306">
                  <c:v>25.5</c:v>
                </c:pt>
                <c:pt idx="6307">
                  <c:v>25.5</c:v>
                </c:pt>
                <c:pt idx="6308">
                  <c:v>25.5</c:v>
                </c:pt>
                <c:pt idx="6309">
                  <c:v>25.5</c:v>
                </c:pt>
                <c:pt idx="6310">
                  <c:v>25.49</c:v>
                </c:pt>
                <c:pt idx="6311">
                  <c:v>25.49</c:v>
                </c:pt>
                <c:pt idx="6312">
                  <c:v>25.49</c:v>
                </c:pt>
                <c:pt idx="6313">
                  <c:v>25.49</c:v>
                </c:pt>
                <c:pt idx="6314">
                  <c:v>25.49</c:v>
                </c:pt>
                <c:pt idx="6315">
                  <c:v>25.48</c:v>
                </c:pt>
                <c:pt idx="6316">
                  <c:v>25.48</c:v>
                </c:pt>
                <c:pt idx="6317">
                  <c:v>25.48</c:v>
                </c:pt>
                <c:pt idx="6318">
                  <c:v>25.47</c:v>
                </c:pt>
                <c:pt idx="6319">
                  <c:v>25.47</c:v>
                </c:pt>
                <c:pt idx="6320">
                  <c:v>25.47</c:v>
                </c:pt>
                <c:pt idx="6321">
                  <c:v>25.46</c:v>
                </c:pt>
                <c:pt idx="6322">
                  <c:v>25.46</c:v>
                </c:pt>
                <c:pt idx="6323">
                  <c:v>25.46</c:v>
                </c:pt>
                <c:pt idx="6324">
                  <c:v>25.45</c:v>
                </c:pt>
                <c:pt idx="6325">
                  <c:v>25.45</c:v>
                </c:pt>
                <c:pt idx="6326">
                  <c:v>25.44</c:v>
                </c:pt>
                <c:pt idx="6327">
                  <c:v>25.44</c:v>
                </c:pt>
                <c:pt idx="6328">
                  <c:v>25.44</c:v>
                </c:pt>
                <c:pt idx="6329">
                  <c:v>25.44</c:v>
                </c:pt>
                <c:pt idx="6330">
                  <c:v>25.43</c:v>
                </c:pt>
                <c:pt idx="6331">
                  <c:v>25.43</c:v>
                </c:pt>
                <c:pt idx="6332">
                  <c:v>25.43</c:v>
                </c:pt>
                <c:pt idx="6333">
                  <c:v>25.43</c:v>
                </c:pt>
                <c:pt idx="6334">
                  <c:v>25.42</c:v>
                </c:pt>
                <c:pt idx="6335">
                  <c:v>25.42</c:v>
                </c:pt>
                <c:pt idx="6336">
                  <c:v>25.42</c:v>
                </c:pt>
                <c:pt idx="6337">
                  <c:v>25.42</c:v>
                </c:pt>
                <c:pt idx="6338">
                  <c:v>25.42</c:v>
                </c:pt>
                <c:pt idx="6339">
                  <c:v>25.41</c:v>
                </c:pt>
                <c:pt idx="6340">
                  <c:v>25.41</c:v>
                </c:pt>
                <c:pt idx="6341">
                  <c:v>25.41</c:v>
                </c:pt>
                <c:pt idx="6342">
                  <c:v>25.41</c:v>
                </c:pt>
                <c:pt idx="6343">
                  <c:v>25.41</c:v>
                </c:pt>
                <c:pt idx="6344">
                  <c:v>25.41</c:v>
                </c:pt>
                <c:pt idx="6345">
                  <c:v>25.41</c:v>
                </c:pt>
                <c:pt idx="6346">
                  <c:v>25.4</c:v>
                </c:pt>
                <c:pt idx="6347">
                  <c:v>25.4</c:v>
                </c:pt>
                <c:pt idx="6348">
                  <c:v>25.4</c:v>
                </c:pt>
                <c:pt idx="6349">
                  <c:v>25.4</c:v>
                </c:pt>
                <c:pt idx="6350">
                  <c:v>25.4</c:v>
                </c:pt>
                <c:pt idx="6351">
                  <c:v>25.4</c:v>
                </c:pt>
                <c:pt idx="6352">
                  <c:v>25.39</c:v>
                </c:pt>
                <c:pt idx="6353">
                  <c:v>25.38</c:v>
                </c:pt>
                <c:pt idx="6354">
                  <c:v>25.38</c:v>
                </c:pt>
                <c:pt idx="6355">
                  <c:v>25.37</c:v>
                </c:pt>
                <c:pt idx="6356">
                  <c:v>25.37</c:v>
                </c:pt>
                <c:pt idx="6357">
                  <c:v>25.37</c:v>
                </c:pt>
                <c:pt idx="6358">
                  <c:v>25.37</c:v>
                </c:pt>
                <c:pt idx="6359">
                  <c:v>25.36</c:v>
                </c:pt>
                <c:pt idx="6360">
                  <c:v>25.36</c:v>
                </c:pt>
                <c:pt idx="6361">
                  <c:v>25.36</c:v>
                </c:pt>
                <c:pt idx="6362">
                  <c:v>25.35</c:v>
                </c:pt>
                <c:pt idx="6363">
                  <c:v>25.35</c:v>
                </c:pt>
                <c:pt idx="6364">
                  <c:v>25.35</c:v>
                </c:pt>
                <c:pt idx="6365">
                  <c:v>25.34</c:v>
                </c:pt>
                <c:pt idx="6366">
                  <c:v>25.34</c:v>
                </c:pt>
                <c:pt idx="6367">
                  <c:v>25.33</c:v>
                </c:pt>
                <c:pt idx="6368">
                  <c:v>25.33</c:v>
                </c:pt>
                <c:pt idx="6369">
                  <c:v>25.32</c:v>
                </c:pt>
                <c:pt idx="6370">
                  <c:v>25.32</c:v>
                </c:pt>
                <c:pt idx="6371">
                  <c:v>25.32</c:v>
                </c:pt>
                <c:pt idx="6372">
                  <c:v>25.32</c:v>
                </c:pt>
                <c:pt idx="6373">
                  <c:v>25.32</c:v>
                </c:pt>
                <c:pt idx="6374">
                  <c:v>25.31</c:v>
                </c:pt>
                <c:pt idx="6375">
                  <c:v>25.31</c:v>
                </c:pt>
                <c:pt idx="6376">
                  <c:v>25.31</c:v>
                </c:pt>
                <c:pt idx="6377">
                  <c:v>25.31</c:v>
                </c:pt>
                <c:pt idx="6378">
                  <c:v>25.3</c:v>
                </c:pt>
                <c:pt idx="6379">
                  <c:v>25.29</c:v>
                </c:pt>
                <c:pt idx="6380">
                  <c:v>25.29</c:v>
                </c:pt>
                <c:pt idx="6381">
                  <c:v>25.29</c:v>
                </c:pt>
                <c:pt idx="6382">
                  <c:v>25.29</c:v>
                </c:pt>
                <c:pt idx="6383">
                  <c:v>25.29</c:v>
                </c:pt>
                <c:pt idx="6384">
                  <c:v>25.28</c:v>
                </c:pt>
                <c:pt idx="6385">
                  <c:v>25.28</c:v>
                </c:pt>
                <c:pt idx="6386">
                  <c:v>25.28</c:v>
                </c:pt>
                <c:pt idx="6387">
                  <c:v>25.28</c:v>
                </c:pt>
                <c:pt idx="6388">
                  <c:v>25.28</c:v>
                </c:pt>
                <c:pt idx="6389">
                  <c:v>25.27</c:v>
                </c:pt>
                <c:pt idx="6390">
                  <c:v>25.27</c:v>
                </c:pt>
                <c:pt idx="6391">
                  <c:v>25.27</c:v>
                </c:pt>
                <c:pt idx="6392">
                  <c:v>25.26</c:v>
                </c:pt>
                <c:pt idx="6393">
                  <c:v>25.26</c:v>
                </c:pt>
                <c:pt idx="6394">
                  <c:v>25.26</c:v>
                </c:pt>
                <c:pt idx="6395">
                  <c:v>25.25</c:v>
                </c:pt>
                <c:pt idx="6396">
                  <c:v>25.25</c:v>
                </c:pt>
                <c:pt idx="6397">
                  <c:v>25.25</c:v>
                </c:pt>
                <c:pt idx="6398">
                  <c:v>25.25</c:v>
                </c:pt>
                <c:pt idx="6399">
                  <c:v>25.24</c:v>
                </c:pt>
                <c:pt idx="6400">
                  <c:v>25.24</c:v>
                </c:pt>
                <c:pt idx="6401">
                  <c:v>25.24</c:v>
                </c:pt>
                <c:pt idx="6402">
                  <c:v>25.24</c:v>
                </c:pt>
                <c:pt idx="6403">
                  <c:v>25.24</c:v>
                </c:pt>
                <c:pt idx="6404">
                  <c:v>25.24</c:v>
                </c:pt>
                <c:pt idx="6405">
                  <c:v>25.24</c:v>
                </c:pt>
                <c:pt idx="6406">
                  <c:v>25.24</c:v>
                </c:pt>
                <c:pt idx="6407">
                  <c:v>25.23</c:v>
                </c:pt>
                <c:pt idx="6408">
                  <c:v>25.23</c:v>
                </c:pt>
                <c:pt idx="6409">
                  <c:v>25.22</c:v>
                </c:pt>
                <c:pt idx="6410">
                  <c:v>25.22</c:v>
                </c:pt>
                <c:pt idx="6411">
                  <c:v>25.22</c:v>
                </c:pt>
                <c:pt idx="6412">
                  <c:v>25.22</c:v>
                </c:pt>
                <c:pt idx="6413">
                  <c:v>25.21</c:v>
                </c:pt>
                <c:pt idx="6414">
                  <c:v>25.21</c:v>
                </c:pt>
                <c:pt idx="6415">
                  <c:v>25.21</c:v>
                </c:pt>
                <c:pt idx="6416">
                  <c:v>25.21</c:v>
                </c:pt>
                <c:pt idx="6417">
                  <c:v>25.21</c:v>
                </c:pt>
                <c:pt idx="6418">
                  <c:v>25.2</c:v>
                </c:pt>
                <c:pt idx="6419">
                  <c:v>25.2</c:v>
                </c:pt>
                <c:pt idx="6420">
                  <c:v>25.2</c:v>
                </c:pt>
                <c:pt idx="6421">
                  <c:v>25.19</c:v>
                </c:pt>
                <c:pt idx="6422">
                  <c:v>25.19</c:v>
                </c:pt>
                <c:pt idx="6423">
                  <c:v>25.19</c:v>
                </c:pt>
                <c:pt idx="6424">
                  <c:v>25.19</c:v>
                </c:pt>
                <c:pt idx="6425">
                  <c:v>25.19</c:v>
                </c:pt>
                <c:pt idx="6426">
                  <c:v>25.18</c:v>
                </c:pt>
                <c:pt idx="6427">
                  <c:v>25.18</c:v>
                </c:pt>
                <c:pt idx="6428">
                  <c:v>25.17</c:v>
                </c:pt>
                <c:pt idx="6429">
                  <c:v>25.16</c:v>
                </c:pt>
                <c:pt idx="6430">
                  <c:v>25.16</c:v>
                </c:pt>
                <c:pt idx="6431">
                  <c:v>25.16</c:v>
                </c:pt>
                <c:pt idx="6432">
                  <c:v>25.15</c:v>
                </c:pt>
                <c:pt idx="6433">
                  <c:v>25.14</c:v>
                </c:pt>
                <c:pt idx="6434">
                  <c:v>25.14</c:v>
                </c:pt>
                <c:pt idx="6435">
                  <c:v>25.14</c:v>
                </c:pt>
                <c:pt idx="6436">
                  <c:v>25.13</c:v>
                </c:pt>
                <c:pt idx="6437">
                  <c:v>25.13</c:v>
                </c:pt>
                <c:pt idx="6438">
                  <c:v>25.13</c:v>
                </c:pt>
                <c:pt idx="6439">
                  <c:v>25.13</c:v>
                </c:pt>
                <c:pt idx="6440">
                  <c:v>25.13</c:v>
                </c:pt>
                <c:pt idx="6441">
                  <c:v>25.13</c:v>
                </c:pt>
                <c:pt idx="6442">
                  <c:v>25.13</c:v>
                </c:pt>
                <c:pt idx="6443">
                  <c:v>25.13</c:v>
                </c:pt>
                <c:pt idx="6444">
                  <c:v>25.12</c:v>
                </c:pt>
                <c:pt idx="6445">
                  <c:v>25.12</c:v>
                </c:pt>
                <c:pt idx="6446">
                  <c:v>25.12</c:v>
                </c:pt>
                <c:pt idx="6447">
                  <c:v>25.11</c:v>
                </c:pt>
                <c:pt idx="6448">
                  <c:v>25.11</c:v>
                </c:pt>
                <c:pt idx="6449">
                  <c:v>25.11</c:v>
                </c:pt>
                <c:pt idx="6450">
                  <c:v>25.1</c:v>
                </c:pt>
                <c:pt idx="6451">
                  <c:v>25.1</c:v>
                </c:pt>
                <c:pt idx="6452">
                  <c:v>25.1</c:v>
                </c:pt>
                <c:pt idx="6453">
                  <c:v>25.1</c:v>
                </c:pt>
                <c:pt idx="6454">
                  <c:v>25.09</c:v>
                </c:pt>
                <c:pt idx="6455">
                  <c:v>25.09</c:v>
                </c:pt>
                <c:pt idx="6456">
                  <c:v>25.09</c:v>
                </c:pt>
                <c:pt idx="6457">
                  <c:v>25.09</c:v>
                </c:pt>
                <c:pt idx="6458">
                  <c:v>25.09</c:v>
                </c:pt>
                <c:pt idx="6459">
                  <c:v>25.09</c:v>
                </c:pt>
                <c:pt idx="6460">
                  <c:v>25.09</c:v>
                </c:pt>
                <c:pt idx="6461">
                  <c:v>25.09</c:v>
                </c:pt>
                <c:pt idx="6462">
                  <c:v>25.08</c:v>
                </c:pt>
                <c:pt idx="6463">
                  <c:v>25.08</c:v>
                </c:pt>
                <c:pt idx="6464">
                  <c:v>25.08</c:v>
                </c:pt>
                <c:pt idx="6465">
                  <c:v>25.08</c:v>
                </c:pt>
                <c:pt idx="6466">
                  <c:v>25.08</c:v>
                </c:pt>
                <c:pt idx="6467">
                  <c:v>25.08</c:v>
                </c:pt>
                <c:pt idx="6468">
                  <c:v>25.08</c:v>
                </c:pt>
                <c:pt idx="6469">
                  <c:v>25.08</c:v>
                </c:pt>
                <c:pt idx="6470">
                  <c:v>25.08</c:v>
                </c:pt>
                <c:pt idx="6471">
                  <c:v>25.08</c:v>
                </c:pt>
                <c:pt idx="6472">
                  <c:v>25.08</c:v>
                </c:pt>
                <c:pt idx="6473">
                  <c:v>25.08</c:v>
                </c:pt>
                <c:pt idx="6474">
                  <c:v>25.08</c:v>
                </c:pt>
                <c:pt idx="6475">
                  <c:v>25.07</c:v>
                </c:pt>
                <c:pt idx="6476">
                  <c:v>25.07</c:v>
                </c:pt>
                <c:pt idx="6477">
                  <c:v>25.07</c:v>
                </c:pt>
                <c:pt idx="6478">
                  <c:v>25.07</c:v>
                </c:pt>
                <c:pt idx="6479">
                  <c:v>25.07</c:v>
                </c:pt>
                <c:pt idx="6480">
                  <c:v>25.07</c:v>
                </c:pt>
                <c:pt idx="6481">
                  <c:v>25.07</c:v>
                </c:pt>
                <c:pt idx="6482">
                  <c:v>25.07</c:v>
                </c:pt>
                <c:pt idx="6483">
                  <c:v>25.07</c:v>
                </c:pt>
                <c:pt idx="6484">
                  <c:v>25.07</c:v>
                </c:pt>
                <c:pt idx="6485">
                  <c:v>25.07</c:v>
                </c:pt>
                <c:pt idx="6486">
                  <c:v>25.06</c:v>
                </c:pt>
                <c:pt idx="6487">
                  <c:v>25.06</c:v>
                </c:pt>
                <c:pt idx="6488">
                  <c:v>25.06</c:v>
                </c:pt>
                <c:pt idx="6489">
                  <c:v>25.06</c:v>
                </c:pt>
                <c:pt idx="6490">
                  <c:v>25.06</c:v>
                </c:pt>
                <c:pt idx="6491">
                  <c:v>25.06</c:v>
                </c:pt>
                <c:pt idx="6492">
                  <c:v>25.06</c:v>
                </c:pt>
                <c:pt idx="6493">
                  <c:v>25.05</c:v>
                </c:pt>
                <c:pt idx="6494">
                  <c:v>25.05</c:v>
                </c:pt>
                <c:pt idx="6495">
                  <c:v>25.05</c:v>
                </c:pt>
                <c:pt idx="6496">
                  <c:v>25.05</c:v>
                </c:pt>
                <c:pt idx="6497">
                  <c:v>25.05</c:v>
                </c:pt>
                <c:pt idx="6498">
                  <c:v>25.05</c:v>
                </c:pt>
                <c:pt idx="6499">
                  <c:v>25.05</c:v>
                </c:pt>
                <c:pt idx="6500">
                  <c:v>25.05</c:v>
                </c:pt>
                <c:pt idx="6501">
                  <c:v>25.05</c:v>
                </c:pt>
                <c:pt idx="6502">
                  <c:v>25.05</c:v>
                </c:pt>
                <c:pt idx="6503">
                  <c:v>25.04</c:v>
                </c:pt>
                <c:pt idx="6504">
                  <c:v>25.04</c:v>
                </c:pt>
                <c:pt idx="6505">
                  <c:v>25.04</c:v>
                </c:pt>
                <c:pt idx="6506">
                  <c:v>25.04</c:v>
                </c:pt>
                <c:pt idx="6507">
                  <c:v>25.04</c:v>
                </c:pt>
                <c:pt idx="6508">
                  <c:v>25.04</c:v>
                </c:pt>
                <c:pt idx="6509">
                  <c:v>25.03</c:v>
                </c:pt>
                <c:pt idx="6510">
                  <c:v>25.03</c:v>
                </c:pt>
                <c:pt idx="6511">
                  <c:v>25.03</c:v>
                </c:pt>
                <c:pt idx="6512">
                  <c:v>25.03</c:v>
                </c:pt>
                <c:pt idx="6513">
                  <c:v>25.02</c:v>
                </c:pt>
                <c:pt idx="6514">
                  <c:v>25.02</c:v>
                </c:pt>
                <c:pt idx="6515">
                  <c:v>25.02</c:v>
                </c:pt>
                <c:pt idx="6516">
                  <c:v>25.02</c:v>
                </c:pt>
                <c:pt idx="6517">
                  <c:v>25.02</c:v>
                </c:pt>
                <c:pt idx="6518">
                  <c:v>25.02</c:v>
                </c:pt>
                <c:pt idx="6519">
                  <c:v>25.02</c:v>
                </c:pt>
                <c:pt idx="6520">
                  <c:v>25.02</c:v>
                </c:pt>
                <c:pt idx="6521">
                  <c:v>25.01</c:v>
                </c:pt>
                <c:pt idx="6522">
                  <c:v>25.01</c:v>
                </c:pt>
                <c:pt idx="6523">
                  <c:v>25.01</c:v>
                </c:pt>
                <c:pt idx="6524">
                  <c:v>25.01</c:v>
                </c:pt>
                <c:pt idx="6525">
                  <c:v>25.01</c:v>
                </c:pt>
                <c:pt idx="6526">
                  <c:v>25.01</c:v>
                </c:pt>
                <c:pt idx="6527">
                  <c:v>25.01</c:v>
                </c:pt>
                <c:pt idx="6528">
                  <c:v>25</c:v>
                </c:pt>
                <c:pt idx="6529">
                  <c:v>25</c:v>
                </c:pt>
                <c:pt idx="6530">
                  <c:v>25</c:v>
                </c:pt>
                <c:pt idx="6531">
                  <c:v>25</c:v>
                </c:pt>
                <c:pt idx="6532">
                  <c:v>24.99</c:v>
                </c:pt>
                <c:pt idx="6533">
                  <c:v>24.99</c:v>
                </c:pt>
                <c:pt idx="6534">
                  <c:v>24.99</c:v>
                </c:pt>
                <c:pt idx="6535">
                  <c:v>24.99</c:v>
                </c:pt>
                <c:pt idx="6536">
                  <c:v>24.99</c:v>
                </c:pt>
                <c:pt idx="6537">
                  <c:v>24.99</c:v>
                </c:pt>
                <c:pt idx="6538">
                  <c:v>24.99</c:v>
                </c:pt>
                <c:pt idx="6539">
                  <c:v>24.99</c:v>
                </c:pt>
                <c:pt idx="6540">
                  <c:v>24.98</c:v>
                </c:pt>
                <c:pt idx="6541">
                  <c:v>24.98</c:v>
                </c:pt>
                <c:pt idx="6542">
                  <c:v>24.98</c:v>
                </c:pt>
                <c:pt idx="6543">
                  <c:v>24.98</c:v>
                </c:pt>
                <c:pt idx="6544">
                  <c:v>24.98</c:v>
                </c:pt>
                <c:pt idx="6545">
                  <c:v>24.97</c:v>
                </c:pt>
                <c:pt idx="6546">
                  <c:v>24.97</c:v>
                </c:pt>
                <c:pt idx="6547">
                  <c:v>24.97</c:v>
                </c:pt>
                <c:pt idx="6548">
                  <c:v>24.97</c:v>
                </c:pt>
                <c:pt idx="6549">
                  <c:v>24.97</c:v>
                </c:pt>
                <c:pt idx="6550">
                  <c:v>24.96</c:v>
                </c:pt>
                <c:pt idx="6551">
                  <c:v>24.96</c:v>
                </c:pt>
                <c:pt idx="6552">
                  <c:v>24.95</c:v>
                </c:pt>
                <c:pt idx="6553">
                  <c:v>24.95</c:v>
                </c:pt>
                <c:pt idx="6554">
                  <c:v>24.95</c:v>
                </c:pt>
                <c:pt idx="6555">
                  <c:v>24.95</c:v>
                </c:pt>
                <c:pt idx="6556">
                  <c:v>24.95</c:v>
                </c:pt>
                <c:pt idx="6557">
                  <c:v>24.95</c:v>
                </c:pt>
                <c:pt idx="6558">
                  <c:v>24.94</c:v>
                </c:pt>
                <c:pt idx="6559">
                  <c:v>24.94</c:v>
                </c:pt>
                <c:pt idx="6560">
                  <c:v>24.94</c:v>
                </c:pt>
                <c:pt idx="6561">
                  <c:v>24.94</c:v>
                </c:pt>
                <c:pt idx="6562">
                  <c:v>24.94</c:v>
                </c:pt>
                <c:pt idx="6563">
                  <c:v>24.93</c:v>
                </c:pt>
                <c:pt idx="6564">
                  <c:v>24.93</c:v>
                </c:pt>
                <c:pt idx="6565">
                  <c:v>24.93</c:v>
                </c:pt>
                <c:pt idx="6566">
                  <c:v>24.92</c:v>
                </c:pt>
                <c:pt idx="6567">
                  <c:v>24.92</c:v>
                </c:pt>
                <c:pt idx="6568">
                  <c:v>24.92</c:v>
                </c:pt>
                <c:pt idx="6569">
                  <c:v>24.92</c:v>
                </c:pt>
                <c:pt idx="6570">
                  <c:v>24.92</c:v>
                </c:pt>
                <c:pt idx="6571">
                  <c:v>24.92</c:v>
                </c:pt>
                <c:pt idx="6572">
                  <c:v>24.92</c:v>
                </c:pt>
                <c:pt idx="6573">
                  <c:v>24.92</c:v>
                </c:pt>
                <c:pt idx="6574">
                  <c:v>24.91</c:v>
                </c:pt>
                <c:pt idx="6575">
                  <c:v>24.91</c:v>
                </c:pt>
                <c:pt idx="6576">
                  <c:v>24.91</c:v>
                </c:pt>
                <c:pt idx="6577">
                  <c:v>24.9</c:v>
                </c:pt>
                <c:pt idx="6578">
                  <c:v>24.9</c:v>
                </c:pt>
                <c:pt idx="6579">
                  <c:v>24.9</c:v>
                </c:pt>
                <c:pt idx="6580">
                  <c:v>24.9</c:v>
                </c:pt>
                <c:pt idx="6581">
                  <c:v>24.89</c:v>
                </c:pt>
                <c:pt idx="6582">
                  <c:v>24.88</c:v>
                </c:pt>
                <c:pt idx="6583">
                  <c:v>24.88</c:v>
                </c:pt>
                <c:pt idx="6584">
                  <c:v>24.88</c:v>
                </c:pt>
                <c:pt idx="6585">
                  <c:v>24.88</c:v>
                </c:pt>
                <c:pt idx="6586">
                  <c:v>24.88</c:v>
                </c:pt>
                <c:pt idx="6587">
                  <c:v>24.87</c:v>
                </c:pt>
                <c:pt idx="6588">
                  <c:v>24.87</c:v>
                </c:pt>
                <c:pt idx="6589">
                  <c:v>24.87</c:v>
                </c:pt>
                <c:pt idx="6590">
                  <c:v>24.87</c:v>
                </c:pt>
                <c:pt idx="6591">
                  <c:v>24.87</c:v>
                </c:pt>
                <c:pt idx="6592">
                  <c:v>24.87</c:v>
                </c:pt>
                <c:pt idx="6593">
                  <c:v>24.86</c:v>
                </c:pt>
                <c:pt idx="6594">
                  <c:v>24.85</c:v>
                </c:pt>
                <c:pt idx="6595">
                  <c:v>24.85</c:v>
                </c:pt>
                <c:pt idx="6596">
                  <c:v>24.85</c:v>
                </c:pt>
                <c:pt idx="6597">
                  <c:v>24.85</c:v>
                </c:pt>
                <c:pt idx="6598">
                  <c:v>24.85</c:v>
                </c:pt>
                <c:pt idx="6599">
                  <c:v>24.85</c:v>
                </c:pt>
                <c:pt idx="6600">
                  <c:v>24.84</c:v>
                </c:pt>
                <c:pt idx="6601">
                  <c:v>24.84</c:v>
                </c:pt>
                <c:pt idx="6602">
                  <c:v>24.84</c:v>
                </c:pt>
                <c:pt idx="6603">
                  <c:v>24.84</c:v>
                </c:pt>
                <c:pt idx="6604">
                  <c:v>24.83</c:v>
                </c:pt>
                <c:pt idx="6605">
                  <c:v>24.83</c:v>
                </c:pt>
                <c:pt idx="6606">
                  <c:v>24.83</c:v>
                </c:pt>
                <c:pt idx="6607">
                  <c:v>24.83</c:v>
                </c:pt>
                <c:pt idx="6608">
                  <c:v>24.81</c:v>
                </c:pt>
                <c:pt idx="6609">
                  <c:v>24.81</c:v>
                </c:pt>
                <c:pt idx="6610">
                  <c:v>24.8</c:v>
                </c:pt>
                <c:pt idx="6611">
                  <c:v>24.8</c:v>
                </c:pt>
                <c:pt idx="6612">
                  <c:v>24.79</c:v>
                </c:pt>
                <c:pt idx="6613">
                  <c:v>24.79</c:v>
                </c:pt>
                <c:pt idx="6614">
                  <c:v>24.79</c:v>
                </c:pt>
                <c:pt idx="6615">
                  <c:v>24.78</c:v>
                </c:pt>
                <c:pt idx="6616">
                  <c:v>24.77</c:v>
                </c:pt>
                <c:pt idx="6617">
                  <c:v>24.77</c:v>
                </c:pt>
                <c:pt idx="6618">
                  <c:v>24.77</c:v>
                </c:pt>
                <c:pt idx="6619">
                  <c:v>24.77</c:v>
                </c:pt>
                <c:pt idx="6620">
                  <c:v>24.77</c:v>
                </c:pt>
                <c:pt idx="6621">
                  <c:v>24.76</c:v>
                </c:pt>
                <c:pt idx="6622">
                  <c:v>24.75</c:v>
                </c:pt>
                <c:pt idx="6623">
                  <c:v>24.75</c:v>
                </c:pt>
                <c:pt idx="6624">
                  <c:v>24.74</c:v>
                </c:pt>
                <c:pt idx="6625">
                  <c:v>24.74</c:v>
                </c:pt>
                <c:pt idx="6626">
                  <c:v>24.74</c:v>
                </c:pt>
                <c:pt idx="6627">
                  <c:v>24.74</c:v>
                </c:pt>
                <c:pt idx="6628">
                  <c:v>24.73</c:v>
                </c:pt>
                <c:pt idx="6629">
                  <c:v>24.72</c:v>
                </c:pt>
                <c:pt idx="6630">
                  <c:v>24.72</c:v>
                </c:pt>
                <c:pt idx="6631">
                  <c:v>24.72</c:v>
                </c:pt>
                <c:pt idx="6632">
                  <c:v>24.72</c:v>
                </c:pt>
                <c:pt idx="6633">
                  <c:v>24.71</c:v>
                </c:pt>
                <c:pt idx="6634">
                  <c:v>24.71</c:v>
                </c:pt>
                <c:pt idx="6635">
                  <c:v>24.71</c:v>
                </c:pt>
                <c:pt idx="6636">
                  <c:v>24.7</c:v>
                </c:pt>
                <c:pt idx="6637">
                  <c:v>24.7</c:v>
                </c:pt>
                <c:pt idx="6638">
                  <c:v>24.7</c:v>
                </c:pt>
                <c:pt idx="6639">
                  <c:v>24.69</c:v>
                </c:pt>
                <c:pt idx="6640">
                  <c:v>24.69</c:v>
                </c:pt>
                <c:pt idx="6641">
                  <c:v>24.69</c:v>
                </c:pt>
                <c:pt idx="6642">
                  <c:v>24.68</c:v>
                </c:pt>
                <c:pt idx="6643">
                  <c:v>24.67</c:v>
                </c:pt>
                <c:pt idx="6644">
                  <c:v>24.67</c:v>
                </c:pt>
                <c:pt idx="6645">
                  <c:v>24.67</c:v>
                </c:pt>
                <c:pt idx="6646">
                  <c:v>24.67</c:v>
                </c:pt>
                <c:pt idx="6647">
                  <c:v>24.67</c:v>
                </c:pt>
                <c:pt idx="6648">
                  <c:v>24.66</c:v>
                </c:pt>
                <c:pt idx="6649">
                  <c:v>24.65</c:v>
                </c:pt>
                <c:pt idx="6650">
                  <c:v>24.65</c:v>
                </c:pt>
                <c:pt idx="6651">
                  <c:v>24.65</c:v>
                </c:pt>
                <c:pt idx="6652">
                  <c:v>24.65</c:v>
                </c:pt>
                <c:pt idx="6653">
                  <c:v>24.65</c:v>
                </c:pt>
                <c:pt idx="6654">
                  <c:v>24.64</c:v>
                </c:pt>
                <c:pt idx="6655">
                  <c:v>24.64</c:v>
                </c:pt>
                <c:pt idx="6656">
                  <c:v>24.64</c:v>
                </c:pt>
                <c:pt idx="6657">
                  <c:v>24.64</c:v>
                </c:pt>
                <c:pt idx="6658">
                  <c:v>24.64</c:v>
                </c:pt>
                <c:pt idx="6659">
                  <c:v>24.63</c:v>
                </c:pt>
                <c:pt idx="6660">
                  <c:v>24.62</c:v>
                </c:pt>
                <c:pt idx="6661">
                  <c:v>24.62</c:v>
                </c:pt>
                <c:pt idx="6662">
                  <c:v>24.62</c:v>
                </c:pt>
                <c:pt idx="6663">
                  <c:v>24.61</c:v>
                </c:pt>
                <c:pt idx="6664">
                  <c:v>24.6</c:v>
                </c:pt>
                <c:pt idx="6665">
                  <c:v>24.6</c:v>
                </c:pt>
                <c:pt idx="6666">
                  <c:v>24.59</c:v>
                </c:pt>
                <c:pt idx="6667">
                  <c:v>24.59</c:v>
                </c:pt>
                <c:pt idx="6668">
                  <c:v>24.59</c:v>
                </c:pt>
                <c:pt idx="6669">
                  <c:v>24.59</c:v>
                </c:pt>
                <c:pt idx="6670">
                  <c:v>24.57</c:v>
                </c:pt>
                <c:pt idx="6671">
                  <c:v>24.57</c:v>
                </c:pt>
                <c:pt idx="6672">
                  <c:v>24.57</c:v>
                </c:pt>
                <c:pt idx="6673">
                  <c:v>24.57</c:v>
                </c:pt>
                <c:pt idx="6674">
                  <c:v>24.56</c:v>
                </c:pt>
                <c:pt idx="6675">
                  <c:v>24.55</c:v>
                </c:pt>
                <c:pt idx="6676">
                  <c:v>24.55</c:v>
                </c:pt>
                <c:pt idx="6677">
                  <c:v>24.55</c:v>
                </c:pt>
                <c:pt idx="6678">
                  <c:v>24.55</c:v>
                </c:pt>
                <c:pt idx="6679">
                  <c:v>24.54</c:v>
                </c:pt>
                <c:pt idx="6680">
                  <c:v>24.54</c:v>
                </c:pt>
                <c:pt idx="6681">
                  <c:v>24.53</c:v>
                </c:pt>
                <c:pt idx="6682">
                  <c:v>24.53</c:v>
                </c:pt>
                <c:pt idx="6683">
                  <c:v>24.52</c:v>
                </c:pt>
                <c:pt idx="6684">
                  <c:v>24.51</c:v>
                </c:pt>
                <c:pt idx="6685">
                  <c:v>24.51</c:v>
                </c:pt>
                <c:pt idx="6686">
                  <c:v>24.51</c:v>
                </c:pt>
                <c:pt idx="6687">
                  <c:v>24.51</c:v>
                </c:pt>
                <c:pt idx="6688">
                  <c:v>24.5</c:v>
                </c:pt>
                <c:pt idx="6689">
                  <c:v>24.5</c:v>
                </c:pt>
                <c:pt idx="6690">
                  <c:v>24.5</c:v>
                </c:pt>
                <c:pt idx="6691">
                  <c:v>24.5</c:v>
                </c:pt>
                <c:pt idx="6692">
                  <c:v>24.5</c:v>
                </c:pt>
                <c:pt idx="6693">
                  <c:v>24.49</c:v>
                </c:pt>
                <c:pt idx="6694">
                  <c:v>24.49</c:v>
                </c:pt>
                <c:pt idx="6695">
                  <c:v>24.49</c:v>
                </c:pt>
                <c:pt idx="6696">
                  <c:v>24.49</c:v>
                </c:pt>
                <c:pt idx="6697">
                  <c:v>24.48</c:v>
                </c:pt>
                <c:pt idx="6698">
                  <c:v>24.48</c:v>
                </c:pt>
                <c:pt idx="6699">
                  <c:v>24.48</c:v>
                </c:pt>
                <c:pt idx="6700">
                  <c:v>24.48</c:v>
                </c:pt>
                <c:pt idx="6701">
                  <c:v>24.47</c:v>
                </c:pt>
                <c:pt idx="6702">
                  <c:v>24.47</c:v>
                </c:pt>
                <c:pt idx="6703">
                  <c:v>24.46</c:v>
                </c:pt>
                <c:pt idx="6704">
                  <c:v>24.45</c:v>
                </c:pt>
                <c:pt idx="6705">
                  <c:v>24.45</c:v>
                </c:pt>
                <c:pt idx="6706">
                  <c:v>24.45</c:v>
                </c:pt>
                <c:pt idx="6707">
                  <c:v>24.44</c:v>
                </c:pt>
                <c:pt idx="6708">
                  <c:v>24.44</c:v>
                </c:pt>
                <c:pt idx="6709">
                  <c:v>24.44</c:v>
                </c:pt>
                <c:pt idx="6710">
                  <c:v>24.43</c:v>
                </c:pt>
                <c:pt idx="6711">
                  <c:v>24.43</c:v>
                </c:pt>
                <c:pt idx="6712">
                  <c:v>24.43</c:v>
                </c:pt>
                <c:pt idx="6713">
                  <c:v>24.43</c:v>
                </c:pt>
                <c:pt idx="6714">
                  <c:v>24.42</c:v>
                </c:pt>
                <c:pt idx="6715">
                  <c:v>24.42</c:v>
                </c:pt>
                <c:pt idx="6716">
                  <c:v>24.41</c:v>
                </c:pt>
                <c:pt idx="6717">
                  <c:v>24.39</c:v>
                </c:pt>
                <c:pt idx="6718">
                  <c:v>24.39</c:v>
                </c:pt>
                <c:pt idx="6719">
                  <c:v>24.39</c:v>
                </c:pt>
                <c:pt idx="6720">
                  <c:v>24.37</c:v>
                </c:pt>
                <c:pt idx="6721">
                  <c:v>24.37</c:v>
                </c:pt>
                <c:pt idx="6722">
                  <c:v>24.36</c:v>
                </c:pt>
                <c:pt idx="6723">
                  <c:v>24.36</c:v>
                </c:pt>
                <c:pt idx="6724">
                  <c:v>24.35</c:v>
                </c:pt>
                <c:pt idx="6725">
                  <c:v>24.35</c:v>
                </c:pt>
                <c:pt idx="6726">
                  <c:v>24.35</c:v>
                </c:pt>
                <c:pt idx="6727">
                  <c:v>24.34</c:v>
                </c:pt>
                <c:pt idx="6728">
                  <c:v>24.34</c:v>
                </c:pt>
                <c:pt idx="6729">
                  <c:v>24.34</c:v>
                </c:pt>
                <c:pt idx="6730">
                  <c:v>24.34</c:v>
                </c:pt>
                <c:pt idx="6731">
                  <c:v>24.33</c:v>
                </c:pt>
                <c:pt idx="6732">
                  <c:v>24.33</c:v>
                </c:pt>
                <c:pt idx="6733">
                  <c:v>24.33</c:v>
                </c:pt>
                <c:pt idx="6734">
                  <c:v>24.33</c:v>
                </c:pt>
                <c:pt idx="6735">
                  <c:v>24.33</c:v>
                </c:pt>
                <c:pt idx="6736">
                  <c:v>24.33</c:v>
                </c:pt>
                <c:pt idx="6737">
                  <c:v>24.33</c:v>
                </c:pt>
                <c:pt idx="6738">
                  <c:v>24.33</c:v>
                </c:pt>
                <c:pt idx="6739">
                  <c:v>24.32</c:v>
                </c:pt>
                <c:pt idx="6740">
                  <c:v>24.32</c:v>
                </c:pt>
                <c:pt idx="6741">
                  <c:v>24.32</c:v>
                </c:pt>
                <c:pt idx="6742">
                  <c:v>24.31</c:v>
                </c:pt>
                <c:pt idx="6743">
                  <c:v>24.3</c:v>
                </c:pt>
                <c:pt idx="6744">
                  <c:v>24.29</c:v>
                </c:pt>
                <c:pt idx="6745">
                  <c:v>24.29</c:v>
                </c:pt>
                <c:pt idx="6746">
                  <c:v>24.28</c:v>
                </c:pt>
                <c:pt idx="6747">
                  <c:v>24.28</c:v>
                </c:pt>
                <c:pt idx="6748">
                  <c:v>24.27</c:v>
                </c:pt>
                <c:pt idx="6749">
                  <c:v>24.27</c:v>
                </c:pt>
                <c:pt idx="6750">
                  <c:v>24.27</c:v>
                </c:pt>
                <c:pt idx="6751">
                  <c:v>24.26</c:v>
                </c:pt>
                <c:pt idx="6752">
                  <c:v>24.26</c:v>
                </c:pt>
                <c:pt idx="6753">
                  <c:v>24.26</c:v>
                </c:pt>
                <c:pt idx="6754">
                  <c:v>24.25</c:v>
                </c:pt>
                <c:pt idx="6755">
                  <c:v>24.24</c:v>
                </c:pt>
                <c:pt idx="6756">
                  <c:v>24.24</c:v>
                </c:pt>
                <c:pt idx="6757">
                  <c:v>24.24</c:v>
                </c:pt>
                <c:pt idx="6758">
                  <c:v>24.24</c:v>
                </c:pt>
                <c:pt idx="6759">
                  <c:v>24.23</c:v>
                </c:pt>
                <c:pt idx="6760">
                  <c:v>24.23</c:v>
                </c:pt>
                <c:pt idx="6761">
                  <c:v>24.23</c:v>
                </c:pt>
                <c:pt idx="6762">
                  <c:v>24.23</c:v>
                </c:pt>
                <c:pt idx="6763">
                  <c:v>24.22</c:v>
                </c:pt>
                <c:pt idx="6764">
                  <c:v>24.22</c:v>
                </c:pt>
                <c:pt idx="6765">
                  <c:v>24.2</c:v>
                </c:pt>
                <c:pt idx="6766">
                  <c:v>24.2</c:v>
                </c:pt>
                <c:pt idx="6767">
                  <c:v>24.2</c:v>
                </c:pt>
                <c:pt idx="6768">
                  <c:v>24.19</c:v>
                </c:pt>
                <c:pt idx="6769">
                  <c:v>24.18</c:v>
                </c:pt>
                <c:pt idx="6770">
                  <c:v>24.17</c:v>
                </c:pt>
                <c:pt idx="6771">
                  <c:v>24.15</c:v>
                </c:pt>
                <c:pt idx="6772">
                  <c:v>24.15</c:v>
                </c:pt>
                <c:pt idx="6773">
                  <c:v>24.14</c:v>
                </c:pt>
                <c:pt idx="6774">
                  <c:v>24.14</c:v>
                </c:pt>
                <c:pt idx="6775">
                  <c:v>24.14</c:v>
                </c:pt>
                <c:pt idx="6776">
                  <c:v>24.14</c:v>
                </c:pt>
                <c:pt idx="6777">
                  <c:v>24.11</c:v>
                </c:pt>
                <c:pt idx="6778">
                  <c:v>24.11</c:v>
                </c:pt>
                <c:pt idx="6779">
                  <c:v>24.1</c:v>
                </c:pt>
                <c:pt idx="6780">
                  <c:v>24.09</c:v>
                </c:pt>
                <c:pt idx="6781">
                  <c:v>24.09</c:v>
                </c:pt>
                <c:pt idx="6782">
                  <c:v>24.09</c:v>
                </c:pt>
                <c:pt idx="6783">
                  <c:v>24.09</c:v>
                </c:pt>
                <c:pt idx="6784">
                  <c:v>24.09</c:v>
                </c:pt>
                <c:pt idx="6785">
                  <c:v>24.09</c:v>
                </c:pt>
                <c:pt idx="6786">
                  <c:v>24.09</c:v>
                </c:pt>
                <c:pt idx="6787">
                  <c:v>24.09</c:v>
                </c:pt>
                <c:pt idx="6788">
                  <c:v>24.09</c:v>
                </c:pt>
                <c:pt idx="6789">
                  <c:v>24.08</c:v>
                </c:pt>
                <c:pt idx="6790">
                  <c:v>24.08</c:v>
                </c:pt>
                <c:pt idx="6791">
                  <c:v>24.08</c:v>
                </c:pt>
                <c:pt idx="6792">
                  <c:v>24.08</c:v>
                </c:pt>
                <c:pt idx="6793">
                  <c:v>24.08</c:v>
                </c:pt>
                <c:pt idx="6794">
                  <c:v>24.08</c:v>
                </c:pt>
                <c:pt idx="6795">
                  <c:v>24.08</c:v>
                </c:pt>
                <c:pt idx="6796">
                  <c:v>24.08</c:v>
                </c:pt>
                <c:pt idx="6797">
                  <c:v>24.07</c:v>
                </c:pt>
                <c:pt idx="6798">
                  <c:v>24.07</c:v>
                </c:pt>
                <c:pt idx="6799">
                  <c:v>24.07</c:v>
                </c:pt>
                <c:pt idx="6800">
                  <c:v>24.07</c:v>
                </c:pt>
                <c:pt idx="6801">
                  <c:v>24.07</c:v>
                </c:pt>
                <c:pt idx="6802">
                  <c:v>24.06</c:v>
                </c:pt>
                <c:pt idx="6803">
                  <c:v>24.06</c:v>
                </c:pt>
                <c:pt idx="6804">
                  <c:v>24.06</c:v>
                </c:pt>
                <c:pt idx="6805">
                  <c:v>24.06</c:v>
                </c:pt>
                <c:pt idx="6806">
                  <c:v>24.06</c:v>
                </c:pt>
                <c:pt idx="6807">
                  <c:v>24.06</c:v>
                </c:pt>
                <c:pt idx="6808">
                  <c:v>24.06</c:v>
                </c:pt>
                <c:pt idx="6809">
                  <c:v>24.06</c:v>
                </c:pt>
                <c:pt idx="6810">
                  <c:v>24.05</c:v>
                </c:pt>
                <c:pt idx="6811">
                  <c:v>24.05</c:v>
                </c:pt>
                <c:pt idx="6812">
                  <c:v>24.05</c:v>
                </c:pt>
                <c:pt idx="6813">
                  <c:v>24.05</c:v>
                </c:pt>
                <c:pt idx="6814">
                  <c:v>24.05</c:v>
                </c:pt>
                <c:pt idx="6815">
                  <c:v>24.05</c:v>
                </c:pt>
                <c:pt idx="6816">
                  <c:v>24.04</c:v>
                </c:pt>
                <c:pt idx="6817">
                  <c:v>24.04</c:v>
                </c:pt>
                <c:pt idx="6818">
                  <c:v>24.04</c:v>
                </c:pt>
                <c:pt idx="6819">
                  <c:v>24.04</c:v>
                </c:pt>
                <c:pt idx="6820">
                  <c:v>24.03</c:v>
                </c:pt>
                <c:pt idx="6821">
                  <c:v>24.03</c:v>
                </c:pt>
                <c:pt idx="6822">
                  <c:v>24.03</c:v>
                </c:pt>
                <c:pt idx="6823">
                  <c:v>24.03</c:v>
                </c:pt>
                <c:pt idx="6824">
                  <c:v>24.03</c:v>
                </c:pt>
                <c:pt idx="6825">
                  <c:v>24.03</c:v>
                </c:pt>
                <c:pt idx="6826">
                  <c:v>24.03</c:v>
                </c:pt>
                <c:pt idx="6827">
                  <c:v>24.03</c:v>
                </c:pt>
                <c:pt idx="6828">
                  <c:v>24.03</c:v>
                </c:pt>
                <c:pt idx="6829">
                  <c:v>24.02</c:v>
                </c:pt>
                <c:pt idx="6830">
                  <c:v>24.02</c:v>
                </c:pt>
                <c:pt idx="6831">
                  <c:v>24.02</c:v>
                </c:pt>
                <c:pt idx="6832">
                  <c:v>24.02</c:v>
                </c:pt>
                <c:pt idx="6833">
                  <c:v>24.02</c:v>
                </c:pt>
                <c:pt idx="6834">
                  <c:v>24.02</c:v>
                </c:pt>
                <c:pt idx="6835">
                  <c:v>24.02</c:v>
                </c:pt>
                <c:pt idx="6836">
                  <c:v>24.02</c:v>
                </c:pt>
                <c:pt idx="6837">
                  <c:v>24.02</c:v>
                </c:pt>
                <c:pt idx="6838">
                  <c:v>24.02</c:v>
                </c:pt>
                <c:pt idx="6839">
                  <c:v>24.01</c:v>
                </c:pt>
                <c:pt idx="6840">
                  <c:v>24.01</c:v>
                </c:pt>
                <c:pt idx="6841">
                  <c:v>24.01</c:v>
                </c:pt>
                <c:pt idx="6842">
                  <c:v>24.01</c:v>
                </c:pt>
                <c:pt idx="6843">
                  <c:v>24.01</c:v>
                </c:pt>
                <c:pt idx="6844">
                  <c:v>24</c:v>
                </c:pt>
                <c:pt idx="6845">
                  <c:v>24</c:v>
                </c:pt>
                <c:pt idx="6846">
                  <c:v>24</c:v>
                </c:pt>
                <c:pt idx="6847">
                  <c:v>24</c:v>
                </c:pt>
                <c:pt idx="6848">
                  <c:v>24</c:v>
                </c:pt>
                <c:pt idx="6849">
                  <c:v>24</c:v>
                </c:pt>
                <c:pt idx="6850">
                  <c:v>24</c:v>
                </c:pt>
                <c:pt idx="6851">
                  <c:v>24</c:v>
                </c:pt>
                <c:pt idx="6852">
                  <c:v>23.99</c:v>
                </c:pt>
                <c:pt idx="6853">
                  <c:v>23.99</c:v>
                </c:pt>
                <c:pt idx="6854">
                  <c:v>23.99</c:v>
                </c:pt>
                <c:pt idx="6855">
                  <c:v>23.99</c:v>
                </c:pt>
                <c:pt idx="6856">
                  <c:v>23.98</c:v>
                </c:pt>
                <c:pt idx="6857">
                  <c:v>23.98</c:v>
                </c:pt>
                <c:pt idx="6858">
                  <c:v>23.98</c:v>
                </c:pt>
                <c:pt idx="6859">
                  <c:v>23.97</c:v>
                </c:pt>
                <c:pt idx="6860">
                  <c:v>23.97</c:v>
                </c:pt>
                <c:pt idx="6861">
                  <c:v>23.97</c:v>
                </c:pt>
                <c:pt idx="6862">
                  <c:v>23.97</c:v>
                </c:pt>
                <c:pt idx="6863">
                  <c:v>23.95</c:v>
                </c:pt>
                <c:pt idx="6864">
                  <c:v>23.95</c:v>
                </c:pt>
                <c:pt idx="6865">
                  <c:v>23.95</c:v>
                </c:pt>
                <c:pt idx="6866">
                  <c:v>23.94</c:v>
                </c:pt>
                <c:pt idx="6867">
                  <c:v>23.94</c:v>
                </c:pt>
                <c:pt idx="6868">
                  <c:v>23.94</c:v>
                </c:pt>
                <c:pt idx="6869">
                  <c:v>23.94</c:v>
                </c:pt>
                <c:pt idx="6870">
                  <c:v>23.94</c:v>
                </c:pt>
                <c:pt idx="6871">
                  <c:v>23.94</c:v>
                </c:pt>
                <c:pt idx="6872">
                  <c:v>23.94</c:v>
                </c:pt>
                <c:pt idx="6873">
                  <c:v>23.93</c:v>
                </c:pt>
                <c:pt idx="6874">
                  <c:v>23.93</c:v>
                </c:pt>
                <c:pt idx="6875">
                  <c:v>23.93</c:v>
                </c:pt>
                <c:pt idx="6876">
                  <c:v>23.93</c:v>
                </c:pt>
                <c:pt idx="6877">
                  <c:v>23.93</c:v>
                </c:pt>
                <c:pt idx="6878">
                  <c:v>23.93</c:v>
                </c:pt>
                <c:pt idx="6879">
                  <c:v>23.92</c:v>
                </c:pt>
                <c:pt idx="6880">
                  <c:v>23.91</c:v>
                </c:pt>
                <c:pt idx="6881">
                  <c:v>23.91</c:v>
                </c:pt>
                <c:pt idx="6882">
                  <c:v>23.91</c:v>
                </c:pt>
                <c:pt idx="6883">
                  <c:v>23.9</c:v>
                </c:pt>
                <c:pt idx="6884">
                  <c:v>23.9</c:v>
                </c:pt>
                <c:pt idx="6885">
                  <c:v>23.9</c:v>
                </c:pt>
                <c:pt idx="6886">
                  <c:v>23.9</c:v>
                </c:pt>
                <c:pt idx="6887">
                  <c:v>23.9</c:v>
                </c:pt>
                <c:pt idx="6888">
                  <c:v>23.9</c:v>
                </c:pt>
                <c:pt idx="6889">
                  <c:v>23.89</c:v>
                </c:pt>
                <c:pt idx="6890">
                  <c:v>23.88</c:v>
                </c:pt>
                <c:pt idx="6891">
                  <c:v>23.88</c:v>
                </c:pt>
                <c:pt idx="6892">
                  <c:v>23.87</c:v>
                </c:pt>
                <c:pt idx="6893">
                  <c:v>23.87</c:v>
                </c:pt>
                <c:pt idx="6894">
                  <c:v>23.87</c:v>
                </c:pt>
                <c:pt idx="6895">
                  <c:v>23.87</c:v>
                </c:pt>
                <c:pt idx="6896">
                  <c:v>23.87</c:v>
                </c:pt>
                <c:pt idx="6897">
                  <c:v>23.86</c:v>
                </c:pt>
                <c:pt idx="6898">
                  <c:v>23.86</c:v>
                </c:pt>
                <c:pt idx="6899">
                  <c:v>23.84</c:v>
                </c:pt>
                <c:pt idx="6900">
                  <c:v>23.82</c:v>
                </c:pt>
                <c:pt idx="6901">
                  <c:v>23.8</c:v>
                </c:pt>
                <c:pt idx="6902">
                  <c:v>23.79</c:v>
                </c:pt>
                <c:pt idx="6903">
                  <c:v>23.79</c:v>
                </c:pt>
                <c:pt idx="6904">
                  <c:v>23.78</c:v>
                </c:pt>
                <c:pt idx="6905">
                  <c:v>23.78</c:v>
                </c:pt>
                <c:pt idx="6906">
                  <c:v>23.78</c:v>
                </c:pt>
                <c:pt idx="6907">
                  <c:v>23.78</c:v>
                </c:pt>
                <c:pt idx="6908">
                  <c:v>23.77</c:v>
                </c:pt>
                <c:pt idx="6909">
                  <c:v>23.77</c:v>
                </c:pt>
                <c:pt idx="6910">
                  <c:v>23.77</c:v>
                </c:pt>
                <c:pt idx="6911">
                  <c:v>23.77</c:v>
                </c:pt>
                <c:pt idx="6912">
                  <c:v>23.76</c:v>
                </c:pt>
                <c:pt idx="6913">
                  <c:v>23.76</c:v>
                </c:pt>
                <c:pt idx="6914">
                  <c:v>23.76</c:v>
                </c:pt>
                <c:pt idx="6915">
                  <c:v>23.76</c:v>
                </c:pt>
                <c:pt idx="6916">
                  <c:v>23.76</c:v>
                </c:pt>
                <c:pt idx="6917">
                  <c:v>23.75</c:v>
                </c:pt>
                <c:pt idx="6918">
                  <c:v>23.75</c:v>
                </c:pt>
                <c:pt idx="6919">
                  <c:v>23.74</c:v>
                </c:pt>
                <c:pt idx="6920">
                  <c:v>23.74</c:v>
                </c:pt>
                <c:pt idx="6921">
                  <c:v>23.74</c:v>
                </c:pt>
                <c:pt idx="6922">
                  <c:v>23.74</c:v>
                </c:pt>
                <c:pt idx="6923">
                  <c:v>23.74</c:v>
                </c:pt>
                <c:pt idx="6924">
                  <c:v>23.73</c:v>
                </c:pt>
                <c:pt idx="6925">
                  <c:v>23.73</c:v>
                </c:pt>
                <c:pt idx="6926">
                  <c:v>23.73</c:v>
                </c:pt>
                <c:pt idx="6927">
                  <c:v>23.73</c:v>
                </c:pt>
                <c:pt idx="6928">
                  <c:v>23.73</c:v>
                </c:pt>
                <c:pt idx="6929">
                  <c:v>23.72</c:v>
                </c:pt>
                <c:pt idx="6930">
                  <c:v>23.72</c:v>
                </c:pt>
                <c:pt idx="6931">
                  <c:v>23.71</c:v>
                </c:pt>
                <c:pt idx="6932">
                  <c:v>23.71</c:v>
                </c:pt>
                <c:pt idx="6933">
                  <c:v>23.71</c:v>
                </c:pt>
                <c:pt idx="6934">
                  <c:v>23.71</c:v>
                </c:pt>
                <c:pt idx="6935">
                  <c:v>23.7</c:v>
                </c:pt>
                <c:pt idx="6936">
                  <c:v>23.7</c:v>
                </c:pt>
                <c:pt idx="6937">
                  <c:v>23.69</c:v>
                </c:pt>
                <c:pt idx="6938">
                  <c:v>23.69</c:v>
                </c:pt>
                <c:pt idx="6939">
                  <c:v>23.69</c:v>
                </c:pt>
                <c:pt idx="6940">
                  <c:v>23.68</c:v>
                </c:pt>
                <c:pt idx="6941">
                  <c:v>23.66</c:v>
                </c:pt>
                <c:pt idx="6942">
                  <c:v>23.66</c:v>
                </c:pt>
                <c:pt idx="6943">
                  <c:v>23.65</c:v>
                </c:pt>
                <c:pt idx="6944">
                  <c:v>23.65</c:v>
                </c:pt>
                <c:pt idx="6945">
                  <c:v>23.65</c:v>
                </c:pt>
                <c:pt idx="6946">
                  <c:v>23.65</c:v>
                </c:pt>
                <c:pt idx="6947">
                  <c:v>23.63</c:v>
                </c:pt>
                <c:pt idx="6948">
                  <c:v>23.63</c:v>
                </c:pt>
                <c:pt idx="6949">
                  <c:v>23.62</c:v>
                </c:pt>
                <c:pt idx="6950">
                  <c:v>23.61</c:v>
                </c:pt>
                <c:pt idx="6951">
                  <c:v>23.59</c:v>
                </c:pt>
                <c:pt idx="6952">
                  <c:v>23.59</c:v>
                </c:pt>
                <c:pt idx="6953">
                  <c:v>23.58</c:v>
                </c:pt>
                <c:pt idx="6954">
                  <c:v>23.58</c:v>
                </c:pt>
                <c:pt idx="6955">
                  <c:v>23.57</c:v>
                </c:pt>
                <c:pt idx="6956">
                  <c:v>23.56</c:v>
                </c:pt>
                <c:pt idx="6957">
                  <c:v>23.55</c:v>
                </c:pt>
                <c:pt idx="6958">
                  <c:v>23.55</c:v>
                </c:pt>
                <c:pt idx="6959">
                  <c:v>23.55</c:v>
                </c:pt>
                <c:pt idx="6960">
                  <c:v>23.55</c:v>
                </c:pt>
                <c:pt idx="6961">
                  <c:v>23.55</c:v>
                </c:pt>
                <c:pt idx="6962">
                  <c:v>23.54</c:v>
                </c:pt>
                <c:pt idx="6963">
                  <c:v>23.53</c:v>
                </c:pt>
                <c:pt idx="6964">
                  <c:v>23.52</c:v>
                </c:pt>
                <c:pt idx="6965">
                  <c:v>23.52</c:v>
                </c:pt>
                <c:pt idx="6966">
                  <c:v>23.51</c:v>
                </c:pt>
                <c:pt idx="6967">
                  <c:v>23.5</c:v>
                </c:pt>
                <c:pt idx="6968">
                  <c:v>23.5</c:v>
                </c:pt>
                <c:pt idx="6969">
                  <c:v>23.5</c:v>
                </c:pt>
                <c:pt idx="6970">
                  <c:v>23.49</c:v>
                </c:pt>
                <c:pt idx="6971">
                  <c:v>23.49</c:v>
                </c:pt>
                <c:pt idx="6972">
                  <c:v>23.49</c:v>
                </c:pt>
                <c:pt idx="6973">
                  <c:v>23.49</c:v>
                </c:pt>
                <c:pt idx="6974">
                  <c:v>23.49</c:v>
                </c:pt>
                <c:pt idx="6975">
                  <c:v>23.48</c:v>
                </c:pt>
                <c:pt idx="6976">
                  <c:v>23.48</c:v>
                </c:pt>
                <c:pt idx="6977">
                  <c:v>23.48</c:v>
                </c:pt>
                <c:pt idx="6978">
                  <c:v>23.48</c:v>
                </c:pt>
                <c:pt idx="6979">
                  <c:v>23.47</c:v>
                </c:pt>
                <c:pt idx="6980">
                  <c:v>23.47</c:v>
                </c:pt>
                <c:pt idx="6981">
                  <c:v>23.46</c:v>
                </c:pt>
                <c:pt idx="6982">
                  <c:v>23.46</c:v>
                </c:pt>
                <c:pt idx="6983">
                  <c:v>23.45</c:v>
                </c:pt>
                <c:pt idx="6984">
                  <c:v>23.45</c:v>
                </c:pt>
                <c:pt idx="6985">
                  <c:v>23.45</c:v>
                </c:pt>
                <c:pt idx="6986">
                  <c:v>23.44</c:v>
                </c:pt>
                <c:pt idx="6987">
                  <c:v>23.44</c:v>
                </c:pt>
                <c:pt idx="6988">
                  <c:v>23.43</c:v>
                </c:pt>
                <c:pt idx="6989">
                  <c:v>23.43</c:v>
                </c:pt>
                <c:pt idx="6990">
                  <c:v>23.42</c:v>
                </c:pt>
                <c:pt idx="6991">
                  <c:v>23.42</c:v>
                </c:pt>
                <c:pt idx="6992">
                  <c:v>23.42</c:v>
                </c:pt>
                <c:pt idx="6993">
                  <c:v>23.41</c:v>
                </c:pt>
                <c:pt idx="6994">
                  <c:v>23.4</c:v>
                </c:pt>
                <c:pt idx="6995">
                  <c:v>23.38</c:v>
                </c:pt>
                <c:pt idx="6996">
                  <c:v>23.35</c:v>
                </c:pt>
                <c:pt idx="6997">
                  <c:v>23.35</c:v>
                </c:pt>
                <c:pt idx="6998">
                  <c:v>23.35</c:v>
                </c:pt>
                <c:pt idx="6999">
                  <c:v>23.33</c:v>
                </c:pt>
                <c:pt idx="7000">
                  <c:v>23.33</c:v>
                </c:pt>
                <c:pt idx="7001">
                  <c:v>23.33</c:v>
                </c:pt>
                <c:pt idx="7002">
                  <c:v>23.32</c:v>
                </c:pt>
                <c:pt idx="7003">
                  <c:v>23.31</c:v>
                </c:pt>
                <c:pt idx="7004">
                  <c:v>23.31</c:v>
                </c:pt>
                <c:pt idx="7005">
                  <c:v>23.3</c:v>
                </c:pt>
                <c:pt idx="7006">
                  <c:v>23.3</c:v>
                </c:pt>
                <c:pt idx="7007">
                  <c:v>23.3</c:v>
                </c:pt>
                <c:pt idx="7008">
                  <c:v>23.29</c:v>
                </c:pt>
                <c:pt idx="7009">
                  <c:v>23.29</c:v>
                </c:pt>
                <c:pt idx="7010">
                  <c:v>23.29</c:v>
                </c:pt>
                <c:pt idx="7011">
                  <c:v>23.29</c:v>
                </c:pt>
                <c:pt idx="7012">
                  <c:v>23.26</c:v>
                </c:pt>
                <c:pt idx="7013">
                  <c:v>23.26</c:v>
                </c:pt>
                <c:pt idx="7014">
                  <c:v>23.26</c:v>
                </c:pt>
                <c:pt idx="7015">
                  <c:v>23.26</c:v>
                </c:pt>
                <c:pt idx="7016">
                  <c:v>23.26</c:v>
                </c:pt>
                <c:pt idx="7017">
                  <c:v>23.25</c:v>
                </c:pt>
                <c:pt idx="7018">
                  <c:v>23.24</c:v>
                </c:pt>
                <c:pt idx="7019">
                  <c:v>23.23</c:v>
                </c:pt>
                <c:pt idx="7020">
                  <c:v>23.23</c:v>
                </c:pt>
                <c:pt idx="7021">
                  <c:v>23.23</c:v>
                </c:pt>
                <c:pt idx="7022">
                  <c:v>23.22</c:v>
                </c:pt>
                <c:pt idx="7023">
                  <c:v>23.22</c:v>
                </c:pt>
                <c:pt idx="7024">
                  <c:v>23.21</c:v>
                </c:pt>
                <c:pt idx="7025">
                  <c:v>23.21</c:v>
                </c:pt>
                <c:pt idx="7026">
                  <c:v>23.21</c:v>
                </c:pt>
                <c:pt idx="7027">
                  <c:v>23.2</c:v>
                </c:pt>
                <c:pt idx="7028">
                  <c:v>23.19</c:v>
                </c:pt>
                <c:pt idx="7029">
                  <c:v>23.19</c:v>
                </c:pt>
                <c:pt idx="7030">
                  <c:v>23.19</c:v>
                </c:pt>
                <c:pt idx="7031">
                  <c:v>23.19</c:v>
                </c:pt>
                <c:pt idx="7032">
                  <c:v>23.17</c:v>
                </c:pt>
                <c:pt idx="7033">
                  <c:v>23.15</c:v>
                </c:pt>
                <c:pt idx="7034">
                  <c:v>23.14</c:v>
                </c:pt>
                <c:pt idx="7035">
                  <c:v>23.12</c:v>
                </c:pt>
                <c:pt idx="7036">
                  <c:v>23.12</c:v>
                </c:pt>
                <c:pt idx="7037">
                  <c:v>23.11</c:v>
                </c:pt>
                <c:pt idx="7038">
                  <c:v>23.11</c:v>
                </c:pt>
                <c:pt idx="7039">
                  <c:v>23.1</c:v>
                </c:pt>
                <c:pt idx="7040">
                  <c:v>23.1</c:v>
                </c:pt>
                <c:pt idx="7041">
                  <c:v>23.09</c:v>
                </c:pt>
                <c:pt idx="7042">
                  <c:v>23.09</c:v>
                </c:pt>
                <c:pt idx="7043">
                  <c:v>23.09</c:v>
                </c:pt>
                <c:pt idx="7044">
                  <c:v>23.09</c:v>
                </c:pt>
                <c:pt idx="7045">
                  <c:v>23.09</c:v>
                </c:pt>
                <c:pt idx="7046">
                  <c:v>23.08</c:v>
                </c:pt>
                <c:pt idx="7047">
                  <c:v>23.08</c:v>
                </c:pt>
                <c:pt idx="7048">
                  <c:v>23.08</c:v>
                </c:pt>
                <c:pt idx="7049">
                  <c:v>23.08</c:v>
                </c:pt>
                <c:pt idx="7050">
                  <c:v>23.08</c:v>
                </c:pt>
                <c:pt idx="7051">
                  <c:v>23.08</c:v>
                </c:pt>
                <c:pt idx="7052">
                  <c:v>23.08</c:v>
                </c:pt>
                <c:pt idx="7053">
                  <c:v>23.07</c:v>
                </c:pt>
                <c:pt idx="7054">
                  <c:v>23.07</c:v>
                </c:pt>
                <c:pt idx="7055">
                  <c:v>23.07</c:v>
                </c:pt>
                <c:pt idx="7056">
                  <c:v>23.07</c:v>
                </c:pt>
                <c:pt idx="7057">
                  <c:v>23.06</c:v>
                </c:pt>
                <c:pt idx="7058">
                  <c:v>23.06</c:v>
                </c:pt>
                <c:pt idx="7059">
                  <c:v>23.06</c:v>
                </c:pt>
                <c:pt idx="7060">
                  <c:v>23.06</c:v>
                </c:pt>
                <c:pt idx="7061">
                  <c:v>23.05</c:v>
                </c:pt>
                <c:pt idx="7062">
                  <c:v>23.05</c:v>
                </c:pt>
                <c:pt idx="7063">
                  <c:v>23.05</c:v>
                </c:pt>
                <c:pt idx="7064">
                  <c:v>23.05</c:v>
                </c:pt>
                <c:pt idx="7065">
                  <c:v>23.05</c:v>
                </c:pt>
                <c:pt idx="7066">
                  <c:v>23.05</c:v>
                </c:pt>
                <c:pt idx="7067">
                  <c:v>23.04</c:v>
                </c:pt>
                <c:pt idx="7068">
                  <c:v>23.04</c:v>
                </c:pt>
                <c:pt idx="7069">
                  <c:v>23.04</c:v>
                </c:pt>
                <c:pt idx="7070">
                  <c:v>23.04</c:v>
                </c:pt>
                <c:pt idx="7071">
                  <c:v>23.04</c:v>
                </c:pt>
                <c:pt idx="7072">
                  <c:v>23.04</c:v>
                </c:pt>
                <c:pt idx="7073">
                  <c:v>23.04</c:v>
                </c:pt>
                <c:pt idx="7074">
                  <c:v>23.04</c:v>
                </c:pt>
                <c:pt idx="7075">
                  <c:v>23.03</c:v>
                </c:pt>
                <c:pt idx="7076">
                  <c:v>23.03</c:v>
                </c:pt>
                <c:pt idx="7077">
                  <c:v>23.02</c:v>
                </c:pt>
                <c:pt idx="7078">
                  <c:v>23.02</c:v>
                </c:pt>
                <c:pt idx="7079">
                  <c:v>23.02</c:v>
                </c:pt>
                <c:pt idx="7080">
                  <c:v>23.02</c:v>
                </c:pt>
                <c:pt idx="7081">
                  <c:v>23.01</c:v>
                </c:pt>
                <c:pt idx="7082">
                  <c:v>23.01</c:v>
                </c:pt>
                <c:pt idx="7083">
                  <c:v>23.01</c:v>
                </c:pt>
                <c:pt idx="7084">
                  <c:v>23.01</c:v>
                </c:pt>
                <c:pt idx="7085">
                  <c:v>23</c:v>
                </c:pt>
                <c:pt idx="7086">
                  <c:v>22.99</c:v>
                </c:pt>
                <c:pt idx="7087">
                  <c:v>22.98</c:v>
                </c:pt>
                <c:pt idx="7088">
                  <c:v>22.98</c:v>
                </c:pt>
                <c:pt idx="7089">
                  <c:v>22.97</c:v>
                </c:pt>
                <c:pt idx="7090">
                  <c:v>22.96</c:v>
                </c:pt>
                <c:pt idx="7091">
                  <c:v>22.95</c:v>
                </c:pt>
                <c:pt idx="7092">
                  <c:v>22.95</c:v>
                </c:pt>
                <c:pt idx="7093">
                  <c:v>22.95</c:v>
                </c:pt>
                <c:pt idx="7094">
                  <c:v>22.95</c:v>
                </c:pt>
                <c:pt idx="7095">
                  <c:v>22.95</c:v>
                </c:pt>
                <c:pt idx="7096">
                  <c:v>22.95</c:v>
                </c:pt>
                <c:pt idx="7097">
                  <c:v>22.94</c:v>
                </c:pt>
                <c:pt idx="7098">
                  <c:v>22.93</c:v>
                </c:pt>
                <c:pt idx="7099">
                  <c:v>22.93</c:v>
                </c:pt>
                <c:pt idx="7100">
                  <c:v>22.93</c:v>
                </c:pt>
                <c:pt idx="7101">
                  <c:v>22.93</c:v>
                </c:pt>
                <c:pt idx="7102">
                  <c:v>22.93</c:v>
                </c:pt>
                <c:pt idx="7103">
                  <c:v>22.92</c:v>
                </c:pt>
                <c:pt idx="7104">
                  <c:v>22.92</c:v>
                </c:pt>
                <c:pt idx="7105">
                  <c:v>22.92</c:v>
                </c:pt>
                <c:pt idx="7106">
                  <c:v>22.91</c:v>
                </c:pt>
                <c:pt idx="7107">
                  <c:v>22.89</c:v>
                </c:pt>
                <c:pt idx="7108">
                  <c:v>22.89</c:v>
                </c:pt>
                <c:pt idx="7109">
                  <c:v>22.89</c:v>
                </c:pt>
                <c:pt idx="7110">
                  <c:v>22.89</c:v>
                </c:pt>
                <c:pt idx="7111">
                  <c:v>22.88</c:v>
                </c:pt>
                <c:pt idx="7112">
                  <c:v>22.87</c:v>
                </c:pt>
                <c:pt idx="7113">
                  <c:v>22.87</c:v>
                </c:pt>
                <c:pt idx="7114">
                  <c:v>22.87</c:v>
                </c:pt>
                <c:pt idx="7115">
                  <c:v>22.86</c:v>
                </c:pt>
                <c:pt idx="7116">
                  <c:v>22.85</c:v>
                </c:pt>
                <c:pt idx="7117">
                  <c:v>22.84</c:v>
                </c:pt>
                <c:pt idx="7118">
                  <c:v>22.83</c:v>
                </c:pt>
                <c:pt idx="7119">
                  <c:v>22.83</c:v>
                </c:pt>
                <c:pt idx="7120">
                  <c:v>22.82</c:v>
                </c:pt>
                <c:pt idx="7121">
                  <c:v>22.81</c:v>
                </c:pt>
                <c:pt idx="7122">
                  <c:v>22.81</c:v>
                </c:pt>
                <c:pt idx="7123">
                  <c:v>22.78</c:v>
                </c:pt>
                <c:pt idx="7124">
                  <c:v>22.78</c:v>
                </c:pt>
                <c:pt idx="7125">
                  <c:v>22.75</c:v>
                </c:pt>
                <c:pt idx="7126">
                  <c:v>22.74</c:v>
                </c:pt>
                <c:pt idx="7127">
                  <c:v>22.74</c:v>
                </c:pt>
                <c:pt idx="7128">
                  <c:v>22.73</c:v>
                </c:pt>
                <c:pt idx="7129">
                  <c:v>22.73</c:v>
                </c:pt>
                <c:pt idx="7130">
                  <c:v>22.73</c:v>
                </c:pt>
                <c:pt idx="7131">
                  <c:v>22.72</c:v>
                </c:pt>
                <c:pt idx="7132">
                  <c:v>22.72</c:v>
                </c:pt>
                <c:pt idx="7133">
                  <c:v>22.71</c:v>
                </c:pt>
                <c:pt idx="7134">
                  <c:v>22.71</c:v>
                </c:pt>
                <c:pt idx="7135">
                  <c:v>22.7</c:v>
                </c:pt>
                <c:pt idx="7136">
                  <c:v>22.7</c:v>
                </c:pt>
                <c:pt idx="7137">
                  <c:v>22.69</c:v>
                </c:pt>
                <c:pt idx="7138">
                  <c:v>22.68</c:v>
                </c:pt>
                <c:pt idx="7139">
                  <c:v>22.68</c:v>
                </c:pt>
                <c:pt idx="7140">
                  <c:v>22.66</c:v>
                </c:pt>
                <c:pt idx="7141">
                  <c:v>22.66</c:v>
                </c:pt>
                <c:pt idx="7142">
                  <c:v>22.65</c:v>
                </c:pt>
                <c:pt idx="7143">
                  <c:v>22.65</c:v>
                </c:pt>
                <c:pt idx="7144">
                  <c:v>22.64</c:v>
                </c:pt>
                <c:pt idx="7145">
                  <c:v>22.64</c:v>
                </c:pt>
                <c:pt idx="7146">
                  <c:v>22.63</c:v>
                </c:pt>
                <c:pt idx="7147">
                  <c:v>22.63</c:v>
                </c:pt>
                <c:pt idx="7148">
                  <c:v>22.62</c:v>
                </c:pt>
                <c:pt idx="7149">
                  <c:v>22.61</c:v>
                </c:pt>
                <c:pt idx="7150">
                  <c:v>22.61</c:v>
                </c:pt>
                <c:pt idx="7151">
                  <c:v>22.61</c:v>
                </c:pt>
                <c:pt idx="7152">
                  <c:v>22.61</c:v>
                </c:pt>
                <c:pt idx="7153">
                  <c:v>22.61</c:v>
                </c:pt>
                <c:pt idx="7154">
                  <c:v>22.6</c:v>
                </c:pt>
                <c:pt idx="7155">
                  <c:v>22.6</c:v>
                </c:pt>
                <c:pt idx="7156">
                  <c:v>22.59</c:v>
                </c:pt>
                <c:pt idx="7157">
                  <c:v>22.59</c:v>
                </c:pt>
                <c:pt idx="7158">
                  <c:v>22.59</c:v>
                </c:pt>
                <c:pt idx="7159">
                  <c:v>22.58</c:v>
                </c:pt>
                <c:pt idx="7160">
                  <c:v>22.58</c:v>
                </c:pt>
                <c:pt idx="7161">
                  <c:v>22.56</c:v>
                </c:pt>
                <c:pt idx="7162">
                  <c:v>22.52</c:v>
                </c:pt>
                <c:pt idx="7163">
                  <c:v>22.52</c:v>
                </c:pt>
                <c:pt idx="7164">
                  <c:v>22.51</c:v>
                </c:pt>
                <c:pt idx="7165">
                  <c:v>22.5</c:v>
                </c:pt>
                <c:pt idx="7166">
                  <c:v>22.5</c:v>
                </c:pt>
                <c:pt idx="7167">
                  <c:v>22.5</c:v>
                </c:pt>
                <c:pt idx="7168">
                  <c:v>22.49</c:v>
                </c:pt>
                <c:pt idx="7169">
                  <c:v>22.47</c:v>
                </c:pt>
                <c:pt idx="7170">
                  <c:v>22.47</c:v>
                </c:pt>
                <c:pt idx="7171">
                  <c:v>22.44</c:v>
                </c:pt>
                <c:pt idx="7172">
                  <c:v>22.44</c:v>
                </c:pt>
                <c:pt idx="7173">
                  <c:v>22.43</c:v>
                </c:pt>
                <c:pt idx="7174">
                  <c:v>22.43</c:v>
                </c:pt>
                <c:pt idx="7175">
                  <c:v>22.42</c:v>
                </c:pt>
                <c:pt idx="7176">
                  <c:v>22.42</c:v>
                </c:pt>
                <c:pt idx="7177">
                  <c:v>22.41</c:v>
                </c:pt>
                <c:pt idx="7178">
                  <c:v>22.4</c:v>
                </c:pt>
                <c:pt idx="7179">
                  <c:v>22.4</c:v>
                </c:pt>
                <c:pt idx="7180">
                  <c:v>22.39</c:v>
                </c:pt>
                <c:pt idx="7181">
                  <c:v>22.39</c:v>
                </c:pt>
                <c:pt idx="7182">
                  <c:v>22.38</c:v>
                </c:pt>
                <c:pt idx="7183">
                  <c:v>22.38</c:v>
                </c:pt>
                <c:pt idx="7184">
                  <c:v>22.36</c:v>
                </c:pt>
                <c:pt idx="7185">
                  <c:v>22.35</c:v>
                </c:pt>
                <c:pt idx="7186">
                  <c:v>22.35</c:v>
                </c:pt>
                <c:pt idx="7187">
                  <c:v>22.34</c:v>
                </c:pt>
                <c:pt idx="7188">
                  <c:v>22.34</c:v>
                </c:pt>
                <c:pt idx="7189">
                  <c:v>22.34</c:v>
                </c:pt>
                <c:pt idx="7190">
                  <c:v>22.34</c:v>
                </c:pt>
                <c:pt idx="7191">
                  <c:v>22.33</c:v>
                </c:pt>
                <c:pt idx="7192">
                  <c:v>22.33</c:v>
                </c:pt>
                <c:pt idx="7193">
                  <c:v>22.32</c:v>
                </c:pt>
                <c:pt idx="7194">
                  <c:v>22.31</c:v>
                </c:pt>
                <c:pt idx="7195">
                  <c:v>22.31</c:v>
                </c:pt>
                <c:pt idx="7196">
                  <c:v>22.31</c:v>
                </c:pt>
                <c:pt idx="7197">
                  <c:v>22.3</c:v>
                </c:pt>
                <c:pt idx="7198">
                  <c:v>22.29</c:v>
                </c:pt>
                <c:pt idx="7199">
                  <c:v>22.28</c:v>
                </c:pt>
                <c:pt idx="7200">
                  <c:v>22.27</c:v>
                </c:pt>
                <c:pt idx="7201">
                  <c:v>22.26</c:v>
                </c:pt>
                <c:pt idx="7202">
                  <c:v>22.25</c:v>
                </c:pt>
                <c:pt idx="7203">
                  <c:v>22.25</c:v>
                </c:pt>
                <c:pt idx="7204">
                  <c:v>22.25</c:v>
                </c:pt>
                <c:pt idx="7205">
                  <c:v>22.24</c:v>
                </c:pt>
                <c:pt idx="7206">
                  <c:v>22.24</c:v>
                </c:pt>
                <c:pt idx="7207">
                  <c:v>22.24</c:v>
                </c:pt>
                <c:pt idx="7208">
                  <c:v>22.24</c:v>
                </c:pt>
                <c:pt idx="7209">
                  <c:v>22.24</c:v>
                </c:pt>
                <c:pt idx="7210">
                  <c:v>22.22</c:v>
                </c:pt>
                <c:pt idx="7211">
                  <c:v>22.21</c:v>
                </c:pt>
                <c:pt idx="7212">
                  <c:v>22.2</c:v>
                </c:pt>
                <c:pt idx="7213">
                  <c:v>22.2</c:v>
                </c:pt>
                <c:pt idx="7214">
                  <c:v>22.2</c:v>
                </c:pt>
                <c:pt idx="7215">
                  <c:v>22.18</c:v>
                </c:pt>
                <c:pt idx="7216">
                  <c:v>22.18</c:v>
                </c:pt>
                <c:pt idx="7217">
                  <c:v>22.18</c:v>
                </c:pt>
                <c:pt idx="7218">
                  <c:v>22.17</c:v>
                </c:pt>
                <c:pt idx="7219">
                  <c:v>22.14</c:v>
                </c:pt>
                <c:pt idx="7220">
                  <c:v>22.13</c:v>
                </c:pt>
                <c:pt idx="7221">
                  <c:v>22.13</c:v>
                </c:pt>
                <c:pt idx="7222">
                  <c:v>22.13</c:v>
                </c:pt>
                <c:pt idx="7223">
                  <c:v>22.12</c:v>
                </c:pt>
                <c:pt idx="7224">
                  <c:v>22.11</c:v>
                </c:pt>
                <c:pt idx="7225">
                  <c:v>22.11</c:v>
                </c:pt>
                <c:pt idx="7226">
                  <c:v>22.11</c:v>
                </c:pt>
                <c:pt idx="7227">
                  <c:v>22.11</c:v>
                </c:pt>
                <c:pt idx="7228">
                  <c:v>22.1</c:v>
                </c:pt>
                <c:pt idx="7229">
                  <c:v>22.1</c:v>
                </c:pt>
                <c:pt idx="7230">
                  <c:v>22.1</c:v>
                </c:pt>
                <c:pt idx="7231">
                  <c:v>22.09</c:v>
                </c:pt>
                <c:pt idx="7232">
                  <c:v>22.09</c:v>
                </c:pt>
                <c:pt idx="7233">
                  <c:v>22.09</c:v>
                </c:pt>
                <c:pt idx="7234">
                  <c:v>22.09</c:v>
                </c:pt>
                <c:pt idx="7235">
                  <c:v>22.09</c:v>
                </c:pt>
                <c:pt idx="7236">
                  <c:v>22.08</c:v>
                </c:pt>
                <c:pt idx="7237">
                  <c:v>22.08</c:v>
                </c:pt>
                <c:pt idx="7238">
                  <c:v>22.08</c:v>
                </c:pt>
                <c:pt idx="7239">
                  <c:v>22.07</c:v>
                </c:pt>
                <c:pt idx="7240">
                  <c:v>22.07</c:v>
                </c:pt>
                <c:pt idx="7241">
                  <c:v>22.07</c:v>
                </c:pt>
                <c:pt idx="7242">
                  <c:v>22.07</c:v>
                </c:pt>
                <c:pt idx="7243">
                  <c:v>22.06</c:v>
                </c:pt>
                <c:pt idx="7244">
                  <c:v>22.06</c:v>
                </c:pt>
                <c:pt idx="7245">
                  <c:v>22.06</c:v>
                </c:pt>
                <c:pt idx="7246">
                  <c:v>22.06</c:v>
                </c:pt>
                <c:pt idx="7247">
                  <c:v>22.06</c:v>
                </c:pt>
                <c:pt idx="7248">
                  <c:v>22.05</c:v>
                </c:pt>
                <c:pt idx="7249">
                  <c:v>22.05</c:v>
                </c:pt>
                <c:pt idx="7250">
                  <c:v>22.05</c:v>
                </c:pt>
                <c:pt idx="7251">
                  <c:v>22.05</c:v>
                </c:pt>
                <c:pt idx="7252">
                  <c:v>22.05</c:v>
                </c:pt>
                <c:pt idx="7253">
                  <c:v>22.04</c:v>
                </c:pt>
                <c:pt idx="7254">
                  <c:v>22.04</c:v>
                </c:pt>
                <c:pt idx="7255">
                  <c:v>22.04</c:v>
                </c:pt>
                <c:pt idx="7256">
                  <c:v>22.04</c:v>
                </c:pt>
                <c:pt idx="7257">
                  <c:v>22.03</c:v>
                </c:pt>
                <c:pt idx="7258">
                  <c:v>22.03</c:v>
                </c:pt>
                <c:pt idx="7259">
                  <c:v>22.02</c:v>
                </c:pt>
                <c:pt idx="7260">
                  <c:v>22.02</c:v>
                </c:pt>
                <c:pt idx="7261">
                  <c:v>22.01</c:v>
                </c:pt>
                <c:pt idx="7262">
                  <c:v>22.01</c:v>
                </c:pt>
                <c:pt idx="7263">
                  <c:v>22.01</c:v>
                </c:pt>
                <c:pt idx="7264">
                  <c:v>22.01</c:v>
                </c:pt>
                <c:pt idx="7265">
                  <c:v>22.01</c:v>
                </c:pt>
                <c:pt idx="7266">
                  <c:v>22</c:v>
                </c:pt>
                <c:pt idx="7267">
                  <c:v>21.99</c:v>
                </c:pt>
                <c:pt idx="7268">
                  <c:v>21.99</c:v>
                </c:pt>
                <c:pt idx="7269">
                  <c:v>21.99</c:v>
                </c:pt>
                <c:pt idx="7270">
                  <c:v>21.98</c:v>
                </c:pt>
                <c:pt idx="7271">
                  <c:v>21.98</c:v>
                </c:pt>
                <c:pt idx="7272">
                  <c:v>21.98</c:v>
                </c:pt>
                <c:pt idx="7273">
                  <c:v>21.98</c:v>
                </c:pt>
                <c:pt idx="7274">
                  <c:v>21.97</c:v>
                </c:pt>
                <c:pt idx="7275">
                  <c:v>21.97</c:v>
                </c:pt>
                <c:pt idx="7276">
                  <c:v>21.95</c:v>
                </c:pt>
                <c:pt idx="7277">
                  <c:v>21.94</c:v>
                </c:pt>
                <c:pt idx="7278">
                  <c:v>21.94</c:v>
                </c:pt>
                <c:pt idx="7279">
                  <c:v>21.94</c:v>
                </c:pt>
                <c:pt idx="7280">
                  <c:v>21.94</c:v>
                </c:pt>
                <c:pt idx="7281">
                  <c:v>21.94</c:v>
                </c:pt>
                <c:pt idx="7282">
                  <c:v>21.92</c:v>
                </c:pt>
                <c:pt idx="7283">
                  <c:v>21.92</c:v>
                </c:pt>
                <c:pt idx="7284">
                  <c:v>21.91</c:v>
                </c:pt>
                <c:pt idx="7285">
                  <c:v>21.9</c:v>
                </c:pt>
                <c:pt idx="7286">
                  <c:v>21.9</c:v>
                </c:pt>
                <c:pt idx="7287">
                  <c:v>21.9</c:v>
                </c:pt>
                <c:pt idx="7288">
                  <c:v>21.88</c:v>
                </c:pt>
                <c:pt idx="7289">
                  <c:v>21.87</c:v>
                </c:pt>
                <c:pt idx="7290">
                  <c:v>21.87</c:v>
                </c:pt>
                <c:pt idx="7291">
                  <c:v>21.86</c:v>
                </c:pt>
                <c:pt idx="7292">
                  <c:v>21.85</c:v>
                </c:pt>
                <c:pt idx="7293">
                  <c:v>21.85</c:v>
                </c:pt>
                <c:pt idx="7294">
                  <c:v>21.84</c:v>
                </c:pt>
                <c:pt idx="7295">
                  <c:v>21.82</c:v>
                </c:pt>
                <c:pt idx="7296">
                  <c:v>21.79</c:v>
                </c:pt>
                <c:pt idx="7297">
                  <c:v>21.75</c:v>
                </c:pt>
                <c:pt idx="7298">
                  <c:v>21.74</c:v>
                </c:pt>
                <c:pt idx="7299">
                  <c:v>21.74</c:v>
                </c:pt>
                <c:pt idx="7300">
                  <c:v>21.74</c:v>
                </c:pt>
                <c:pt idx="7301">
                  <c:v>21.72</c:v>
                </c:pt>
                <c:pt idx="7302">
                  <c:v>21.72</c:v>
                </c:pt>
                <c:pt idx="7303">
                  <c:v>21.7</c:v>
                </c:pt>
                <c:pt idx="7304">
                  <c:v>21.69</c:v>
                </c:pt>
                <c:pt idx="7305">
                  <c:v>21.69</c:v>
                </c:pt>
                <c:pt idx="7306">
                  <c:v>21.68</c:v>
                </c:pt>
                <c:pt idx="7307">
                  <c:v>21.67</c:v>
                </c:pt>
                <c:pt idx="7308">
                  <c:v>21.65</c:v>
                </c:pt>
                <c:pt idx="7309">
                  <c:v>21.64</c:v>
                </c:pt>
                <c:pt idx="7310">
                  <c:v>21.64</c:v>
                </c:pt>
                <c:pt idx="7311">
                  <c:v>21.64</c:v>
                </c:pt>
                <c:pt idx="7312">
                  <c:v>21.64</c:v>
                </c:pt>
                <c:pt idx="7313">
                  <c:v>21.63</c:v>
                </c:pt>
                <c:pt idx="7314">
                  <c:v>21.63</c:v>
                </c:pt>
                <c:pt idx="7315">
                  <c:v>21.62</c:v>
                </c:pt>
                <c:pt idx="7316">
                  <c:v>21.62</c:v>
                </c:pt>
                <c:pt idx="7317">
                  <c:v>21.59</c:v>
                </c:pt>
                <c:pt idx="7318">
                  <c:v>21.57</c:v>
                </c:pt>
                <c:pt idx="7319">
                  <c:v>21.55</c:v>
                </c:pt>
                <c:pt idx="7320">
                  <c:v>21.53</c:v>
                </c:pt>
                <c:pt idx="7321">
                  <c:v>21.52</c:v>
                </c:pt>
                <c:pt idx="7322">
                  <c:v>21.51</c:v>
                </c:pt>
                <c:pt idx="7323">
                  <c:v>21.51</c:v>
                </c:pt>
                <c:pt idx="7324">
                  <c:v>21.49</c:v>
                </c:pt>
                <c:pt idx="7325">
                  <c:v>21.48</c:v>
                </c:pt>
                <c:pt idx="7326">
                  <c:v>21.46</c:v>
                </c:pt>
                <c:pt idx="7327">
                  <c:v>21.45</c:v>
                </c:pt>
                <c:pt idx="7328">
                  <c:v>21.43</c:v>
                </c:pt>
                <c:pt idx="7329">
                  <c:v>21.42</c:v>
                </c:pt>
                <c:pt idx="7330">
                  <c:v>21.42</c:v>
                </c:pt>
                <c:pt idx="7331">
                  <c:v>21.42</c:v>
                </c:pt>
                <c:pt idx="7332">
                  <c:v>21.42</c:v>
                </c:pt>
                <c:pt idx="7333">
                  <c:v>21.4</c:v>
                </c:pt>
                <c:pt idx="7334">
                  <c:v>21.39</c:v>
                </c:pt>
                <c:pt idx="7335">
                  <c:v>21.37</c:v>
                </c:pt>
                <c:pt idx="7336">
                  <c:v>21.31</c:v>
                </c:pt>
                <c:pt idx="7337">
                  <c:v>21.3</c:v>
                </c:pt>
                <c:pt idx="7338">
                  <c:v>21.3</c:v>
                </c:pt>
                <c:pt idx="7339">
                  <c:v>21.29</c:v>
                </c:pt>
                <c:pt idx="7340">
                  <c:v>21.29</c:v>
                </c:pt>
                <c:pt idx="7341">
                  <c:v>21.26</c:v>
                </c:pt>
                <c:pt idx="7342">
                  <c:v>21.26</c:v>
                </c:pt>
                <c:pt idx="7343">
                  <c:v>21.25</c:v>
                </c:pt>
                <c:pt idx="7344">
                  <c:v>21.25</c:v>
                </c:pt>
                <c:pt idx="7345">
                  <c:v>21.24</c:v>
                </c:pt>
                <c:pt idx="7346">
                  <c:v>21.22</c:v>
                </c:pt>
                <c:pt idx="7347">
                  <c:v>21.19</c:v>
                </c:pt>
                <c:pt idx="7348">
                  <c:v>21.18</c:v>
                </c:pt>
                <c:pt idx="7349">
                  <c:v>21.14</c:v>
                </c:pt>
                <c:pt idx="7350">
                  <c:v>21.12</c:v>
                </c:pt>
                <c:pt idx="7351">
                  <c:v>21.12</c:v>
                </c:pt>
                <c:pt idx="7352">
                  <c:v>21.11</c:v>
                </c:pt>
                <c:pt idx="7353">
                  <c:v>21.11</c:v>
                </c:pt>
                <c:pt idx="7354">
                  <c:v>21.1</c:v>
                </c:pt>
                <c:pt idx="7355">
                  <c:v>21.09</c:v>
                </c:pt>
                <c:pt idx="7356">
                  <c:v>21.09</c:v>
                </c:pt>
                <c:pt idx="7357">
                  <c:v>21.08</c:v>
                </c:pt>
                <c:pt idx="7358">
                  <c:v>21.08</c:v>
                </c:pt>
                <c:pt idx="7359">
                  <c:v>21.07</c:v>
                </c:pt>
                <c:pt idx="7360">
                  <c:v>21.06</c:v>
                </c:pt>
                <c:pt idx="7361">
                  <c:v>21.06</c:v>
                </c:pt>
                <c:pt idx="7362">
                  <c:v>21.06</c:v>
                </c:pt>
                <c:pt idx="7363">
                  <c:v>21.05</c:v>
                </c:pt>
                <c:pt idx="7364">
                  <c:v>21.05</c:v>
                </c:pt>
                <c:pt idx="7365">
                  <c:v>21.04</c:v>
                </c:pt>
                <c:pt idx="7366">
                  <c:v>21.03</c:v>
                </c:pt>
                <c:pt idx="7367">
                  <c:v>21.03</c:v>
                </c:pt>
                <c:pt idx="7368">
                  <c:v>21.02</c:v>
                </c:pt>
                <c:pt idx="7369">
                  <c:v>21.02</c:v>
                </c:pt>
                <c:pt idx="7370">
                  <c:v>21</c:v>
                </c:pt>
                <c:pt idx="7371">
                  <c:v>21</c:v>
                </c:pt>
                <c:pt idx="7372">
                  <c:v>20.99</c:v>
                </c:pt>
                <c:pt idx="7373">
                  <c:v>20.98</c:v>
                </c:pt>
                <c:pt idx="7374">
                  <c:v>20.98</c:v>
                </c:pt>
                <c:pt idx="7375">
                  <c:v>20.96</c:v>
                </c:pt>
                <c:pt idx="7376">
                  <c:v>20.95</c:v>
                </c:pt>
                <c:pt idx="7377">
                  <c:v>20.94</c:v>
                </c:pt>
                <c:pt idx="7378">
                  <c:v>20.92</c:v>
                </c:pt>
                <c:pt idx="7379">
                  <c:v>20.92</c:v>
                </c:pt>
                <c:pt idx="7380">
                  <c:v>20.92</c:v>
                </c:pt>
                <c:pt idx="7381">
                  <c:v>20.91</c:v>
                </c:pt>
                <c:pt idx="7382">
                  <c:v>20.87</c:v>
                </c:pt>
                <c:pt idx="7383">
                  <c:v>20.85</c:v>
                </c:pt>
                <c:pt idx="7384">
                  <c:v>20.85</c:v>
                </c:pt>
                <c:pt idx="7385">
                  <c:v>20.82</c:v>
                </c:pt>
                <c:pt idx="7386">
                  <c:v>20.81</c:v>
                </c:pt>
                <c:pt idx="7387">
                  <c:v>20.8</c:v>
                </c:pt>
                <c:pt idx="7388">
                  <c:v>20.79</c:v>
                </c:pt>
                <c:pt idx="7389">
                  <c:v>20.79</c:v>
                </c:pt>
                <c:pt idx="7390">
                  <c:v>20.79</c:v>
                </c:pt>
                <c:pt idx="7391">
                  <c:v>20.78</c:v>
                </c:pt>
                <c:pt idx="7392">
                  <c:v>20.77</c:v>
                </c:pt>
                <c:pt idx="7393">
                  <c:v>20.76</c:v>
                </c:pt>
                <c:pt idx="7394">
                  <c:v>20.76</c:v>
                </c:pt>
                <c:pt idx="7395">
                  <c:v>20.72</c:v>
                </c:pt>
                <c:pt idx="7396">
                  <c:v>20.66</c:v>
                </c:pt>
                <c:pt idx="7397">
                  <c:v>20.66</c:v>
                </c:pt>
                <c:pt idx="7398">
                  <c:v>20.66</c:v>
                </c:pt>
                <c:pt idx="7399">
                  <c:v>20.63</c:v>
                </c:pt>
                <c:pt idx="7400">
                  <c:v>20.62</c:v>
                </c:pt>
                <c:pt idx="7401">
                  <c:v>20.58</c:v>
                </c:pt>
                <c:pt idx="7402">
                  <c:v>20.55</c:v>
                </c:pt>
                <c:pt idx="7403">
                  <c:v>20.53</c:v>
                </c:pt>
                <c:pt idx="7404">
                  <c:v>20.52</c:v>
                </c:pt>
                <c:pt idx="7405">
                  <c:v>20.51</c:v>
                </c:pt>
                <c:pt idx="7406">
                  <c:v>20.5</c:v>
                </c:pt>
                <c:pt idx="7407">
                  <c:v>20.48</c:v>
                </c:pt>
                <c:pt idx="7408">
                  <c:v>20.48</c:v>
                </c:pt>
                <c:pt idx="7409">
                  <c:v>20.48</c:v>
                </c:pt>
                <c:pt idx="7410">
                  <c:v>20.45</c:v>
                </c:pt>
                <c:pt idx="7411">
                  <c:v>20.45</c:v>
                </c:pt>
                <c:pt idx="7412">
                  <c:v>20.45</c:v>
                </c:pt>
                <c:pt idx="7413">
                  <c:v>20.440000000000001</c:v>
                </c:pt>
                <c:pt idx="7414">
                  <c:v>20.440000000000001</c:v>
                </c:pt>
                <c:pt idx="7415">
                  <c:v>20.43</c:v>
                </c:pt>
                <c:pt idx="7416">
                  <c:v>20.420000000000002</c:v>
                </c:pt>
                <c:pt idx="7417">
                  <c:v>20.399999999999999</c:v>
                </c:pt>
                <c:pt idx="7418">
                  <c:v>20.39</c:v>
                </c:pt>
                <c:pt idx="7419">
                  <c:v>20.38</c:v>
                </c:pt>
                <c:pt idx="7420">
                  <c:v>20.38</c:v>
                </c:pt>
                <c:pt idx="7421">
                  <c:v>20.37</c:v>
                </c:pt>
                <c:pt idx="7422">
                  <c:v>20.37</c:v>
                </c:pt>
                <c:pt idx="7423">
                  <c:v>20.36</c:v>
                </c:pt>
                <c:pt idx="7424">
                  <c:v>20.36</c:v>
                </c:pt>
                <c:pt idx="7425">
                  <c:v>20.36</c:v>
                </c:pt>
                <c:pt idx="7426">
                  <c:v>20.350000000000001</c:v>
                </c:pt>
                <c:pt idx="7427">
                  <c:v>20.329999999999998</c:v>
                </c:pt>
                <c:pt idx="7428">
                  <c:v>20.3</c:v>
                </c:pt>
                <c:pt idx="7429">
                  <c:v>20.3</c:v>
                </c:pt>
                <c:pt idx="7430">
                  <c:v>20.3</c:v>
                </c:pt>
                <c:pt idx="7431">
                  <c:v>20.28</c:v>
                </c:pt>
                <c:pt idx="7432">
                  <c:v>20.239999999999998</c:v>
                </c:pt>
                <c:pt idx="7433">
                  <c:v>20.239999999999998</c:v>
                </c:pt>
                <c:pt idx="7434">
                  <c:v>20.22</c:v>
                </c:pt>
                <c:pt idx="7435">
                  <c:v>20.22</c:v>
                </c:pt>
                <c:pt idx="7436">
                  <c:v>20.21</c:v>
                </c:pt>
                <c:pt idx="7437">
                  <c:v>20.2</c:v>
                </c:pt>
                <c:pt idx="7438">
                  <c:v>20.2</c:v>
                </c:pt>
                <c:pt idx="7439">
                  <c:v>20.2</c:v>
                </c:pt>
                <c:pt idx="7440">
                  <c:v>20.18</c:v>
                </c:pt>
                <c:pt idx="7441">
                  <c:v>20.18</c:v>
                </c:pt>
                <c:pt idx="7442">
                  <c:v>20.170000000000002</c:v>
                </c:pt>
                <c:pt idx="7443">
                  <c:v>20.16</c:v>
                </c:pt>
                <c:pt idx="7444">
                  <c:v>20.14</c:v>
                </c:pt>
                <c:pt idx="7445">
                  <c:v>20.13</c:v>
                </c:pt>
                <c:pt idx="7446">
                  <c:v>20.13</c:v>
                </c:pt>
                <c:pt idx="7447">
                  <c:v>20.12</c:v>
                </c:pt>
                <c:pt idx="7448">
                  <c:v>20.09</c:v>
                </c:pt>
                <c:pt idx="7449">
                  <c:v>20.09</c:v>
                </c:pt>
                <c:pt idx="7450">
                  <c:v>20.09</c:v>
                </c:pt>
                <c:pt idx="7451">
                  <c:v>20.09</c:v>
                </c:pt>
                <c:pt idx="7452">
                  <c:v>20.09</c:v>
                </c:pt>
                <c:pt idx="7453">
                  <c:v>20.079999999999998</c:v>
                </c:pt>
                <c:pt idx="7454">
                  <c:v>20.079999999999998</c:v>
                </c:pt>
                <c:pt idx="7455">
                  <c:v>20.079999999999998</c:v>
                </c:pt>
                <c:pt idx="7456">
                  <c:v>20.079999999999998</c:v>
                </c:pt>
                <c:pt idx="7457">
                  <c:v>20.07</c:v>
                </c:pt>
                <c:pt idx="7458">
                  <c:v>20.07</c:v>
                </c:pt>
                <c:pt idx="7459">
                  <c:v>20.059999999999999</c:v>
                </c:pt>
                <c:pt idx="7460">
                  <c:v>20.05</c:v>
                </c:pt>
                <c:pt idx="7461">
                  <c:v>20.05</c:v>
                </c:pt>
                <c:pt idx="7462">
                  <c:v>20.05</c:v>
                </c:pt>
                <c:pt idx="7463">
                  <c:v>20.04</c:v>
                </c:pt>
                <c:pt idx="7464">
                  <c:v>20.04</c:v>
                </c:pt>
                <c:pt idx="7465">
                  <c:v>20.04</c:v>
                </c:pt>
                <c:pt idx="7466">
                  <c:v>20.03</c:v>
                </c:pt>
                <c:pt idx="7467">
                  <c:v>20.03</c:v>
                </c:pt>
                <c:pt idx="7468">
                  <c:v>20.02</c:v>
                </c:pt>
                <c:pt idx="7469">
                  <c:v>20.02</c:v>
                </c:pt>
                <c:pt idx="7470">
                  <c:v>20.02</c:v>
                </c:pt>
                <c:pt idx="7471">
                  <c:v>20.010000000000002</c:v>
                </c:pt>
                <c:pt idx="7472">
                  <c:v>20.010000000000002</c:v>
                </c:pt>
                <c:pt idx="7473">
                  <c:v>20</c:v>
                </c:pt>
                <c:pt idx="7474">
                  <c:v>20</c:v>
                </c:pt>
                <c:pt idx="7475">
                  <c:v>20</c:v>
                </c:pt>
                <c:pt idx="7476">
                  <c:v>19.989999999999998</c:v>
                </c:pt>
                <c:pt idx="7477">
                  <c:v>19.989999999999998</c:v>
                </c:pt>
                <c:pt idx="7478">
                  <c:v>19.98</c:v>
                </c:pt>
                <c:pt idx="7479">
                  <c:v>19.98</c:v>
                </c:pt>
                <c:pt idx="7480">
                  <c:v>19.98</c:v>
                </c:pt>
                <c:pt idx="7481">
                  <c:v>19.98</c:v>
                </c:pt>
                <c:pt idx="7482">
                  <c:v>19.97</c:v>
                </c:pt>
                <c:pt idx="7483">
                  <c:v>19.96</c:v>
                </c:pt>
                <c:pt idx="7484">
                  <c:v>19.95</c:v>
                </c:pt>
                <c:pt idx="7485">
                  <c:v>19.940000000000001</c:v>
                </c:pt>
                <c:pt idx="7486">
                  <c:v>19.940000000000001</c:v>
                </c:pt>
                <c:pt idx="7487">
                  <c:v>19.920000000000002</c:v>
                </c:pt>
                <c:pt idx="7488">
                  <c:v>19.920000000000002</c:v>
                </c:pt>
                <c:pt idx="7489">
                  <c:v>19.920000000000002</c:v>
                </c:pt>
                <c:pt idx="7490">
                  <c:v>19.91</c:v>
                </c:pt>
                <c:pt idx="7491">
                  <c:v>19.899999999999999</c:v>
                </c:pt>
                <c:pt idx="7492">
                  <c:v>19.899999999999999</c:v>
                </c:pt>
                <c:pt idx="7493">
                  <c:v>19.88</c:v>
                </c:pt>
                <c:pt idx="7494">
                  <c:v>19.86</c:v>
                </c:pt>
                <c:pt idx="7495">
                  <c:v>19.84</c:v>
                </c:pt>
                <c:pt idx="7496">
                  <c:v>19.829999999999998</c:v>
                </c:pt>
                <c:pt idx="7497">
                  <c:v>19.82</c:v>
                </c:pt>
                <c:pt idx="7498">
                  <c:v>19.8</c:v>
                </c:pt>
                <c:pt idx="7499">
                  <c:v>19.79</c:v>
                </c:pt>
                <c:pt idx="7500">
                  <c:v>19.78</c:v>
                </c:pt>
                <c:pt idx="7501">
                  <c:v>19.760000000000002</c:v>
                </c:pt>
                <c:pt idx="7502">
                  <c:v>19.73</c:v>
                </c:pt>
                <c:pt idx="7503">
                  <c:v>19.72</c:v>
                </c:pt>
                <c:pt idx="7504">
                  <c:v>19.71</c:v>
                </c:pt>
                <c:pt idx="7505">
                  <c:v>19.71</c:v>
                </c:pt>
                <c:pt idx="7506">
                  <c:v>19.649999999999999</c:v>
                </c:pt>
                <c:pt idx="7507">
                  <c:v>19.64</c:v>
                </c:pt>
                <c:pt idx="7508">
                  <c:v>19.63</c:v>
                </c:pt>
                <c:pt idx="7509">
                  <c:v>19.62</c:v>
                </c:pt>
                <c:pt idx="7510">
                  <c:v>19.600000000000001</c:v>
                </c:pt>
                <c:pt idx="7511">
                  <c:v>19.600000000000001</c:v>
                </c:pt>
                <c:pt idx="7512">
                  <c:v>19.59</c:v>
                </c:pt>
                <c:pt idx="7513">
                  <c:v>19.579999999999998</c:v>
                </c:pt>
                <c:pt idx="7514">
                  <c:v>19.55</c:v>
                </c:pt>
                <c:pt idx="7515">
                  <c:v>19.54</c:v>
                </c:pt>
                <c:pt idx="7516">
                  <c:v>19.52</c:v>
                </c:pt>
                <c:pt idx="7517">
                  <c:v>19.510000000000002</c:v>
                </c:pt>
                <c:pt idx="7518">
                  <c:v>19.48</c:v>
                </c:pt>
                <c:pt idx="7519">
                  <c:v>19.48</c:v>
                </c:pt>
                <c:pt idx="7520">
                  <c:v>19.47</c:v>
                </c:pt>
                <c:pt idx="7521">
                  <c:v>19.46</c:v>
                </c:pt>
                <c:pt idx="7522">
                  <c:v>19.46</c:v>
                </c:pt>
                <c:pt idx="7523">
                  <c:v>19.45</c:v>
                </c:pt>
                <c:pt idx="7524">
                  <c:v>19.420000000000002</c:v>
                </c:pt>
                <c:pt idx="7525">
                  <c:v>19.420000000000002</c:v>
                </c:pt>
                <c:pt idx="7526">
                  <c:v>19.420000000000002</c:v>
                </c:pt>
                <c:pt idx="7527">
                  <c:v>19.420000000000002</c:v>
                </c:pt>
                <c:pt idx="7528">
                  <c:v>19.420000000000002</c:v>
                </c:pt>
                <c:pt idx="7529">
                  <c:v>19.399999999999999</c:v>
                </c:pt>
                <c:pt idx="7530">
                  <c:v>19.38</c:v>
                </c:pt>
                <c:pt idx="7531">
                  <c:v>19.37</c:v>
                </c:pt>
                <c:pt idx="7532">
                  <c:v>19.37</c:v>
                </c:pt>
                <c:pt idx="7533">
                  <c:v>19.37</c:v>
                </c:pt>
                <c:pt idx="7534">
                  <c:v>19.350000000000001</c:v>
                </c:pt>
                <c:pt idx="7535">
                  <c:v>19.309999999999999</c:v>
                </c:pt>
                <c:pt idx="7536">
                  <c:v>19.309999999999999</c:v>
                </c:pt>
                <c:pt idx="7537">
                  <c:v>19.3</c:v>
                </c:pt>
                <c:pt idx="7538">
                  <c:v>19.27</c:v>
                </c:pt>
                <c:pt idx="7539">
                  <c:v>19.260000000000002</c:v>
                </c:pt>
                <c:pt idx="7540">
                  <c:v>19.23</c:v>
                </c:pt>
                <c:pt idx="7541">
                  <c:v>19.21</c:v>
                </c:pt>
                <c:pt idx="7542">
                  <c:v>19.170000000000002</c:v>
                </c:pt>
                <c:pt idx="7543">
                  <c:v>19.170000000000002</c:v>
                </c:pt>
                <c:pt idx="7544">
                  <c:v>19.16</c:v>
                </c:pt>
                <c:pt idx="7545">
                  <c:v>19.13</c:v>
                </c:pt>
                <c:pt idx="7546">
                  <c:v>19.12</c:v>
                </c:pt>
                <c:pt idx="7547">
                  <c:v>19.11</c:v>
                </c:pt>
                <c:pt idx="7548">
                  <c:v>19.11</c:v>
                </c:pt>
                <c:pt idx="7549">
                  <c:v>19.100000000000001</c:v>
                </c:pt>
                <c:pt idx="7550">
                  <c:v>19.09</c:v>
                </c:pt>
                <c:pt idx="7551">
                  <c:v>19.079999999999998</c:v>
                </c:pt>
                <c:pt idx="7552">
                  <c:v>19.079999999999998</c:v>
                </c:pt>
                <c:pt idx="7553">
                  <c:v>19.079999999999998</c:v>
                </c:pt>
                <c:pt idx="7554">
                  <c:v>19.079999999999998</c:v>
                </c:pt>
                <c:pt idx="7555">
                  <c:v>19.079999999999998</c:v>
                </c:pt>
                <c:pt idx="7556">
                  <c:v>19.079999999999998</c:v>
                </c:pt>
                <c:pt idx="7557">
                  <c:v>19.07</c:v>
                </c:pt>
                <c:pt idx="7558">
                  <c:v>19.059999999999999</c:v>
                </c:pt>
                <c:pt idx="7559">
                  <c:v>19.05</c:v>
                </c:pt>
                <c:pt idx="7560">
                  <c:v>19.05</c:v>
                </c:pt>
                <c:pt idx="7561">
                  <c:v>19.05</c:v>
                </c:pt>
                <c:pt idx="7562">
                  <c:v>19.05</c:v>
                </c:pt>
                <c:pt idx="7563">
                  <c:v>19.04</c:v>
                </c:pt>
                <c:pt idx="7564">
                  <c:v>19.04</c:v>
                </c:pt>
                <c:pt idx="7565">
                  <c:v>19.03</c:v>
                </c:pt>
                <c:pt idx="7566">
                  <c:v>19.03</c:v>
                </c:pt>
                <c:pt idx="7567">
                  <c:v>19.03</c:v>
                </c:pt>
                <c:pt idx="7568">
                  <c:v>19.03</c:v>
                </c:pt>
                <c:pt idx="7569">
                  <c:v>19.03</c:v>
                </c:pt>
                <c:pt idx="7570">
                  <c:v>19.02</c:v>
                </c:pt>
                <c:pt idx="7571">
                  <c:v>19.02</c:v>
                </c:pt>
                <c:pt idx="7572">
                  <c:v>19.02</c:v>
                </c:pt>
                <c:pt idx="7573">
                  <c:v>19.02</c:v>
                </c:pt>
                <c:pt idx="7574">
                  <c:v>19.010000000000002</c:v>
                </c:pt>
                <c:pt idx="7575">
                  <c:v>19.010000000000002</c:v>
                </c:pt>
                <c:pt idx="7576">
                  <c:v>19.010000000000002</c:v>
                </c:pt>
                <c:pt idx="7577">
                  <c:v>19.010000000000002</c:v>
                </c:pt>
                <c:pt idx="7578">
                  <c:v>19</c:v>
                </c:pt>
                <c:pt idx="7579">
                  <c:v>18.98</c:v>
                </c:pt>
                <c:pt idx="7580">
                  <c:v>18.98</c:v>
                </c:pt>
                <c:pt idx="7581">
                  <c:v>18.97</c:v>
                </c:pt>
                <c:pt idx="7582">
                  <c:v>18.96</c:v>
                </c:pt>
                <c:pt idx="7583">
                  <c:v>18.96</c:v>
                </c:pt>
                <c:pt idx="7584">
                  <c:v>18.96</c:v>
                </c:pt>
                <c:pt idx="7585">
                  <c:v>18.96</c:v>
                </c:pt>
                <c:pt idx="7586">
                  <c:v>18.940000000000001</c:v>
                </c:pt>
                <c:pt idx="7587">
                  <c:v>18.940000000000001</c:v>
                </c:pt>
                <c:pt idx="7588">
                  <c:v>18.940000000000001</c:v>
                </c:pt>
                <c:pt idx="7589">
                  <c:v>18.940000000000001</c:v>
                </c:pt>
                <c:pt idx="7590">
                  <c:v>18.920000000000002</c:v>
                </c:pt>
                <c:pt idx="7591">
                  <c:v>18.91</c:v>
                </c:pt>
                <c:pt idx="7592">
                  <c:v>18.91</c:v>
                </c:pt>
                <c:pt idx="7593">
                  <c:v>18.89</c:v>
                </c:pt>
                <c:pt idx="7594">
                  <c:v>18.88</c:v>
                </c:pt>
                <c:pt idx="7595">
                  <c:v>18.87</c:v>
                </c:pt>
                <c:pt idx="7596">
                  <c:v>18.87</c:v>
                </c:pt>
                <c:pt idx="7597">
                  <c:v>18.87</c:v>
                </c:pt>
                <c:pt idx="7598">
                  <c:v>18.87</c:v>
                </c:pt>
                <c:pt idx="7599">
                  <c:v>18.86</c:v>
                </c:pt>
                <c:pt idx="7600">
                  <c:v>18.829999999999998</c:v>
                </c:pt>
                <c:pt idx="7601">
                  <c:v>18.82</c:v>
                </c:pt>
                <c:pt idx="7602">
                  <c:v>18.809999999999999</c:v>
                </c:pt>
                <c:pt idx="7603">
                  <c:v>18.8</c:v>
                </c:pt>
                <c:pt idx="7604">
                  <c:v>18.760000000000002</c:v>
                </c:pt>
                <c:pt idx="7605">
                  <c:v>18.75</c:v>
                </c:pt>
                <c:pt idx="7606">
                  <c:v>18.73</c:v>
                </c:pt>
                <c:pt idx="7607">
                  <c:v>18.72</c:v>
                </c:pt>
                <c:pt idx="7608">
                  <c:v>18.68</c:v>
                </c:pt>
                <c:pt idx="7609">
                  <c:v>18.670000000000002</c:v>
                </c:pt>
                <c:pt idx="7610">
                  <c:v>18.649999999999999</c:v>
                </c:pt>
                <c:pt idx="7611">
                  <c:v>18.63</c:v>
                </c:pt>
                <c:pt idx="7612">
                  <c:v>18.62</c:v>
                </c:pt>
                <c:pt idx="7613">
                  <c:v>18.62</c:v>
                </c:pt>
                <c:pt idx="7614">
                  <c:v>18.61</c:v>
                </c:pt>
                <c:pt idx="7615">
                  <c:v>18.600000000000001</c:v>
                </c:pt>
                <c:pt idx="7616">
                  <c:v>18.59</c:v>
                </c:pt>
                <c:pt idx="7617">
                  <c:v>18.59</c:v>
                </c:pt>
                <c:pt idx="7618">
                  <c:v>18.59</c:v>
                </c:pt>
                <c:pt idx="7619">
                  <c:v>18.579999999999998</c:v>
                </c:pt>
                <c:pt idx="7620">
                  <c:v>18.579999999999998</c:v>
                </c:pt>
                <c:pt idx="7621">
                  <c:v>18.57</c:v>
                </c:pt>
                <c:pt idx="7622">
                  <c:v>18.559999999999999</c:v>
                </c:pt>
                <c:pt idx="7623">
                  <c:v>18.559999999999999</c:v>
                </c:pt>
                <c:pt idx="7624">
                  <c:v>18.55</c:v>
                </c:pt>
                <c:pt idx="7625">
                  <c:v>18.52</c:v>
                </c:pt>
                <c:pt idx="7626">
                  <c:v>18.5</c:v>
                </c:pt>
                <c:pt idx="7627">
                  <c:v>18.5</c:v>
                </c:pt>
                <c:pt idx="7628">
                  <c:v>18.48</c:v>
                </c:pt>
                <c:pt idx="7629">
                  <c:v>18.47</c:v>
                </c:pt>
                <c:pt idx="7630">
                  <c:v>18.45</c:v>
                </c:pt>
                <c:pt idx="7631">
                  <c:v>18.45</c:v>
                </c:pt>
                <c:pt idx="7632">
                  <c:v>18.420000000000002</c:v>
                </c:pt>
                <c:pt idx="7633">
                  <c:v>18.41</c:v>
                </c:pt>
                <c:pt idx="7634">
                  <c:v>18.39</c:v>
                </c:pt>
                <c:pt idx="7635">
                  <c:v>18.36</c:v>
                </c:pt>
                <c:pt idx="7636">
                  <c:v>18.36</c:v>
                </c:pt>
                <c:pt idx="7637">
                  <c:v>18.350000000000001</c:v>
                </c:pt>
                <c:pt idx="7638">
                  <c:v>18.329999999999998</c:v>
                </c:pt>
                <c:pt idx="7639">
                  <c:v>18.309999999999999</c:v>
                </c:pt>
                <c:pt idx="7640">
                  <c:v>18.29</c:v>
                </c:pt>
                <c:pt idx="7641">
                  <c:v>18.29</c:v>
                </c:pt>
                <c:pt idx="7642">
                  <c:v>18.28</c:v>
                </c:pt>
                <c:pt idx="7643">
                  <c:v>18.260000000000002</c:v>
                </c:pt>
                <c:pt idx="7644">
                  <c:v>18.239999999999998</c:v>
                </c:pt>
                <c:pt idx="7645">
                  <c:v>18.23</c:v>
                </c:pt>
                <c:pt idx="7646">
                  <c:v>18.2</c:v>
                </c:pt>
                <c:pt idx="7647">
                  <c:v>18.2</c:v>
                </c:pt>
                <c:pt idx="7648">
                  <c:v>18.18</c:v>
                </c:pt>
                <c:pt idx="7649">
                  <c:v>18.149999999999999</c:v>
                </c:pt>
                <c:pt idx="7650">
                  <c:v>18.149999999999999</c:v>
                </c:pt>
                <c:pt idx="7651">
                  <c:v>18.149999999999999</c:v>
                </c:pt>
                <c:pt idx="7652">
                  <c:v>18.14</c:v>
                </c:pt>
                <c:pt idx="7653">
                  <c:v>18.13</c:v>
                </c:pt>
                <c:pt idx="7654">
                  <c:v>18.13</c:v>
                </c:pt>
                <c:pt idx="7655">
                  <c:v>18.100000000000001</c:v>
                </c:pt>
                <c:pt idx="7656">
                  <c:v>18.100000000000001</c:v>
                </c:pt>
                <c:pt idx="7657">
                  <c:v>18.09</c:v>
                </c:pt>
                <c:pt idx="7658">
                  <c:v>18.07</c:v>
                </c:pt>
                <c:pt idx="7659">
                  <c:v>18.059999999999999</c:v>
                </c:pt>
                <c:pt idx="7660">
                  <c:v>18.059999999999999</c:v>
                </c:pt>
                <c:pt idx="7661">
                  <c:v>18.05</c:v>
                </c:pt>
                <c:pt idx="7662">
                  <c:v>18.05</c:v>
                </c:pt>
                <c:pt idx="7663">
                  <c:v>18.05</c:v>
                </c:pt>
                <c:pt idx="7664">
                  <c:v>18.04</c:v>
                </c:pt>
                <c:pt idx="7665">
                  <c:v>18.04</c:v>
                </c:pt>
                <c:pt idx="7666">
                  <c:v>18.04</c:v>
                </c:pt>
                <c:pt idx="7667">
                  <c:v>18.02</c:v>
                </c:pt>
                <c:pt idx="7668">
                  <c:v>18.02</c:v>
                </c:pt>
                <c:pt idx="7669">
                  <c:v>18.02</c:v>
                </c:pt>
                <c:pt idx="7670">
                  <c:v>18.010000000000002</c:v>
                </c:pt>
                <c:pt idx="7671">
                  <c:v>18.010000000000002</c:v>
                </c:pt>
                <c:pt idx="7672">
                  <c:v>18.010000000000002</c:v>
                </c:pt>
                <c:pt idx="7673">
                  <c:v>18.010000000000002</c:v>
                </c:pt>
                <c:pt idx="7674">
                  <c:v>18.010000000000002</c:v>
                </c:pt>
                <c:pt idx="7675">
                  <c:v>18.010000000000002</c:v>
                </c:pt>
                <c:pt idx="7676">
                  <c:v>18</c:v>
                </c:pt>
                <c:pt idx="7677">
                  <c:v>18</c:v>
                </c:pt>
                <c:pt idx="7678">
                  <c:v>18</c:v>
                </c:pt>
                <c:pt idx="7679">
                  <c:v>18</c:v>
                </c:pt>
                <c:pt idx="7680">
                  <c:v>17.989999999999998</c:v>
                </c:pt>
                <c:pt idx="7681">
                  <c:v>17.989999999999998</c:v>
                </c:pt>
                <c:pt idx="7682">
                  <c:v>17.97</c:v>
                </c:pt>
                <c:pt idx="7683">
                  <c:v>17.96</c:v>
                </c:pt>
                <c:pt idx="7684">
                  <c:v>17.96</c:v>
                </c:pt>
                <c:pt idx="7685">
                  <c:v>17.96</c:v>
                </c:pt>
                <c:pt idx="7686">
                  <c:v>17.940000000000001</c:v>
                </c:pt>
                <c:pt idx="7687">
                  <c:v>17.940000000000001</c:v>
                </c:pt>
                <c:pt idx="7688">
                  <c:v>17.940000000000001</c:v>
                </c:pt>
                <c:pt idx="7689">
                  <c:v>17.940000000000001</c:v>
                </c:pt>
                <c:pt idx="7690">
                  <c:v>17.940000000000001</c:v>
                </c:pt>
                <c:pt idx="7691">
                  <c:v>17.93</c:v>
                </c:pt>
                <c:pt idx="7692">
                  <c:v>17.93</c:v>
                </c:pt>
                <c:pt idx="7693">
                  <c:v>17.920000000000002</c:v>
                </c:pt>
                <c:pt idx="7694">
                  <c:v>17.920000000000002</c:v>
                </c:pt>
                <c:pt idx="7695">
                  <c:v>17.920000000000002</c:v>
                </c:pt>
                <c:pt idx="7696">
                  <c:v>17.91</c:v>
                </c:pt>
                <c:pt idx="7697">
                  <c:v>17.91</c:v>
                </c:pt>
                <c:pt idx="7698">
                  <c:v>17.899999999999999</c:v>
                </c:pt>
                <c:pt idx="7699">
                  <c:v>17.88</c:v>
                </c:pt>
                <c:pt idx="7700">
                  <c:v>17.87</c:v>
                </c:pt>
                <c:pt idx="7701">
                  <c:v>17.87</c:v>
                </c:pt>
                <c:pt idx="7702">
                  <c:v>17.86</c:v>
                </c:pt>
                <c:pt idx="7703">
                  <c:v>17.86</c:v>
                </c:pt>
                <c:pt idx="7704">
                  <c:v>17.850000000000001</c:v>
                </c:pt>
                <c:pt idx="7705">
                  <c:v>17.829999999999998</c:v>
                </c:pt>
                <c:pt idx="7706">
                  <c:v>17.8</c:v>
                </c:pt>
                <c:pt idx="7707">
                  <c:v>17.79</c:v>
                </c:pt>
                <c:pt idx="7708">
                  <c:v>17.78</c:v>
                </c:pt>
                <c:pt idx="7709">
                  <c:v>17.75</c:v>
                </c:pt>
                <c:pt idx="7710">
                  <c:v>17.73</c:v>
                </c:pt>
                <c:pt idx="7711">
                  <c:v>17.73</c:v>
                </c:pt>
                <c:pt idx="7712">
                  <c:v>17.72</c:v>
                </c:pt>
                <c:pt idx="7713">
                  <c:v>17.71</c:v>
                </c:pt>
                <c:pt idx="7714">
                  <c:v>17.7</c:v>
                </c:pt>
                <c:pt idx="7715">
                  <c:v>17.68</c:v>
                </c:pt>
                <c:pt idx="7716">
                  <c:v>17.649999999999999</c:v>
                </c:pt>
                <c:pt idx="7717">
                  <c:v>17.649999999999999</c:v>
                </c:pt>
                <c:pt idx="7718">
                  <c:v>17.64</c:v>
                </c:pt>
                <c:pt idx="7719">
                  <c:v>17.64</c:v>
                </c:pt>
                <c:pt idx="7720">
                  <c:v>17.61</c:v>
                </c:pt>
                <c:pt idx="7721">
                  <c:v>17.61</c:v>
                </c:pt>
                <c:pt idx="7722">
                  <c:v>17.600000000000001</c:v>
                </c:pt>
                <c:pt idx="7723">
                  <c:v>17.59</c:v>
                </c:pt>
                <c:pt idx="7724">
                  <c:v>17.59</c:v>
                </c:pt>
                <c:pt idx="7725">
                  <c:v>17.55</c:v>
                </c:pt>
                <c:pt idx="7726">
                  <c:v>17.55</c:v>
                </c:pt>
                <c:pt idx="7727">
                  <c:v>17.55</c:v>
                </c:pt>
                <c:pt idx="7728">
                  <c:v>17.55</c:v>
                </c:pt>
                <c:pt idx="7729">
                  <c:v>17.54</c:v>
                </c:pt>
                <c:pt idx="7730">
                  <c:v>17.54</c:v>
                </c:pt>
                <c:pt idx="7731">
                  <c:v>17.53</c:v>
                </c:pt>
                <c:pt idx="7732">
                  <c:v>17.489999999999998</c:v>
                </c:pt>
                <c:pt idx="7733">
                  <c:v>17.48</c:v>
                </c:pt>
                <c:pt idx="7734">
                  <c:v>17.48</c:v>
                </c:pt>
                <c:pt idx="7735">
                  <c:v>17.46</c:v>
                </c:pt>
                <c:pt idx="7736">
                  <c:v>17.43</c:v>
                </c:pt>
                <c:pt idx="7737">
                  <c:v>17.420000000000002</c:v>
                </c:pt>
                <c:pt idx="7738">
                  <c:v>17.41</c:v>
                </c:pt>
                <c:pt idx="7739">
                  <c:v>17.399999999999999</c:v>
                </c:pt>
                <c:pt idx="7740">
                  <c:v>17.399999999999999</c:v>
                </c:pt>
                <c:pt idx="7741">
                  <c:v>17.38</c:v>
                </c:pt>
                <c:pt idx="7742">
                  <c:v>17.38</c:v>
                </c:pt>
                <c:pt idx="7743">
                  <c:v>17.38</c:v>
                </c:pt>
                <c:pt idx="7744">
                  <c:v>17.37</c:v>
                </c:pt>
                <c:pt idx="7745">
                  <c:v>17.37</c:v>
                </c:pt>
                <c:pt idx="7746">
                  <c:v>17.350000000000001</c:v>
                </c:pt>
                <c:pt idx="7747">
                  <c:v>17.34</c:v>
                </c:pt>
                <c:pt idx="7748">
                  <c:v>17.34</c:v>
                </c:pt>
                <c:pt idx="7749">
                  <c:v>17.329999999999998</c:v>
                </c:pt>
                <c:pt idx="7750">
                  <c:v>17.329999999999998</c:v>
                </c:pt>
                <c:pt idx="7751">
                  <c:v>17.32</c:v>
                </c:pt>
                <c:pt idx="7752">
                  <c:v>17.309999999999999</c:v>
                </c:pt>
                <c:pt idx="7753">
                  <c:v>17.29</c:v>
                </c:pt>
                <c:pt idx="7754">
                  <c:v>17.28</c:v>
                </c:pt>
                <c:pt idx="7755">
                  <c:v>17.27</c:v>
                </c:pt>
                <c:pt idx="7756">
                  <c:v>17.239999999999998</c:v>
                </c:pt>
                <c:pt idx="7757">
                  <c:v>17.23</c:v>
                </c:pt>
                <c:pt idx="7758">
                  <c:v>17.23</c:v>
                </c:pt>
                <c:pt idx="7759">
                  <c:v>17.23</c:v>
                </c:pt>
                <c:pt idx="7760">
                  <c:v>17.22</c:v>
                </c:pt>
                <c:pt idx="7761">
                  <c:v>17.21</c:v>
                </c:pt>
                <c:pt idx="7762">
                  <c:v>17.2</c:v>
                </c:pt>
                <c:pt idx="7763">
                  <c:v>17.2</c:v>
                </c:pt>
                <c:pt idx="7764">
                  <c:v>17.190000000000001</c:v>
                </c:pt>
                <c:pt idx="7765">
                  <c:v>17.16</c:v>
                </c:pt>
                <c:pt idx="7766">
                  <c:v>17.14</c:v>
                </c:pt>
                <c:pt idx="7767">
                  <c:v>17.13</c:v>
                </c:pt>
                <c:pt idx="7768">
                  <c:v>17.11</c:v>
                </c:pt>
                <c:pt idx="7769">
                  <c:v>17.11</c:v>
                </c:pt>
                <c:pt idx="7770">
                  <c:v>17.100000000000001</c:v>
                </c:pt>
                <c:pt idx="7771">
                  <c:v>17.100000000000001</c:v>
                </c:pt>
                <c:pt idx="7772">
                  <c:v>17.100000000000001</c:v>
                </c:pt>
                <c:pt idx="7773">
                  <c:v>17.100000000000001</c:v>
                </c:pt>
                <c:pt idx="7774">
                  <c:v>17.100000000000001</c:v>
                </c:pt>
                <c:pt idx="7775">
                  <c:v>17.09</c:v>
                </c:pt>
                <c:pt idx="7776">
                  <c:v>17.09</c:v>
                </c:pt>
                <c:pt idx="7777">
                  <c:v>17.09</c:v>
                </c:pt>
                <c:pt idx="7778">
                  <c:v>17.09</c:v>
                </c:pt>
                <c:pt idx="7779">
                  <c:v>17.079999999999998</c:v>
                </c:pt>
                <c:pt idx="7780">
                  <c:v>17.07</c:v>
                </c:pt>
                <c:pt idx="7781">
                  <c:v>17.07</c:v>
                </c:pt>
                <c:pt idx="7782">
                  <c:v>17.059999999999999</c:v>
                </c:pt>
                <c:pt idx="7783">
                  <c:v>17.059999999999999</c:v>
                </c:pt>
                <c:pt idx="7784">
                  <c:v>17.059999999999999</c:v>
                </c:pt>
                <c:pt idx="7785">
                  <c:v>17.05</c:v>
                </c:pt>
                <c:pt idx="7786">
                  <c:v>17.05</c:v>
                </c:pt>
                <c:pt idx="7787">
                  <c:v>17.04</c:v>
                </c:pt>
                <c:pt idx="7788">
                  <c:v>17.04</c:v>
                </c:pt>
                <c:pt idx="7789">
                  <c:v>17.03</c:v>
                </c:pt>
                <c:pt idx="7790">
                  <c:v>17.03</c:v>
                </c:pt>
                <c:pt idx="7791">
                  <c:v>17.03</c:v>
                </c:pt>
                <c:pt idx="7792">
                  <c:v>17.02</c:v>
                </c:pt>
                <c:pt idx="7793">
                  <c:v>17.010000000000002</c:v>
                </c:pt>
                <c:pt idx="7794">
                  <c:v>17.010000000000002</c:v>
                </c:pt>
                <c:pt idx="7795">
                  <c:v>17</c:v>
                </c:pt>
                <c:pt idx="7796">
                  <c:v>16.989999999999998</c:v>
                </c:pt>
                <c:pt idx="7797">
                  <c:v>16.989999999999998</c:v>
                </c:pt>
                <c:pt idx="7798">
                  <c:v>16.98</c:v>
                </c:pt>
                <c:pt idx="7799">
                  <c:v>16.97</c:v>
                </c:pt>
                <c:pt idx="7800">
                  <c:v>16.96</c:v>
                </c:pt>
                <c:pt idx="7801">
                  <c:v>16.96</c:v>
                </c:pt>
                <c:pt idx="7802">
                  <c:v>16.95</c:v>
                </c:pt>
                <c:pt idx="7803">
                  <c:v>16.95</c:v>
                </c:pt>
                <c:pt idx="7804">
                  <c:v>16.95</c:v>
                </c:pt>
                <c:pt idx="7805">
                  <c:v>16.940000000000001</c:v>
                </c:pt>
                <c:pt idx="7806">
                  <c:v>16.940000000000001</c:v>
                </c:pt>
                <c:pt idx="7807">
                  <c:v>16.899999999999999</c:v>
                </c:pt>
                <c:pt idx="7808">
                  <c:v>16.899999999999999</c:v>
                </c:pt>
                <c:pt idx="7809">
                  <c:v>16.89</c:v>
                </c:pt>
                <c:pt idx="7810">
                  <c:v>16.89</c:v>
                </c:pt>
                <c:pt idx="7811">
                  <c:v>16.88</c:v>
                </c:pt>
                <c:pt idx="7812">
                  <c:v>16.88</c:v>
                </c:pt>
                <c:pt idx="7813">
                  <c:v>16.87</c:v>
                </c:pt>
                <c:pt idx="7814">
                  <c:v>16.86</c:v>
                </c:pt>
                <c:pt idx="7815">
                  <c:v>16.86</c:v>
                </c:pt>
                <c:pt idx="7816">
                  <c:v>16.84</c:v>
                </c:pt>
                <c:pt idx="7817">
                  <c:v>16.829999999999998</c:v>
                </c:pt>
                <c:pt idx="7818">
                  <c:v>16.829999999999998</c:v>
                </c:pt>
                <c:pt idx="7819">
                  <c:v>16.829999999999998</c:v>
                </c:pt>
                <c:pt idx="7820">
                  <c:v>16.809999999999999</c:v>
                </c:pt>
                <c:pt idx="7821">
                  <c:v>16.809999999999999</c:v>
                </c:pt>
                <c:pt idx="7822">
                  <c:v>16.809999999999999</c:v>
                </c:pt>
                <c:pt idx="7823">
                  <c:v>16.8</c:v>
                </c:pt>
                <c:pt idx="7824">
                  <c:v>16.79</c:v>
                </c:pt>
                <c:pt idx="7825">
                  <c:v>16.78</c:v>
                </c:pt>
                <c:pt idx="7826">
                  <c:v>16.77</c:v>
                </c:pt>
                <c:pt idx="7827">
                  <c:v>16.75</c:v>
                </c:pt>
                <c:pt idx="7828">
                  <c:v>16.75</c:v>
                </c:pt>
                <c:pt idx="7829">
                  <c:v>16.739999999999998</c:v>
                </c:pt>
                <c:pt idx="7830">
                  <c:v>16.73</c:v>
                </c:pt>
                <c:pt idx="7831">
                  <c:v>16.73</c:v>
                </c:pt>
                <c:pt idx="7832">
                  <c:v>16.73</c:v>
                </c:pt>
                <c:pt idx="7833">
                  <c:v>16.72</c:v>
                </c:pt>
                <c:pt idx="7834">
                  <c:v>16.71</c:v>
                </c:pt>
                <c:pt idx="7835">
                  <c:v>16.7</c:v>
                </c:pt>
                <c:pt idx="7836">
                  <c:v>16.68</c:v>
                </c:pt>
                <c:pt idx="7837">
                  <c:v>16.670000000000002</c:v>
                </c:pt>
                <c:pt idx="7838">
                  <c:v>16.66</c:v>
                </c:pt>
                <c:pt idx="7839">
                  <c:v>16.64</c:v>
                </c:pt>
                <c:pt idx="7840">
                  <c:v>16.64</c:v>
                </c:pt>
                <c:pt idx="7841">
                  <c:v>16.63</c:v>
                </c:pt>
                <c:pt idx="7842">
                  <c:v>16.61</c:v>
                </c:pt>
                <c:pt idx="7843">
                  <c:v>16.600000000000001</c:v>
                </c:pt>
                <c:pt idx="7844">
                  <c:v>16.57</c:v>
                </c:pt>
                <c:pt idx="7845">
                  <c:v>16.57</c:v>
                </c:pt>
                <c:pt idx="7846">
                  <c:v>16.57</c:v>
                </c:pt>
                <c:pt idx="7847">
                  <c:v>16.57</c:v>
                </c:pt>
                <c:pt idx="7848">
                  <c:v>16.559999999999999</c:v>
                </c:pt>
                <c:pt idx="7849">
                  <c:v>16.53</c:v>
                </c:pt>
                <c:pt idx="7850">
                  <c:v>16.53</c:v>
                </c:pt>
                <c:pt idx="7851">
                  <c:v>16.52</c:v>
                </c:pt>
                <c:pt idx="7852">
                  <c:v>16.52</c:v>
                </c:pt>
                <c:pt idx="7853">
                  <c:v>16.510000000000002</c:v>
                </c:pt>
                <c:pt idx="7854">
                  <c:v>16.5</c:v>
                </c:pt>
                <c:pt idx="7855">
                  <c:v>16.47</c:v>
                </c:pt>
                <c:pt idx="7856">
                  <c:v>16.47</c:v>
                </c:pt>
                <c:pt idx="7857">
                  <c:v>16.47</c:v>
                </c:pt>
                <c:pt idx="7858">
                  <c:v>16.440000000000001</c:v>
                </c:pt>
                <c:pt idx="7859">
                  <c:v>16.43</c:v>
                </c:pt>
                <c:pt idx="7860">
                  <c:v>16.420000000000002</c:v>
                </c:pt>
                <c:pt idx="7861">
                  <c:v>16.420000000000002</c:v>
                </c:pt>
                <c:pt idx="7862">
                  <c:v>16.41</c:v>
                </c:pt>
                <c:pt idx="7863">
                  <c:v>16.39</c:v>
                </c:pt>
                <c:pt idx="7864">
                  <c:v>16.39</c:v>
                </c:pt>
                <c:pt idx="7865">
                  <c:v>16.38</c:v>
                </c:pt>
                <c:pt idx="7866">
                  <c:v>16.38</c:v>
                </c:pt>
                <c:pt idx="7867">
                  <c:v>16.37</c:v>
                </c:pt>
                <c:pt idx="7868">
                  <c:v>16.36</c:v>
                </c:pt>
                <c:pt idx="7869">
                  <c:v>16.36</c:v>
                </c:pt>
                <c:pt idx="7870">
                  <c:v>16.350000000000001</c:v>
                </c:pt>
                <c:pt idx="7871">
                  <c:v>16.34</c:v>
                </c:pt>
                <c:pt idx="7872">
                  <c:v>16.34</c:v>
                </c:pt>
                <c:pt idx="7873">
                  <c:v>16.309999999999999</c:v>
                </c:pt>
                <c:pt idx="7874">
                  <c:v>16.309999999999999</c:v>
                </c:pt>
                <c:pt idx="7875">
                  <c:v>16.3</c:v>
                </c:pt>
                <c:pt idx="7876">
                  <c:v>16.3</c:v>
                </c:pt>
                <c:pt idx="7877">
                  <c:v>16.3</c:v>
                </c:pt>
                <c:pt idx="7878">
                  <c:v>16.29</c:v>
                </c:pt>
                <c:pt idx="7879">
                  <c:v>16.29</c:v>
                </c:pt>
                <c:pt idx="7880">
                  <c:v>16.28</c:v>
                </c:pt>
                <c:pt idx="7881">
                  <c:v>16.28</c:v>
                </c:pt>
                <c:pt idx="7882">
                  <c:v>16.27</c:v>
                </c:pt>
                <c:pt idx="7883">
                  <c:v>16.260000000000002</c:v>
                </c:pt>
                <c:pt idx="7884">
                  <c:v>16.260000000000002</c:v>
                </c:pt>
                <c:pt idx="7885">
                  <c:v>16.260000000000002</c:v>
                </c:pt>
                <c:pt idx="7886">
                  <c:v>16.25</c:v>
                </c:pt>
                <c:pt idx="7887">
                  <c:v>16.25</c:v>
                </c:pt>
                <c:pt idx="7888">
                  <c:v>16.239999999999998</c:v>
                </c:pt>
                <c:pt idx="7889">
                  <c:v>16.239999999999998</c:v>
                </c:pt>
                <c:pt idx="7890">
                  <c:v>16.23</c:v>
                </c:pt>
                <c:pt idx="7891">
                  <c:v>16.22</c:v>
                </c:pt>
                <c:pt idx="7892">
                  <c:v>16.22</c:v>
                </c:pt>
                <c:pt idx="7893">
                  <c:v>16.2</c:v>
                </c:pt>
                <c:pt idx="7894">
                  <c:v>16.190000000000001</c:v>
                </c:pt>
                <c:pt idx="7895">
                  <c:v>16.190000000000001</c:v>
                </c:pt>
                <c:pt idx="7896">
                  <c:v>16.18</c:v>
                </c:pt>
                <c:pt idx="7897">
                  <c:v>16.18</c:v>
                </c:pt>
                <c:pt idx="7898">
                  <c:v>16.18</c:v>
                </c:pt>
                <c:pt idx="7899">
                  <c:v>16.18</c:v>
                </c:pt>
                <c:pt idx="7900">
                  <c:v>16.170000000000002</c:v>
                </c:pt>
                <c:pt idx="7901">
                  <c:v>16.170000000000002</c:v>
                </c:pt>
                <c:pt idx="7902">
                  <c:v>16.170000000000002</c:v>
                </c:pt>
                <c:pt idx="7903">
                  <c:v>16.170000000000002</c:v>
                </c:pt>
                <c:pt idx="7904">
                  <c:v>16.170000000000002</c:v>
                </c:pt>
                <c:pt idx="7905">
                  <c:v>16.16</c:v>
                </c:pt>
                <c:pt idx="7906">
                  <c:v>16.149999999999999</c:v>
                </c:pt>
                <c:pt idx="7907">
                  <c:v>16.149999999999999</c:v>
                </c:pt>
                <c:pt idx="7908">
                  <c:v>16.149999999999999</c:v>
                </c:pt>
                <c:pt idx="7909">
                  <c:v>16.149999999999999</c:v>
                </c:pt>
                <c:pt idx="7910">
                  <c:v>16.14</c:v>
                </c:pt>
                <c:pt idx="7911">
                  <c:v>16.14</c:v>
                </c:pt>
                <c:pt idx="7912">
                  <c:v>16.13</c:v>
                </c:pt>
                <c:pt idx="7913">
                  <c:v>16.13</c:v>
                </c:pt>
                <c:pt idx="7914">
                  <c:v>16.13</c:v>
                </c:pt>
                <c:pt idx="7915">
                  <c:v>16.12</c:v>
                </c:pt>
                <c:pt idx="7916">
                  <c:v>16.12</c:v>
                </c:pt>
                <c:pt idx="7917">
                  <c:v>16.12</c:v>
                </c:pt>
                <c:pt idx="7918">
                  <c:v>16.11</c:v>
                </c:pt>
                <c:pt idx="7919">
                  <c:v>16.100000000000001</c:v>
                </c:pt>
                <c:pt idx="7920">
                  <c:v>16.100000000000001</c:v>
                </c:pt>
                <c:pt idx="7921">
                  <c:v>16.100000000000001</c:v>
                </c:pt>
                <c:pt idx="7922">
                  <c:v>16.09</c:v>
                </c:pt>
                <c:pt idx="7923">
                  <c:v>16.09</c:v>
                </c:pt>
                <c:pt idx="7924">
                  <c:v>16.09</c:v>
                </c:pt>
                <c:pt idx="7925">
                  <c:v>16.09</c:v>
                </c:pt>
                <c:pt idx="7926">
                  <c:v>16.079999999999998</c:v>
                </c:pt>
                <c:pt idx="7927">
                  <c:v>16.079999999999998</c:v>
                </c:pt>
                <c:pt idx="7928">
                  <c:v>16.079999999999998</c:v>
                </c:pt>
                <c:pt idx="7929">
                  <c:v>16.079999999999998</c:v>
                </c:pt>
                <c:pt idx="7930">
                  <c:v>16.079999999999998</c:v>
                </c:pt>
                <c:pt idx="7931">
                  <c:v>16.07</c:v>
                </c:pt>
                <c:pt idx="7932">
                  <c:v>16.07</c:v>
                </c:pt>
                <c:pt idx="7933">
                  <c:v>16.07</c:v>
                </c:pt>
                <c:pt idx="7934">
                  <c:v>16.07</c:v>
                </c:pt>
                <c:pt idx="7935">
                  <c:v>16.059999999999999</c:v>
                </c:pt>
                <c:pt idx="7936">
                  <c:v>16.059999999999999</c:v>
                </c:pt>
                <c:pt idx="7937">
                  <c:v>16.059999999999999</c:v>
                </c:pt>
                <c:pt idx="7938">
                  <c:v>16.05</c:v>
                </c:pt>
                <c:pt idx="7939">
                  <c:v>16.04</c:v>
                </c:pt>
                <c:pt idx="7940">
                  <c:v>16.04</c:v>
                </c:pt>
                <c:pt idx="7941">
                  <c:v>16.04</c:v>
                </c:pt>
                <c:pt idx="7942">
                  <c:v>16.04</c:v>
                </c:pt>
                <c:pt idx="7943">
                  <c:v>16.03</c:v>
                </c:pt>
                <c:pt idx="7944">
                  <c:v>16.03</c:v>
                </c:pt>
                <c:pt idx="7945">
                  <c:v>16.02</c:v>
                </c:pt>
                <c:pt idx="7946">
                  <c:v>16.02</c:v>
                </c:pt>
                <c:pt idx="7947">
                  <c:v>16.02</c:v>
                </c:pt>
                <c:pt idx="7948">
                  <c:v>16.02</c:v>
                </c:pt>
                <c:pt idx="7949">
                  <c:v>16.010000000000002</c:v>
                </c:pt>
                <c:pt idx="7950">
                  <c:v>16.010000000000002</c:v>
                </c:pt>
                <c:pt idx="7951">
                  <c:v>16.010000000000002</c:v>
                </c:pt>
                <c:pt idx="7952">
                  <c:v>16.010000000000002</c:v>
                </c:pt>
                <c:pt idx="7953">
                  <c:v>16.010000000000002</c:v>
                </c:pt>
                <c:pt idx="7954">
                  <c:v>16.010000000000002</c:v>
                </c:pt>
                <c:pt idx="7955">
                  <c:v>16</c:v>
                </c:pt>
                <c:pt idx="7956">
                  <c:v>16</c:v>
                </c:pt>
                <c:pt idx="7957">
                  <c:v>16</c:v>
                </c:pt>
                <c:pt idx="7958">
                  <c:v>16</c:v>
                </c:pt>
                <c:pt idx="7959">
                  <c:v>16</c:v>
                </c:pt>
                <c:pt idx="7960">
                  <c:v>15.97</c:v>
                </c:pt>
                <c:pt idx="7961">
                  <c:v>15.97</c:v>
                </c:pt>
                <c:pt idx="7962">
                  <c:v>15.97</c:v>
                </c:pt>
                <c:pt idx="7963">
                  <c:v>15.96</c:v>
                </c:pt>
                <c:pt idx="7964">
                  <c:v>15.96</c:v>
                </c:pt>
                <c:pt idx="7965">
                  <c:v>15.96</c:v>
                </c:pt>
                <c:pt idx="7966">
                  <c:v>15.96</c:v>
                </c:pt>
                <c:pt idx="7967">
                  <c:v>15.96</c:v>
                </c:pt>
                <c:pt idx="7968">
                  <c:v>15.96</c:v>
                </c:pt>
                <c:pt idx="7969">
                  <c:v>15.95</c:v>
                </c:pt>
                <c:pt idx="7970">
                  <c:v>15.95</c:v>
                </c:pt>
                <c:pt idx="7971">
                  <c:v>15.95</c:v>
                </c:pt>
                <c:pt idx="7972">
                  <c:v>15.94</c:v>
                </c:pt>
                <c:pt idx="7973">
                  <c:v>15.94</c:v>
                </c:pt>
                <c:pt idx="7974">
                  <c:v>15.93</c:v>
                </c:pt>
                <c:pt idx="7975">
                  <c:v>15.92</c:v>
                </c:pt>
                <c:pt idx="7976">
                  <c:v>15.92</c:v>
                </c:pt>
                <c:pt idx="7977">
                  <c:v>15.91</c:v>
                </c:pt>
                <c:pt idx="7978">
                  <c:v>15.91</c:v>
                </c:pt>
                <c:pt idx="7979">
                  <c:v>15.91</c:v>
                </c:pt>
                <c:pt idx="7980">
                  <c:v>15.9</c:v>
                </c:pt>
                <c:pt idx="7981">
                  <c:v>15.9</c:v>
                </c:pt>
                <c:pt idx="7982">
                  <c:v>15.88</c:v>
                </c:pt>
                <c:pt idx="7983">
                  <c:v>15.88</c:v>
                </c:pt>
                <c:pt idx="7984">
                  <c:v>15.88</c:v>
                </c:pt>
                <c:pt idx="7985">
                  <c:v>15.87</c:v>
                </c:pt>
                <c:pt idx="7986">
                  <c:v>15.87</c:v>
                </c:pt>
                <c:pt idx="7987">
                  <c:v>15.87</c:v>
                </c:pt>
                <c:pt idx="7988">
                  <c:v>15.85</c:v>
                </c:pt>
                <c:pt idx="7989">
                  <c:v>15.84</c:v>
                </c:pt>
                <c:pt idx="7990">
                  <c:v>15.84</c:v>
                </c:pt>
                <c:pt idx="7991">
                  <c:v>15.84</c:v>
                </c:pt>
                <c:pt idx="7992">
                  <c:v>15.84</c:v>
                </c:pt>
                <c:pt idx="7993">
                  <c:v>15.83</c:v>
                </c:pt>
                <c:pt idx="7994">
                  <c:v>15.82</c:v>
                </c:pt>
                <c:pt idx="7995">
                  <c:v>15.82</c:v>
                </c:pt>
                <c:pt idx="7996">
                  <c:v>15.77</c:v>
                </c:pt>
                <c:pt idx="7997">
                  <c:v>15.77</c:v>
                </c:pt>
                <c:pt idx="7998">
                  <c:v>15.77</c:v>
                </c:pt>
                <c:pt idx="7999">
                  <c:v>15.77</c:v>
                </c:pt>
                <c:pt idx="8000">
                  <c:v>15.76</c:v>
                </c:pt>
                <c:pt idx="8001">
                  <c:v>15.76</c:v>
                </c:pt>
                <c:pt idx="8002">
                  <c:v>15.75</c:v>
                </c:pt>
                <c:pt idx="8003">
                  <c:v>15.74</c:v>
                </c:pt>
                <c:pt idx="8004">
                  <c:v>15.74</c:v>
                </c:pt>
                <c:pt idx="8005">
                  <c:v>15.73</c:v>
                </c:pt>
                <c:pt idx="8006">
                  <c:v>15.72</c:v>
                </c:pt>
                <c:pt idx="8007">
                  <c:v>15.72</c:v>
                </c:pt>
                <c:pt idx="8008">
                  <c:v>15.72</c:v>
                </c:pt>
                <c:pt idx="8009">
                  <c:v>15.68</c:v>
                </c:pt>
                <c:pt idx="8010">
                  <c:v>15.67</c:v>
                </c:pt>
                <c:pt idx="8011">
                  <c:v>15.66</c:v>
                </c:pt>
                <c:pt idx="8012">
                  <c:v>15.66</c:v>
                </c:pt>
                <c:pt idx="8013">
                  <c:v>15.65</c:v>
                </c:pt>
                <c:pt idx="8014">
                  <c:v>15.65</c:v>
                </c:pt>
                <c:pt idx="8015">
                  <c:v>15.64</c:v>
                </c:pt>
                <c:pt idx="8016">
                  <c:v>15.62</c:v>
                </c:pt>
                <c:pt idx="8017">
                  <c:v>15.59</c:v>
                </c:pt>
                <c:pt idx="8018">
                  <c:v>15.58</c:v>
                </c:pt>
                <c:pt idx="8019">
                  <c:v>15.58</c:v>
                </c:pt>
                <c:pt idx="8020">
                  <c:v>15.58</c:v>
                </c:pt>
                <c:pt idx="8021">
                  <c:v>15.58</c:v>
                </c:pt>
                <c:pt idx="8022">
                  <c:v>15.57</c:v>
                </c:pt>
                <c:pt idx="8023">
                  <c:v>15.57</c:v>
                </c:pt>
                <c:pt idx="8024">
                  <c:v>15.57</c:v>
                </c:pt>
                <c:pt idx="8025">
                  <c:v>15.56</c:v>
                </c:pt>
                <c:pt idx="8026">
                  <c:v>15.55</c:v>
                </c:pt>
                <c:pt idx="8027">
                  <c:v>15.55</c:v>
                </c:pt>
                <c:pt idx="8028">
                  <c:v>15.55</c:v>
                </c:pt>
                <c:pt idx="8029">
                  <c:v>15.53</c:v>
                </c:pt>
                <c:pt idx="8030">
                  <c:v>15.53</c:v>
                </c:pt>
                <c:pt idx="8031">
                  <c:v>15.53</c:v>
                </c:pt>
                <c:pt idx="8032">
                  <c:v>15.52</c:v>
                </c:pt>
                <c:pt idx="8033">
                  <c:v>15.51</c:v>
                </c:pt>
                <c:pt idx="8034">
                  <c:v>15.5</c:v>
                </c:pt>
                <c:pt idx="8035">
                  <c:v>15.5</c:v>
                </c:pt>
                <c:pt idx="8036">
                  <c:v>15.47</c:v>
                </c:pt>
                <c:pt idx="8037">
                  <c:v>15.47</c:v>
                </c:pt>
                <c:pt idx="8038">
                  <c:v>15.46</c:v>
                </c:pt>
                <c:pt idx="8039">
                  <c:v>15.44</c:v>
                </c:pt>
                <c:pt idx="8040">
                  <c:v>15.44</c:v>
                </c:pt>
                <c:pt idx="8041">
                  <c:v>15.43</c:v>
                </c:pt>
                <c:pt idx="8042">
                  <c:v>15.42</c:v>
                </c:pt>
                <c:pt idx="8043">
                  <c:v>15.42</c:v>
                </c:pt>
                <c:pt idx="8044">
                  <c:v>15.41</c:v>
                </c:pt>
                <c:pt idx="8045">
                  <c:v>15.39</c:v>
                </c:pt>
                <c:pt idx="8046">
                  <c:v>15.38</c:v>
                </c:pt>
                <c:pt idx="8047">
                  <c:v>15.38</c:v>
                </c:pt>
                <c:pt idx="8048">
                  <c:v>15.37</c:v>
                </c:pt>
                <c:pt idx="8049">
                  <c:v>15.35</c:v>
                </c:pt>
                <c:pt idx="8050">
                  <c:v>15.35</c:v>
                </c:pt>
                <c:pt idx="8051">
                  <c:v>15.35</c:v>
                </c:pt>
                <c:pt idx="8052">
                  <c:v>15.35</c:v>
                </c:pt>
                <c:pt idx="8053">
                  <c:v>15.34</c:v>
                </c:pt>
                <c:pt idx="8054">
                  <c:v>15.33</c:v>
                </c:pt>
                <c:pt idx="8055">
                  <c:v>15.33</c:v>
                </c:pt>
                <c:pt idx="8056">
                  <c:v>15.32</c:v>
                </c:pt>
                <c:pt idx="8057">
                  <c:v>15.31</c:v>
                </c:pt>
                <c:pt idx="8058">
                  <c:v>15.3</c:v>
                </c:pt>
                <c:pt idx="8059">
                  <c:v>15.3</c:v>
                </c:pt>
                <c:pt idx="8060">
                  <c:v>15.28</c:v>
                </c:pt>
                <c:pt idx="8061">
                  <c:v>15.28</c:v>
                </c:pt>
                <c:pt idx="8062">
                  <c:v>15.27</c:v>
                </c:pt>
                <c:pt idx="8063">
                  <c:v>15.27</c:v>
                </c:pt>
                <c:pt idx="8064">
                  <c:v>15.27</c:v>
                </c:pt>
                <c:pt idx="8065">
                  <c:v>15.26</c:v>
                </c:pt>
                <c:pt idx="8066">
                  <c:v>15.23</c:v>
                </c:pt>
                <c:pt idx="8067">
                  <c:v>15.23</c:v>
                </c:pt>
                <c:pt idx="8068">
                  <c:v>15.23</c:v>
                </c:pt>
                <c:pt idx="8069">
                  <c:v>15.19</c:v>
                </c:pt>
                <c:pt idx="8070">
                  <c:v>15.18</c:v>
                </c:pt>
                <c:pt idx="8071">
                  <c:v>15.17</c:v>
                </c:pt>
                <c:pt idx="8072">
                  <c:v>15.17</c:v>
                </c:pt>
                <c:pt idx="8073">
                  <c:v>15.16</c:v>
                </c:pt>
                <c:pt idx="8074">
                  <c:v>15.16</c:v>
                </c:pt>
                <c:pt idx="8075">
                  <c:v>15.15</c:v>
                </c:pt>
                <c:pt idx="8076">
                  <c:v>15.15</c:v>
                </c:pt>
                <c:pt idx="8077">
                  <c:v>15.13</c:v>
                </c:pt>
                <c:pt idx="8078">
                  <c:v>15.11</c:v>
                </c:pt>
                <c:pt idx="8079">
                  <c:v>15.11</c:v>
                </c:pt>
                <c:pt idx="8080">
                  <c:v>15.11</c:v>
                </c:pt>
                <c:pt idx="8081">
                  <c:v>15.1</c:v>
                </c:pt>
                <c:pt idx="8082">
                  <c:v>15.1</c:v>
                </c:pt>
                <c:pt idx="8083">
                  <c:v>15.09</c:v>
                </c:pt>
                <c:pt idx="8084">
                  <c:v>15.09</c:v>
                </c:pt>
                <c:pt idx="8085">
                  <c:v>15.08</c:v>
                </c:pt>
                <c:pt idx="8086">
                  <c:v>15.08</c:v>
                </c:pt>
                <c:pt idx="8087">
                  <c:v>15.08</c:v>
                </c:pt>
                <c:pt idx="8088">
                  <c:v>15.08</c:v>
                </c:pt>
                <c:pt idx="8089">
                  <c:v>15.06</c:v>
                </c:pt>
                <c:pt idx="8090">
                  <c:v>15.06</c:v>
                </c:pt>
                <c:pt idx="8091">
                  <c:v>15.06</c:v>
                </c:pt>
                <c:pt idx="8092">
                  <c:v>15.05</c:v>
                </c:pt>
                <c:pt idx="8093">
                  <c:v>15.05</c:v>
                </c:pt>
                <c:pt idx="8094">
                  <c:v>15.05</c:v>
                </c:pt>
                <c:pt idx="8095">
                  <c:v>15.04</c:v>
                </c:pt>
                <c:pt idx="8096">
                  <c:v>15.04</c:v>
                </c:pt>
                <c:pt idx="8097">
                  <c:v>15.04</c:v>
                </c:pt>
                <c:pt idx="8098">
                  <c:v>15.02</c:v>
                </c:pt>
                <c:pt idx="8099">
                  <c:v>15.02</c:v>
                </c:pt>
                <c:pt idx="8100">
                  <c:v>15.01</c:v>
                </c:pt>
                <c:pt idx="8101">
                  <c:v>15.01</c:v>
                </c:pt>
                <c:pt idx="8102">
                  <c:v>15.01</c:v>
                </c:pt>
                <c:pt idx="8103">
                  <c:v>15</c:v>
                </c:pt>
                <c:pt idx="8104">
                  <c:v>15</c:v>
                </c:pt>
                <c:pt idx="8105">
                  <c:v>15</c:v>
                </c:pt>
                <c:pt idx="8106">
                  <c:v>15</c:v>
                </c:pt>
                <c:pt idx="8107">
                  <c:v>14.98</c:v>
                </c:pt>
                <c:pt idx="8108">
                  <c:v>14.97</c:v>
                </c:pt>
                <c:pt idx="8109">
                  <c:v>14.97</c:v>
                </c:pt>
                <c:pt idx="8110">
                  <c:v>14.96</c:v>
                </c:pt>
                <c:pt idx="8111">
                  <c:v>14.96</c:v>
                </c:pt>
                <c:pt idx="8112">
                  <c:v>14.95</c:v>
                </c:pt>
                <c:pt idx="8113">
                  <c:v>14.95</c:v>
                </c:pt>
                <c:pt idx="8114">
                  <c:v>14.95</c:v>
                </c:pt>
                <c:pt idx="8115">
                  <c:v>14.95</c:v>
                </c:pt>
                <c:pt idx="8116">
                  <c:v>14.95</c:v>
                </c:pt>
                <c:pt idx="8117">
                  <c:v>14.94</c:v>
                </c:pt>
                <c:pt idx="8118">
                  <c:v>14.94</c:v>
                </c:pt>
                <c:pt idx="8119">
                  <c:v>14.94</c:v>
                </c:pt>
                <c:pt idx="8120">
                  <c:v>14.93</c:v>
                </c:pt>
                <c:pt idx="8121">
                  <c:v>14.93</c:v>
                </c:pt>
                <c:pt idx="8122">
                  <c:v>14.93</c:v>
                </c:pt>
                <c:pt idx="8123">
                  <c:v>14.93</c:v>
                </c:pt>
                <c:pt idx="8124">
                  <c:v>14.92</c:v>
                </c:pt>
                <c:pt idx="8125">
                  <c:v>14.92</c:v>
                </c:pt>
                <c:pt idx="8126">
                  <c:v>14.92</c:v>
                </c:pt>
                <c:pt idx="8127">
                  <c:v>14.92</c:v>
                </c:pt>
                <c:pt idx="8128">
                  <c:v>14.91</c:v>
                </c:pt>
                <c:pt idx="8129">
                  <c:v>14.9</c:v>
                </c:pt>
                <c:pt idx="8130">
                  <c:v>14.9</c:v>
                </c:pt>
                <c:pt idx="8131">
                  <c:v>14.89</c:v>
                </c:pt>
                <c:pt idx="8132">
                  <c:v>14.89</c:v>
                </c:pt>
                <c:pt idx="8133">
                  <c:v>14.88</c:v>
                </c:pt>
                <c:pt idx="8134">
                  <c:v>14.87</c:v>
                </c:pt>
                <c:pt idx="8135">
                  <c:v>14.87</c:v>
                </c:pt>
                <c:pt idx="8136">
                  <c:v>14.86</c:v>
                </c:pt>
                <c:pt idx="8137">
                  <c:v>14.85</c:v>
                </c:pt>
                <c:pt idx="8138">
                  <c:v>14.83</c:v>
                </c:pt>
                <c:pt idx="8139">
                  <c:v>14.82</c:v>
                </c:pt>
                <c:pt idx="8140">
                  <c:v>14.82</c:v>
                </c:pt>
                <c:pt idx="8141">
                  <c:v>14.78</c:v>
                </c:pt>
                <c:pt idx="8142">
                  <c:v>14.73</c:v>
                </c:pt>
                <c:pt idx="8143">
                  <c:v>14.72</c:v>
                </c:pt>
                <c:pt idx="8144">
                  <c:v>14.7</c:v>
                </c:pt>
                <c:pt idx="8145">
                  <c:v>14.7</c:v>
                </c:pt>
                <c:pt idx="8146">
                  <c:v>14.68</c:v>
                </c:pt>
                <c:pt idx="8147">
                  <c:v>14.68</c:v>
                </c:pt>
                <c:pt idx="8148">
                  <c:v>14.68</c:v>
                </c:pt>
                <c:pt idx="8149">
                  <c:v>14.66</c:v>
                </c:pt>
                <c:pt idx="8150">
                  <c:v>14.66</c:v>
                </c:pt>
                <c:pt idx="8151">
                  <c:v>14.64</c:v>
                </c:pt>
                <c:pt idx="8152">
                  <c:v>14.63</c:v>
                </c:pt>
                <c:pt idx="8153">
                  <c:v>14.6</c:v>
                </c:pt>
                <c:pt idx="8154">
                  <c:v>14.59</c:v>
                </c:pt>
                <c:pt idx="8155">
                  <c:v>14.58</c:v>
                </c:pt>
                <c:pt idx="8156">
                  <c:v>14.57</c:v>
                </c:pt>
                <c:pt idx="8157">
                  <c:v>14.57</c:v>
                </c:pt>
                <c:pt idx="8158">
                  <c:v>14.56</c:v>
                </c:pt>
                <c:pt idx="8159">
                  <c:v>14.56</c:v>
                </c:pt>
                <c:pt idx="8160">
                  <c:v>14.56</c:v>
                </c:pt>
                <c:pt idx="8161">
                  <c:v>14.55</c:v>
                </c:pt>
                <c:pt idx="8162">
                  <c:v>14.53</c:v>
                </c:pt>
                <c:pt idx="8163">
                  <c:v>14.53</c:v>
                </c:pt>
                <c:pt idx="8164">
                  <c:v>14.53</c:v>
                </c:pt>
                <c:pt idx="8165">
                  <c:v>14.52</c:v>
                </c:pt>
                <c:pt idx="8166">
                  <c:v>14.52</c:v>
                </c:pt>
                <c:pt idx="8167">
                  <c:v>14.51</c:v>
                </c:pt>
                <c:pt idx="8168">
                  <c:v>14.51</c:v>
                </c:pt>
                <c:pt idx="8169">
                  <c:v>14.5</c:v>
                </c:pt>
                <c:pt idx="8170">
                  <c:v>14.5</c:v>
                </c:pt>
                <c:pt idx="8171">
                  <c:v>14.5</c:v>
                </c:pt>
                <c:pt idx="8172">
                  <c:v>14.49</c:v>
                </c:pt>
                <c:pt idx="8173">
                  <c:v>14.49</c:v>
                </c:pt>
                <c:pt idx="8174">
                  <c:v>14.46</c:v>
                </c:pt>
                <c:pt idx="8175">
                  <c:v>14.44</c:v>
                </c:pt>
                <c:pt idx="8176">
                  <c:v>14.44</c:v>
                </c:pt>
                <c:pt idx="8177">
                  <c:v>14.42</c:v>
                </c:pt>
                <c:pt idx="8178">
                  <c:v>14.41</c:v>
                </c:pt>
                <c:pt idx="8179">
                  <c:v>14.36</c:v>
                </c:pt>
                <c:pt idx="8180">
                  <c:v>14.36</c:v>
                </c:pt>
                <c:pt idx="8181">
                  <c:v>14.35</c:v>
                </c:pt>
                <c:pt idx="8182">
                  <c:v>14.31</c:v>
                </c:pt>
                <c:pt idx="8183">
                  <c:v>14.31</c:v>
                </c:pt>
                <c:pt idx="8184">
                  <c:v>14.3</c:v>
                </c:pt>
                <c:pt idx="8185">
                  <c:v>14.3</c:v>
                </c:pt>
                <c:pt idx="8186">
                  <c:v>14.3</c:v>
                </c:pt>
                <c:pt idx="8187">
                  <c:v>14.3</c:v>
                </c:pt>
                <c:pt idx="8188">
                  <c:v>14.29</c:v>
                </c:pt>
                <c:pt idx="8189">
                  <c:v>14.29</c:v>
                </c:pt>
                <c:pt idx="8190">
                  <c:v>14.27</c:v>
                </c:pt>
                <c:pt idx="8191">
                  <c:v>14.27</c:v>
                </c:pt>
                <c:pt idx="8192">
                  <c:v>14.27</c:v>
                </c:pt>
                <c:pt idx="8193">
                  <c:v>14.26</c:v>
                </c:pt>
                <c:pt idx="8194">
                  <c:v>14.26</c:v>
                </c:pt>
                <c:pt idx="8195">
                  <c:v>14.25</c:v>
                </c:pt>
                <c:pt idx="8196">
                  <c:v>14.25</c:v>
                </c:pt>
                <c:pt idx="8197">
                  <c:v>14.25</c:v>
                </c:pt>
                <c:pt idx="8198">
                  <c:v>14.23</c:v>
                </c:pt>
                <c:pt idx="8199">
                  <c:v>14.23</c:v>
                </c:pt>
                <c:pt idx="8200">
                  <c:v>14.22</c:v>
                </c:pt>
                <c:pt idx="8201">
                  <c:v>14.21</c:v>
                </c:pt>
                <c:pt idx="8202">
                  <c:v>14.16</c:v>
                </c:pt>
                <c:pt idx="8203">
                  <c:v>14.15</c:v>
                </c:pt>
                <c:pt idx="8204">
                  <c:v>14.12</c:v>
                </c:pt>
                <c:pt idx="8205">
                  <c:v>14.11</c:v>
                </c:pt>
                <c:pt idx="8206">
                  <c:v>14.09</c:v>
                </c:pt>
                <c:pt idx="8207">
                  <c:v>14.09</c:v>
                </c:pt>
                <c:pt idx="8208">
                  <c:v>14.08</c:v>
                </c:pt>
                <c:pt idx="8209">
                  <c:v>14.05</c:v>
                </c:pt>
                <c:pt idx="8210">
                  <c:v>14.04</c:v>
                </c:pt>
                <c:pt idx="8211">
                  <c:v>14.04</c:v>
                </c:pt>
                <c:pt idx="8212">
                  <c:v>14.03</c:v>
                </c:pt>
                <c:pt idx="8213">
                  <c:v>14</c:v>
                </c:pt>
                <c:pt idx="8214">
                  <c:v>14</c:v>
                </c:pt>
                <c:pt idx="8215">
                  <c:v>13.95</c:v>
                </c:pt>
                <c:pt idx="8216">
                  <c:v>13.93</c:v>
                </c:pt>
                <c:pt idx="8217">
                  <c:v>13.93</c:v>
                </c:pt>
                <c:pt idx="8218">
                  <c:v>13.92</c:v>
                </c:pt>
                <c:pt idx="8219">
                  <c:v>13.91</c:v>
                </c:pt>
                <c:pt idx="8220">
                  <c:v>13.91</c:v>
                </c:pt>
                <c:pt idx="8221">
                  <c:v>13.91</c:v>
                </c:pt>
                <c:pt idx="8222">
                  <c:v>13.9</c:v>
                </c:pt>
                <c:pt idx="8223">
                  <c:v>13.89</c:v>
                </c:pt>
                <c:pt idx="8224">
                  <c:v>13.89</c:v>
                </c:pt>
                <c:pt idx="8225">
                  <c:v>13.88</c:v>
                </c:pt>
                <c:pt idx="8226">
                  <c:v>13.87</c:v>
                </c:pt>
                <c:pt idx="8227">
                  <c:v>13.86</c:v>
                </c:pt>
                <c:pt idx="8228">
                  <c:v>13.85</c:v>
                </c:pt>
                <c:pt idx="8229">
                  <c:v>13.8</c:v>
                </c:pt>
                <c:pt idx="8230">
                  <c:v>13.79</c:v>
                </c:pt>
                <c:pt idx="8231">
                  <c:v>13.79</c:v>
                </c:pt>
                <c:pt idx="8232">
                  <c:v>13.79</c:v>
                </c:pt>
                <c:pt idx="8233">
                  <c:v>13.77</c:v>
                </c:pt>
                <c:pt idx="8234">
                  <c:v>13.76</c:v>
                </c:pt>
                <c:pt idx="8235">
                  <c:v>13.73</c:v>
                </c:pt>
                <c:pt idx="8236">
                  <c:v>13.71</c:v>
                </c:pt>
                <c:pt idx="8237">
                  <c:v>13.7</c:v>
                </c:pt>
                <c:pt idx="8238">
                  <c:v>13.68</c:v>
                </c:pt>
                <c:pt idx="8239">
                  <c:v>13.63</c:v>
                </c:pt>
                <c:pt idx="8240">
                  <c:v>13.58</c:v>
                </c:pt>
                <c:pt idx="8241">
                  <c:v>13.58</c:v>
                </c:pt>
                <c:pt idx="8242">
                  <c:v>13.55</c:v>
                </c:pt>
                <c:pt idx="8243">
                  <c:v>13.55</c:v>
                </c:pt>
                <c:pt idx="8244">
                  <c:v>13.51</c:v>
                </c:pt>
                <c:pt idx="8245">
                  <c:v>13.5</c:v>
                </c:pt>
                <c:pt idx="8246">
                  <c:v>13.48</c:v>
                </c:pt>
                <c:pt idx="8247">
                  <c:v>13.47</c:v>
                </c:pt>
                <c:pt idx="8248">
                  <c:v>13.47</c:v>
                </c:pt>
                <c:pt idx="8249">
                  <c:v>13.44</c:v>
                </c:pt>
                <c:pt idx="8250">
                  <c:v>13.42</c:v>
                </c:pt>
                <c:pt idx="8251">
                  <c:v>13.41</c:v>
                </c:pt>
                <c:pt idx="8252">
                  <c:v>13.39</c:v>
                </c:pt>
                <c:pt idx="8253">
                  <c:v>13.38</c:v>
                </c:pt>
                <c:pt idx="8254">
                  <c:v>13.37</c:v>
                </c:pt>
                <c:pt idx="8255">
                  <c:v>13.37</c:v>
                </c:pt>
                <c:pt idx="8256">
                  <c:v>13.34</c:v>
                </c:pt>
                <c:pt idx="8257">
                  <c:v>13.33</c:v>
                </c:pt>
                <c:pt idx="8258">
                  <c:v>13.3</c:v>
                </c:pt>
                <c:pt idx="8259">
                  <c:v>13.29</c:v>
                </c:pt>
                <c:pt idx="8260">
                  <c:v>13.25</c:v>
                </c:pt>
                <c:pt idx="8261">
                  <c:v>13.24</c:v>
                </c:pt>
                <c:pt idx="8262">
                  <c:v>13.19</c:v>
                </c:pt>
                <c:pt idx="8263">
                  <c:v>13.19</c:v>
                </c:pt>
                <c:pt idx="8264">
                  <c:v>13.17</c:v>
                </c:pt>
                <c:pt idx="8265">
                  <c:v>13.15</c:v>
                </c:pt>
                <c:pt idx="8266">
                  <c:v>13.13</c:v>
                </c:pt>
                <c:pt idx="8267">
                  <c:v>13.13</c:v>
                </c:pt>
                <c:pt idx="8268">
                  <c:v>13.11</c:v>
                </c:pt>
                <c:pt idx="8269">
                  <c:v>13.1</c:v>
                </c:pt>
                <c:pt idx="8270">
                  <c:v>13.08</c:v>
                </c:pt>
                <c:pt idx="8271">
                  <c:v>13.07</c:v>
                </c:pt>
                <c:pt idx="8272">
                  <c:v>13.05</c:v>
                </c:pt>
                <c:pt idx="8273">
                  <c:v>13.02</c:v>
                </c:pt>
                <c:pt idx="8274">
                  <c:v>13.01</c:v>
                </c:pt>
                <c:pt idx="8275">
                  <c:v>13.01</c:v>
                </c:pt>
                <c:pt idx="8276">
                  <c:v>13</c:v>
                </c:pt>
                <c:pt idx="8277">
                  <c:v>13</c:v>
                </c:pt>
                <c:pt idx="8278">
                  <c:v>12.99</c:v>
                </c:pt>
                <c:pt idx="8279">
                  <c:v>12.98</c:v>
                </c:pt>
                <c:pt idx="8280">
                  <c:v>12.95</c:v>
                </c:pt>
                <c:pt idx="8281">
                  <c:v>12.94</c:v>
                </c:pt>
                <c:pt idx="8282">
                  <c:v>12.93</c:v>
                </c:pt>
                <c:pt idx="8283">
                  <c:v>12.93</c:v>
                </c:pt>
                <c:pt idx="8284">
                  <c:v>12.92</c:v>
                </c:pt>
                <c:pt idx="8285">
                  <c:v>12.91</c:v>
                </c:pt>
                <c:pt idx="8286">
                  <c:v>12.9</c:v>
                </c:pt>
                <c:pt idx="8287">
                  <c:v>12.89</c:v>
                </c:pt>
                <c:pt idx="8288">
                  <c:v>12.89</c:v>
                </c:pt>
                <c:pt idx="8289">
                  <c:v>12.88</c:v>
                </c:pt>
                <c:pt idx="8290">
                  <c:v>12.86</c:v>
                </c:pt>
                <c:pt idx="8291">
                  <c:v>12.86</c:v>
                </c:pt>
                <c:pt idx="8292">
                  <c:v>12.85</c:v>
                </c:pt>
                <c:pt idx="8293">
                  <c:v>12.85</c:v>
                </c:pt>
                <c:pt idx="8294">
                  <c:v>12.84</c:v>
                </c:pt>
                <c:pt idx="8295">
                  <c:v>12.84</c:v>
                </c:pt>
                <c:pt idx="8296">
                  <c:v>12.83</c:v>
                </c:pt>
                <c:pt idx="8297">
                  <c:v>12.82</c:v>
                </c:pt>
                <c:pt idx="8298">
                  <c:v>12.81</c:v>
                </c:pt>
                <c:pt idx="8299">
                  <c:v>12.78</c:v>
                </c:pt>
                <c:pt idx="8300">
                  <c:v>12.76</c:v>
                </c:pt>
                <c:pt idx="8301">
                  <c:v>12.71</c:v>
                </c:pt>
                <c:pt idx="8302">
                  <c:v>12.7</c:v>
                </c:pt>
                <c:pt idx="8303">
                  <c:v>12.66</c:v>
                </c:pt>
                <c:pt idx="8304">
                  <c:v>12.65</c:v>
                </c:pt>
                <c:pt idx="8305">
                  <c:v>12.64</c:v>
                </c:pt>
                <c:pt idx="8306">
                  <c:v>12.6</c:v>
                </c:pt>
                <c:pt idx="8307">
                  <c:v>12.59</c:v>
                </c:pt>
                <c:pt idx="8308">
                  <c:v>12.58</c:v>
                </c:pt>
                <c:pt idx="8309">
                  <c:v>12.57</c:v>
                </c:pt>
                <c:pt idx="8310">
                  <c:v>12.57</c:v>
                </c:pt>
                <c:pt idx="8311">
                  <c:v>12.56</c:v>
                </c:pt>
                <c:pt idx="8312">
                  <c:v>12.51</c:v>
                </c:pt>
                <c:pt idx="8313">
                  <c:v>12.51</c:v>
                </c:pt>
                <c:pt idx="8314">
                  <c:v>12.48</c:v>
                </c:pt>
                <c:pt idx="8315">
                  <c:v>12.45</c:v>
                </c:pt>
                <c:pt idx="8316">
                  <c:v>12.44</c:v>
                </c:pt>
                <c:pt idx="8317">
                  <c:v>12.44</c:v>
                </c:pt>
                <c:pt idx="8318">
                  <c:v>12.43</c:v>
                </c:pt>
                <c:pt idx="8319">
                  <c:v>12.4</c:v>
                </c:pt>
                <c:pt idx="8320">
                  <c:v>12.39</c:v>
                </c:pt>
                <c:pt idx="8321">
                  <c:v>12.36</c:v>
                </c:pt>
                <c:pt idx="8322">
                  <c:v>12.35</c:v>
                </c:pt>
                <c:pt idx="8323">
                  <c:v>12.3</c:v>
                </c:pt>
                <c:pt idx="8324">
                  <c:v>12.28</c:v>
                </c:pt>
                <c:pt idx="8325">
                  <c:v>12.25</c:v>
                </c:pt>
                <c:pt idx="8326">
                  <c:v>12.24</c:v>
                </c:pt>
                <c:pt idx="8327">
                  <c:v>12.22</c:v>
                </c:pt>
                <c:pt idx="8328">
                  <c:v>12.22</c:v>
                </c:pt>
                <c:pt idx="8329">
                  <c:v>12.21</c:v>
                </c:pt>
                <c:pt idx="8330">
                  <c:v>12.21</c:v>
                </c:pt>
                <c:pt idx="8331">
                  <c:v>12.2</c:v>
                </c:pt>
                <c:pt idx="8332">
                  <c:v>12.17</c:v>
                </c:pt>
                <c:pt idx="8333">
                  <c:v>12.16</c:v>
                </c:pt>
                <c:pt idx="8334">
                  <c:v>12.14</c:v>
                </c:pt>
                <c:pt idx="8335">
                  <c:v>12.14</c:v>
                </c:pt>
                <c:pt idx="8336">
                  <c:v>12.11</c:v>
                </c:pt>
                <c:pt idx="8337">
                  <c:v>12.09</c:v>
                </c:pt>
                <c:pt idx="8338">
                  <c:v>12.07</c:v>
                </c:pt>
                <c:pt idx="8339">
                  <c:v>12.06</c:v>
                </c:pt>
                <c:pt idx="8340">
                  <c:v>12.06</c:v>
                </c:pt>
                <c:pt idx="8341">
                  <c:v>12.03</c:v>
                </c:pt>
                <c:pt idx="8342">
                  <c:v>12.02</c:v>
                </c:pt>
                <c:pt idx="8343">
                  <c:v>12.02</c:v>
                </c:pt>
                <c:pt idx="8344">
                  <c:v>12.01</c:v>
                </c:pt>
                <c:pt idx="8345">
                  <c:v>12.01</c:v>
                </c:pt>
                <c:pt idx="8346">
                  <c:v>12.01</c:v>
                </c:pt>
                <c:pt idx="8347">
                  <c:v>12</c:v>
                </c:pt>
                <c:pt idx="8348">
                  <c:v>12</c:v>
                </c:pt>
                <c:pt idx="8349">
                  <c:v>11.99</c:v>
                </c:pt>
                <c:pt idx="8350">
                  <c:v>11.98</c:v>
                </c:pt>
                <c:pt idx="8351">
                  <c:v>11.97</c:v>
                </c:pt>
                <c:pt idx="8352">
                  <c:v>11.95</c:v>
                </c:pt>
                <c:pt idx="8353">
                  <c:v>11.95</c:v>
                </c:pt>
                <c:pt idx="8354">
                  <c:v>11.94</c:v>
                </c:pt>
                <c:pt idx="8355">
                  <c:v>11.93</c:v>
                </c:pt>
                <c:pt idx="8356">
                  <c:v>11.9</c:v>
                </c:pt>
                <c:pt idx="8357">
                  <c:v>11.87</c:v>
                </c:pt>
                <c:pt idx="8358">
                  <c:v>11.85</c:v>
                </c:pt>
                <c:pt idx="8359">
                  <c:v>11.85</c:v>
                </c:pt>
                <c:pt idx="8360">
                  <c:v>11.84</c:v>
                </c:pt>
                <c:pt idx="8361">
                  <c:v>11.83</c:v>
                </c:pt>
                <c:pt idx="8362">
                  <c:v>11.81</c:v>
                </c:pt>
                <c:pt idx="8363">
                  <c:v>11.79</c:v>
                </c:pt>
                <c:pt idx="8364">
                  <c:v>11.76</c:v>
                </c:pt>
                <c:pt idx="8365">
                  <c:v>11.76</c:v>
                </c:pt>
                <c:pt idx="8366">
                  <c:v>11.72</c:v>
                </c:pt>
                <c:pt idx="8367">
                  <c:v>11.71</c:v>
                </c:pt>
                <c:pt idx="8368">
                  <c:v>11.69</c:v>
                </c:pt>
                <c:pt idx="8369">
                  <c:v>11.67</c:v>
                </c:pt>
                <c:pt idx="8370">
                  <c:v>11.64</c:v>
                </c:pt>
                <c:pt idx="8371">
                  <c:v>11.6</c:v>
                </c:pt>
                <c:pt idx="8372">
                  <c:v>11.6</c:v>
                </c:pt>
                <c:pt idx="8373">
                  <c:v>11.6</c:v>
                </c:pt>
                <c:pt idx="8374">
                  <c:v>11.56</c:v>
                </c:pt>
                <c:pt idx="8375">
                  <c:v>11.55</c:v>
                </c:pt>
                <c:pt idx="8376">
                  <c:v>11.54</c:v>
                </c:pt>
                <c:pt idx="8377">
                  <c:v>11.52</c:v>
                </c:pt>
                <c:pt idx="8378">
                  <c:v>11.51</c:v>
                </c:pt>
                <c:pt idx="8379">
                  <c:v>11.5</c:v>
                </c:pt>
                <c:pt idx="8380">
                  <c:v>11.5</c:v>
                </c:pt>
                <c:pt idx="8381">
                  <c:v>11.48</c:v>
                </c:pt>
                <c:pt idx="8382">
                  <c:v>11.45</c:v>
                </c:pt>
                <c:pt idx="8383">
                  <c:v>11.44</c:v>
                </c:pt>
                <c:pt idx="8384">
                  <c:v>11.42</c:v>
                </c:pt>
                <c:pt idx="8385">
                  <c:v>11.41</c:v>
                </c:pt>
                <c:pt idx="8386">
                  <c:v>11.37</c:v>
                </c:pt>
                <c:pt idx="8387">
                  <c:v>11.36</c:v>
                </c:pt>
                <c:pt idx="8388">
                  <c:v>11.36</c:v>
                </c:pt>
                <c:pt idx="8389">
                  <c:v>11.35</c:v>
                </c:pt>
                <c:pt idx="8390">
                  <c:v>11.34</c:v>
                </c:pt>
                <c:pt idx="8391">
                  <c:v>11.32</c:v>
                </c:pt>
                <c:pt idx="8392">
                  <c:v>11.3</c:v>
                </c:pt>
                <c:pt idx="8393">
                  <c:v>11.26</c:v>
                </c:pt>
                <c:pt idx="8394">
                  <c:v>11.23</c:v>
                </c:pt>
                <c:pt idx="8395">
                  <c:v>11.21</c:v>
                </c:pt>
                <c:pt idx="8396">
                  <c:v>11.21</c:v>
                </c:pt>
                <c:pt idx="8397">
                  <c:v>11.18</c:v>
                </c:pt>
                <c:pt idx="8398">
                  <c:v>11.17</c:v>
                </c:pt>
                <c:pt idx="8399">
                  <c:v>11.16</c:v>
                </c:pt>
                <c:pt idx="8400">
                  <c:v>11.16</c:v>
                </c:pt>
                <c:pt idx="8401">
                  <c:v>11.15</c:v>
                </c:pt>
                <c:pt idx="8402">
                  <c:v>11.15</c:v>
                </c:pt>
                <c:pt idx="8403">
                  <c:v>11.14</c:v>
                </c:pt>
                <c:pt idx="8404">
                  <c:v>11.12</c:v>
                </c:pt>
                <c:pt idx="8405">
                  <c:v>11.03</c:v>
                </c:pt>
                <c:pt idx="8406">
                  <c:v>11.01</c:v>
                </c:pt>
                <c:pt idx="8407">
                  <c:v>10.92</c:v>
                </c:pt>
                <c:pt idx="8408">
                  <c:v>10.81</c:v>
                </c:pt>
                <c:pt idx="8409">
                  <c:v>10.79</c:v>
                </c:pt>
                <c:pt idx="8410">
                  <c:v>10.78</c:v>
                </c:pt>
                <c:pt idx="8411">
                  <c:v>10.76</c:v>
                </c:pt>
                <c:pt idx="8412">
                  <c:v>10.74</c:v>
                </c:pt>
                <c:pt idx="8413">
                  <c:v>10.74</c:v>
                </c:pt>
                <c:pt idx="8414">
                  <c:v>10.71</c:v>
                </c:pt>
                <c:pt idx="8415">
                  <c:v>10.71</c:v>
                </c:pt>
                <c:pt idx="8416">
                  <c:v>10.69</c:v>
                </c:pt>
                <c:pt idx="8417">
                  <c:v>10.69</c:v>
                </c:pt>
                <c:pt idx="8418">
                  <c:v>10.66</c:v>
                </c:pt>
                <c:pt idx="8419">
                  <c:v>10.65</c:v>
                </c:pt>
                <c:pt idx="8420">
                  <c:v>10.64</c:v>
                </c:pt>
                <c:pt idx="8421">
                  <c:v>10.63</c:v>
                </c:pt>
                <c:pt idx="8422">
                  <c:v>10.62</c:v>
                </c:pt>
                <c:pt idx="8423">
                  <c:v>10.6</c:v>
                </c:pt>
                <c:pt idx="8424">
                  <c:v>10.6</c:v>
                </c:pt>
                <c:pt idx="8425">
                  <c:v>10.58</c:v>
                </c:pt>
                <c:pt idx="8426">
                  <c:v>10.57</c:v>
                </c:pt>
                <c:pt idx="8427">
                  <c:v>10.57</c:v>
                </c:pt>
                <c:pt idx="8428">
                  <c:v>10.57</c:v>
                </c:pt>
                <c:pt idx="8429">
                  <c:v>10.56</c:v>
                </c:pt>
                <c:pt idx="8430">
                  <c:v>10.55</c:v>
                </c:pt>
                <c:pt idx="8431">
                  <c:v>10.55</c:v>
                </c:pt>
                <c:pt idx="8432">
                  <c:v>10.54</c:v>
                </c:pt>
                <c:pt idx="8433">
                  <c:v>10.54</c:v>
                </c:pt>
                <c:pt idx="8434">
                  <c:v>10.52</c:v>
                </c:pt>
                <c:pt idx="8435">
                  <c:v>10.52</c:v>
                </c:pt>
                <c:pt idx="8436">
                  <c:v>10.5</c:v>
                </c:pt>
                <c:pt idx="8437">
                  <c:v>10.46</c:v>
                </c:pt>
                <c:pt idx="8438">
                  <c:v>10.42</c:v>
                </c:pt>
                <c:pt idx="8439">
                  <c:v>10.42</c:v>
                </c:pt>
                <c:pt idx="8440">
                  <c:v>10.4</c:v>
                </c:pt>
                <c:pt idx="8441">
                  <c:v>10.4</c:v>
                </c:pt>
                <c:pt idx="8442">
                  <c:v>10.4</c:v>
                </c:pt>
                <c:pt idx="8443">
                  <c:v>10.39</c:v>
                </c:pt>
                <c:pt idx="8444">
                  <c:v>10.39</c:v>
                </c:pt>
                <c:pt idx="8445">
                  <c:v>10.37</c:v>
                </c:pt>
                <c:pt idx="8446">
                  <c:v>10.33</c:v>
                </c:pt>
                <c:pt idx="8447">
                  <c:v>10.33</c:v>
                </c:pt>
                <c:pt idx="8448">
                  <c:v>10.32</c:v>
                </c:pt>
                <c:pt idx="8449">
                  <c:v>10.24</c:v>
                </c:pt>
                <c:pt idx="8450">
                  <c:v>10.24</c:v>
                </c:pt>
                <c:pt idx="8451">
                  <c:v>10.220000000000001</c:v>
                </c:pt>
                <c:pt idx="8452">
                  <c:v>10.220000000000001</c:v>
                </c:pt>
                <c:pt idx="8453">
                  <c:v>10.18</c:v>
                </c:pt>
                <c:pt idx="8454">
                  <c:v>10.18</c:v>
                </c:pt>
                <c:pt idx="8455">
                  <c:v>10.16</c:v>
                </c:pt>
                <c:pt idx="8456">
                  <c:v>10.14</c:v>
                </c:pt>
                <c:pt idx="8457">
                  <c:v>10.130000000000001</c:v>
                </c:pt>
                <c:pt idx="8458">
                  <c:v>10.11</c:v>
                </c:pt>
                <c:pt idx="8459">
                  <c:v>10.1</c:v>
                </c:pt>
                <c:pt idx="8460">
                  <c:v>10.1</c:v>
                </c:pt>
                <c:pt idx="8461">
                  <c:v>10.08</c:v>
                </c:pt>
                <c:pt idx="8462">
                  <c:v>10.07</c:v>
                </c:pt>
                <c:pt idx="8463">
                  <c:v>10.06</c:v>
                </c:pt>
                <c:pt idx="8464">
                  <c:v>10.06</c:v>
                </c:pt>
                <c:pt idx="8465">
                  <c:v>10.06</c:v>
                </c:pt>
                <c:pt idx="8466">
                  <c:v>10.050000000000001</c:v>
                </c:pt>
                <c:pt idx="8467">
                  <c:v>10.039999999999999</c:v>
                </c:pt>
                <c:pt idx="8468">
                  <c:v>10.039999999999999</c:v>
                </c:pt>
                <c:pt idx="8469">
                  <c:v>10.029999999999999</c:v>
                </c:pt>
                <c:pt idx="8470">
                  <c:v>10.029999999999999</c:v>
                </c:pt>
                <c:pt idx="8471">
                  <c:v>9.98</c:v>
                </c:pt>
                <c:pt idx="8472">
                  <c:v>9.9600000000000009</c:v>
                </c:pt>
                <c:pt idx="8473">
                  <c:v>9.91</c:v>
                </c:pt>
                <c:pt idx="8474">
                  <c:v>9.9</c:v>
                </c:pt>
                <c:pt idx="8475">
                  <c:v>9.9</c:v>
                </c:pt>
                <c:pt idx="8476">
                  <c:v>9.89</c:v>
                </c:pt>
                <c:pt idx="8477">
                  <c:v>9.8800000000000008</c:v>
                </c:pt>
                <c:pt idx="8478">
                  <c:v>9.85</c:v>
                </c:pt>
                <c:pt idx="8479">
                  <c:v>9.84</c:v>
                </c:pt>
                <c:pt idx="8480">
                  <c:v>9.81</c:v>
                </c:pt>
                <c:pt idx="8481">
                  <c:v>9.8000000000000007</c:v>
                </c:pt>
                <c:pt idx="8482">
                  <c:v>9.7899999999999991</c:v>
                </c:pt>
                <c:pt idx="8483">
                  <c:v>9.7799999999999994</c:v>
                </c:pt>
                <c:pt idx="8484">
                  <c:v>9.77</c:v>
                </c:pt>
                <c:pt idx="8485">
                  <c:v>9.73</c:v>
                </c:pt>
                <c:pt idx="8486">
                  <c:v>9.7200000000000006</c:v>
                </c:pt>
                <c:pt idx="8487">
                  <c:v>9.6999999999999993</c:v>
                </c:pt>
                <c:pt idx="8488">
                  <c:v>9.66</c:v>
                </c:pt>
                <c:pt idx="8489">
                  <c:v>9.6300000000000008</c:v>
                </c:pt>
                <c:pt idx="8490">
                  <c:v>9.6199999999999992</c:v>
                </c:pt>
                <c:pt idx="8491">
                  <c:v>9.6</c:v>
                </c:pt>
                <c:pt idx="8492">
                  <c:v>9.59</c:v>
                </c:pt>
                <c:pt idx="8493">
                  <c:v>9.56</c:v>
                </c:pt>
                <c:pt idx="8494">
                  <c:v>9.52</c:v>
                </c:pt>
                <c:pt idx="8495">
                  <c:v>9.5</c:v>
                </c:pt>
                <c:pt idx="8496">
                  <c:v>9.48</c:v>
                </c:pt>
                <c:pt idx="8497">
                  <c:v>9.3699999999999992</c:v>
                </c:pt>
                <c:pt idx="8498">
                  <c:v>9.3699999999999992</c:v>
                </c:pt>
                <c:pt idx="8499">
                  <c:v>9.3699999999999992</c:v>
                </c:pt>
                <c:pt idx="8500">
                  <c:v>9.34</c:v>
                </c:pt>
                <c:pt idx="8501">
                  <c:v>9.32</c:v>
                </c:pt>
                <c:pt idx="8502">
                  <c:v>9.31</c:v>
                </c:pt>
                <c:pt idx="8503">
                  <c:v>9.3000000000000007</c:v>
                </c:pt>
                <c:pt idx="8504">
                  <c:v>9.2899999999999991</c:v>
                </c:pt>
                <c:pt idx="8505">
                  <c:v>9.2799999999999994</c:v>
                </c:pt>
                <c:pt idx="8506">
                  <c:v>9.27</c:v>
                </c:pt>
                <c:pt idx="8507">
                  <c:v>9.27</c:v>
                </c:pt>
                <c:pt idx="8508">
                  <c:v>9.25</c:v>
                </c:pt>
                <c:pt idx="8509">
                  <c:v>9.2100000000000009</c:v>
                </c:pt>
                <c:pt idx="8510">
                  <c:v>9.1999999999999993</c:v>
                </c:pt>
                <c:pt idx="8511">
                  <c:v>9.1</c:v>
                </c:pt>
                <c:pt idx="8512">
                  <c:v>9.08</c:v>
                </c:pt>
                <c:pt idx="8513">
                  <c:v>8.98</c:v>
                </c:pt>
                <c:pt idx="8514">
                  <c:v>8.94</c:v>
                </c:pt>
                <c:pt idx="8515">
                  <c:v>8.93</c:v>
                </c:pt>
                <c:pt idx="8516">
                  <c:v>8.8800000000000008</c:v>
                </c:pt>
                <c:pt idx="8517">
                  <c:v>8.7100000000000009</c:v>
                </c:pt>
                <c:pt idx="8518">
                  <c:v>8.6999999999999993</c:v>
                </c:pt>
                <c:pt idx="8519">
                  <c:v>8.65</c:v>
                </c:pt>
                <c:pt idx="8520">
                  <c:v>8.57</c:v>
                </c:pt>
                <c:pt idx="8521">
                  <c:v>8.5</c:v>
                </c:pt>
                <c:pt idx="8522">
                  <c:v>8.49</c:v>
                </c:pt>
                <c:pt idx="8523">
                  <c:v>8.4</c:v>
                </c:pt>
                <c:pt idx="8524">
                  <c:v>8.35</c:v>
                </c:pt>
                <c:pt idx="8525">
                  <c:v>8.25</c:v>
                </c:pt>
                <c:pt idx="8526">
                  <c:v>8.1</c:v>
                </c:pt>
                <c:pt idx="8527">
                  <c:v>8.08</c:v>
                </c:pt>
                <c:pt idx="8528">
                  <c:v>7.99</c:v>
                </c:pt>
                <c:pt idx="8529">
                  <c:v>7.93</c:v>
                </c:pt>
                <c:pt idx="8530">
                  <c:v>7.92</c:v>
                </c:pt>
                <c:pt idx="8531">
                  <c:v>7.84</c:v>
                </c:pt>
                <c:pt idx="8532">
                  <c:v>7.8</c:v>
                </c:pt>
                <c:pt idx="8533">
                  <c:v>7.75</c:v>
                </c:pt>
                <c:pt idx="8534">
                  <c:v>7.73</c:v>
                </c:pt>
                <c:pt idx="8535">
                  <c:v>7.68</c:v>
                </c:pt>
                <c:pt idx="8536">
                  <c:v>7.34</c:v>
                </c:pt>
                <c:pt idx="8537">
                  <c:v>7.29</c:v>
                </c:pt>
                <c:pt idx="8538">
                  <c:v>7.19</c:v>
                </c:pt>
                <c:pt idx="8539">
                  <c:v>6.98</c:v>
                </c:pt>
                <c:pt idx="8540">
                  <c:v>6.87</c:v>
                </c:pt>
                <c:pt idx="8541">
                  <c:v>6.68</c:v>
                </c:pt>
                <c:pt idx="8542">
                  <c:v>6.53</c:v>
                </c:pt>
                <c:pt idx="8543">
                  <c:v>6.29</c:v>
                </c:pt>
                <c:pt idx="8544">
                  <c:v>6.24</c:v>
                </c:pt>
                <c:pt idx="8545">
                  <c:v>6.18</c:v>
                </c:pt>
                <c:pt idx="8546">
                  <c:v>6.1</c:v>
                </c:pt>
                <c:pt idx="8547">
                  <c:v>5.99</c:v>
                </c:pt>
                <c:pt idx="8548">
                  <c:v>5.84</c:v>
                </c:pt>
                <c:pt idx="8549">
                  <c:v>5.76</c:v>
                </c:pt>
                <c:pt idx="8550">
                  <c:v>5.61</c:v>
                </c:pt>
                <c:pt idx="8551">
                  <c:v>5.57</c:v>
                </c:pt>
                <c:pt idx="8552">
                  <c:v>5.28</c:v>
                </c:pt>
                <c:pt idx="8553">
                  <c:v>5.24</c:v>
                </c:pt>
                <c:pt idx="8554">
                  <c:v>5.19</c:v>
                </c:pt>
                <c:pt idx="8555">
                  <c:v>5.15</c:v>
                </c:pt>
                <c:pt idx="8556">
                  <c:v>5.08</c:v>
                </c:pt>
                <c:pt idx="8557">
                  <c:v>5.08</c:v>
                </c:pt>
                <c:pt idx="8558">
                  <c:v>5.0599999999999996</c:v>
                </c:pt>
                <c:pt idx="8559">
                  <c:v>4.8899999999999997</c:v>
                </c:pt>
                <c:pt idx="8560">
                  <c:v>4.8899999999999997</c:v>
                </c:pt>
                <c:pt idx="8561">
                  <c:v>4.8600000000000003</c:v>
                </c:pt>
                <c:pt idx="8562">
                  <c:v>4.49</c:v>
                </c:pt>
                <c:pt idx="8563">
                  <c:v>4.47</c:v>
                </c:pt>
                <c:pt idx="8564">
                  <c:v>4.46</c:v>
                </c:pt>
                <c:pt idx="8565">
                  <c:v>4.4400000000000004</c:v>
                </c:pt>
                <c:pt idx="8566">
                  <c:v>4.37</c:v>
                </c:pt>
                <c:pt idx="8567">
                  <c:v>4.2</c:v>
                </c:pt>
                <c:pt idx="8568">
                  <c:v>4.17</c:v>
                </c:pt>
                <c:pt idx="8569">
                  <c:v>4.08</c:v>
                </c:pt>
                <c:pt idx="8570">
                  <c:v>4.04</c:v>
                </c:pt>
                <c:pt idx="8571">
                  <c:v>4.01</c:v>
                </c:pt>
                <c:pt idx="8572">
                  <c:v>3.98</c:v>
                </c:pt>
                <c:pt idx="8573">
                  <c:v>3.91</c:v>
                </c:pt>
                <c:pt idx="8574">
                  <c:v>3.74</c:v>
                </c:pt>
                <c:pt idx="8575">
                  <c:v>3.68</c:v>
                </c:pt>
                <c:pt idx="8576">
                  <c:v>3.53</c:v>
                </c:pt>
                <c:pt idx="8577">
                  <c:v>3.46</c:v>
                </c:pt>
                <c:pt idx="8578">
                  <c:v>3.27</c:v>
                </c:pt>
                <c:pt idx="8579">
                  <c:v>3.2</c:v>
                </c:pt>
                <c:pt idx="8580">
                  <c:v>3.17</c:v>
                </c:pt>
                <c:pt idx="8581">
                  <c:v>3.04</c:v>
                </c:pt>
                <c:pt idx="8582">
                  <c:v>2.87</c:v>
                </c:pt>
                <c:pt idx="8583">
                  <c:v>2.83</c:v>
                </c:pt>
                <c:pt idx="8584">
                  <c:v>2.52</c:v>
                </c:pt>
                <c:pt idx="8585">
                  <c:v>2.1800000000000002</c:v>
                </c:pt>
                <c:pt idx="8586">
                  <c:v>2.12</c:v>
                </c:pt>
                <c:pt idx="8587">
                  <c:v>2.0699999999999998</c:v>
                </c:pt>
                <c:pt idx="8588">
                  <c:v>1.93</c:v>
                </c:pt>
                <c:pt idx="8589">
                  <c:v>1.78</c:v>
                </c:pt>
                <c:pt idx="8590">
                  <c:v>1.66</c:v>
                </c:pt>
                <c:pt idx="8591">
                  <c:v>1.64</c:v>
                </c:pt>
                <c:pt idx="8592">
                  <c:v>1.53</c:v>
                </c:pt>
                <c:pt idx="8593">
                  <c:v>1.19</c:v>
                </c:pt>
                <c:pt idx="8594">
                  <c:v>1.1499999999999999</c:v>
                </c:pt>
                <c:pt idx="8595">
                  <c:v>0.9</c:v>
                </c:pt>
                <c:pt idx="8596">
                  <c:v>0.83</c:v>
                </c:pt>
                <c:pt idx="8597">
                  <c:v>0.61</c:v>
                </c:pt>
                <c:pt idx="8598">
                  <c:v>0.44</c:v>
                </c:pt>
                <c:pt idx="8599">
                  <c:v>0.26</c:v>
                </c:pt>
                <c:pt idx="8600">
                  <c:v>0.11</c:v>
                </c:pt>
                <c:pt idx="8601">
                  <c:v>0.11</c:v>
                </c:pt>
                <c:pt idx="8602">
                  <c:v>0.1</c:v>
                </c:pt>
                <c:pt idx="8603">
                  <c:v>0.1</c:v>
                </c:pt>
                <c:pt idx="8604">
                  <c:v>0.09</c:v>
                </c:pt>
                <c:pt idx="8605">
                  <c:v>0.09</c:v>
                </c:pt>
                <c:pt idx="8606">
                  <c:v>0.09</c:v>
                </c:pt>
                <c:pt idx="8607">
                  <c:v>0.08</c:v>
                </c:pt>
                <c:pt idx="8608">
                  <c:v>0.08</c:v>
                </c:pt>
                <c:pt idx="8609">
                  <c:v>7.0000000000000007E-2</c:v>
                </c:pt>
                <c:pt idx="8610">
                  <c:v>7.0000000000000007E-2</c:v>
                </c:pt>
                <c:pt idx="8611">
                  <c:v>7.0000000000000007E-2</c:v>
                </c:pt>
                <c:pt idx="8612">
                  <c:v>0.06</c:v>
                </c:pt>
                <c:pt idx="8613">
                  <c:v>0.06</c:v>
                </c:pt>
                <c:pt idx="8614">
                  <c:v>0.05</c:v>
                </c:pt>
                <c:pt idx="8615">
                  <c:v>0.05</c:v>
                </c:pt>
                <c:pt idx="8616">
                  <c:v>0.05</c:v>
                </c:pt>
                <c:pt idx="8617">
                  <c:v>0.05</c:v>
                </c:pt>
                <c:pt idx="8618">
                  <c:v>0.04</c:v>
                </c:pt>
                <c:pt idx="8619">
                  <c:v>0.04</c:v>
                </c:pt>
                <c:pt idx="8620">
                  <c:v>0.04</c:v>
                </c:pt>
                <c:pt idx="8621">
                  <c:v>0.03</c:v>
                </c:pt>
                <c:pt idx="8622">
                  <c:v>0.03</c:v>
                </c:pt>
                <c:pt idx="8623">
                  <c:v>0.03</c:v>
                </c:pt>
                <c:pt idx="8624">
                  <c:v>0.03</c:v>
                </c:pt>
                <c:pt idx="8625">
                  <c:v>0.02</c:v>
                </c:pt>
                <c:pt idx="8626">
                  <c:v>0.02</c:v>
                </c:pt>
                <c:pt idx="8627">
                  <c:v>0.01</c:v>
                </c:pt>
                <c:pt idx="8628">
                  <c:v>0.01</c:v>
                </c:pt>
                <c:pt idx="8629">
                  <c:v>0.01</c:v>
                </c:pt>
                <c:pt idx="8630">
                  <c:v>0.01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-0.01</c:v>
                </c:pt>
                <c:pt idx="8635">
                  <c:v>-0.01</c:v>
                </c:pt>
                <c:pt idx="8636">
                  <c:v>-0.01</c:v>
                </c:pt>
                <c:pt idx="8637">
                  <c:v>-0.04</c:v>
                </c:pt>
                <c:pt idx="8638">
                  <c:v>-0.04</c:v>
                </c:pt>
                <c:pt idx="8639">
                  <c:v>-0.04</c:v>
                </c:pt>
                <c:pt idx="8640">
                  <c:v>-0.04</c:v>
                </c:pt>
                <c:pt idx="8641">
                  <c:v>-0.05</c:v>
                </c:pt>
                <c:pt idx="8642">
                  <c:v>-0.05</c:v>
                </c:pt>
                <c:pt idx="8643">
                  <c:v>-7.0000000000000007E-2</c:v>
                </c:pt>
                <c:pt idx="8644">
                  <c:v>-7.0000000000000007E-2</c:v>
                </c:pt>
                <c:pt idx="8645">
                  <c:v>-7.0000000000000007E-2</c:v>
                </c:pt>
                <c:pt idx="8646">
                  <c:v>-0.08</c:v>
                </c:pt>
                <c:pt idx="8647">
                  <c:v>-0.08</c:v>
                </c:pt>
                <c:pt idx="8648">
                  <c:v>-0.08</c:v>
                </c:pt>
                <c:pt idx="8649">
                  <c:v>-0.08</c:v>
                </c:pt>
                <c:pt idx="8650">
                  <c:v>-0.09</c:v>
                </c:pt>
                <c:pt idx="8651">
                  <c:v>-0.09</c:v>
                </c:pt>
                <c:pt idx="8652">
                  <c:v>-0.09</c:v>
                </c:pt>
                <c:pt idx="8653">
                  <c:v>-0.09</c:v>
                </c:pt>
                <c:pt idx="8654">
                  <c:v>-0.09</c:v>
                </c:pt>
                <c:pt idx="8655">
                  <c:v>-0.09</c:v>
                </c:pt>
                <c:pt idx="8656">
                  <c:v>-0.09</c:v>
                </c:pt>
                <c:pt idx="8657">
                  <c:v>-0.1</c:v>
                </c:pt>
                <c:pt idx="8658">
                  <c:v>-0.13</c:v>
                </c:pt>
                <c:pt idx="8659">
                  <c:v>-0.33</c:v>
                </c:pt>
                <c:pt idx="8660">
                  <c:v>-0.74</c:v>
                </c:pt>
                <c:pt idx="8661">
                  <c:v>-0.77</c:v>
                </c:pt>
                <c:pt idx="8662">
                  <c:v>-0.81</c:v>
                </c:pt>
                <c:pt idx="8663">
                  <c:v>-0.9</c:v>
                </c:pt>
                <c:pt idx="8664">
                  <c:v>-0.9</c:v>
                </c:pt>
                <c:pt idx="8665">
                  <c:v>-0.9</c:v>
                </c:pt>
                <c:pt idx="8666">
                  <c:v>-0.92</c:v>
                </c:pt>
                <c:pt idx="8667">
                  <c:v>-0.94</c:v>
                </c:pt>
                <c:pt idx="8668">
                  <c:v>-0.96</c:v>
                </c:pt>
                <c:pt idx="8669">
                  <c:v>-0.96</c:v>
                </c:pt>
                <c:pt idx="8670">
                  <c:v>-0.97</c:v>
                </c:pt>
                <c:pt idx="8671">
                  <c:v>-0.99</c:v>
                </c:pt>
                <c:pt idx="8672">
                  <c:v>-1.07</c:v>
                </c:pt>
                <c:pt idx="8673">
                  <c:v>-1.1200000000000001</c:v>
                </c:pt>
                <c:pt idx="8674">
                  <c:v>-1.75</c:v>
                </c:pt>
                <c:pt idx="8675">
                  <c:v>-1.8</c:v>
                </c:pt>
                <c:pt idx="8676">
                  <c:v>-1.84</c:v>
                </c:pt>
                <c:pt idx="8677">
                  <c:v>-1.87</c:v>
                </c:pt>
                <c:pt idx="8678">
                  <c:v>-1.91</c:v>
                </c:pt>
                <c:pt idx="8679">
                  <c:v>-2</c:v>
                </c:pt>
                <c:pt idx="8680">
                  <c:v>-2</c:v>
                </c:pt>
                <c:pt idx="8681">
                  <c:v>-2.02</c:v>
                </c:pt>
                <c:pt idx="8682">
                  <c:v>-2.06</c:v>
                </c:pt>
                <c:pt idx="8683">
                  <c:v>-2.19</c:v>
                </c:pt>
                <c:pt idx="8684">
                  <c:v>-2.33</c:v>
                </c:pt>
                <c:pt idx="8685">
                  <c:v>-2.4</c:v>
                </c:pt>
                <c:pt idx="8686">
                  <c:v>-2.4900000000000002</c:v>
                </c:pt>
                <c:pt idx="8687">
                  <c:v>-2.92</c:v>
                </c:pt>
                <c:pt idx="8688">
                  <c:v>-3.18</c:v>
                </c:pt>
                <c:pt idx="8689">
                  <c:v>-4.1100000000000003</c:v>
                </c:pt>
                <c:pt idx="8690">
                  <c:v>-4.12</c:v>
                </c:pt>
                <c:pt idx="8691">
                  <c:v>-4.2300000000000004</c:v>
                </c:pt>
                <c:pt idx="8692">
                  <c:v>-4.78</c:v>
                </c:pt>
                <c:pt idx="8693">
                  <c:v>-4.8499999999999996</c:v>
                </c:pt>
                <c:pt idx="8694">
                  <c:v>-4.92</c:v>
                </c:pt>
                <c:pt idx="8695">
                  <c:v>-4.96</c:v>
                </c:pt>
                <c:pt idx="8696">
                  <c:v>-5</c:v>
                </c:pt>
                <c:pt idx="8697">
                  <c:v>-5.03</c:v>
                </c:pt>
                <c:pt idx="8698">
                  <c:v>-5.0599999999999996</c:v>
                </c:pt>
                <c:pt idx="8699">
                  <c:v>-5.08</c:v>
                </c:pt>
                <c:pt idx="8700">
                  <c:v>-5.13</c:v>
                </c:pt>
                <c:pt idx="8701">
                  <c:v>-5.31</c:v>
                </c:pt>
                <c:pt idx="8702">
                  <c:v>-5.39</c:v>
                </c:pt>
                <c:pt idx="8703">
                  <c:v>-5.4</c:v>
                </c:pt>
                <c:pt idx="8704">
                  <c:v>-5.81</c:v>
                </c:pt>
                <c:pt idx="8705">
                  <c:v>-6.27</c:v>
                </c:pt>
                <c:pt idx="8706">
                  <c:v>-6.55</c:v>
                </c:pt>
                <c:pt idx="8707">
                  <c:v>-6.86</c:v>
                </c:pt>
                <c:pt idx="8708">
                  <c:v>-6.86</c:v>
                </c:pt>
                <c:pt idx="8709">
                  <c:v>-7.32</c:v>
                </c:pt>
                <c:pt idx="8710">
                  <c:v>-7.45</c:v>
                </c:pt>
                <c:pt idx="8711">
                  <c:v>-7.5</c:v>
                </c:pt>
                <c:pt idx="8712">
                  <c:v>-7.72</c:v>
                </c:pt>
                <c:pt idx="8713">
                  <c:v>-8.1</c:v>
                </c:pt>
                <c:pt idx="8714">
                  <c:v>-8.51</c:v>
                </c:pt>
                <c:pt idx="8715">
                  <c:v>-8.67</c:v>
                </c:pt>
                <c:pt idx="8716">
                  <c:v>-8.73</c:v>
                </c:pt>
                <c:pt idx="8717">
                  <c:v>-9.11</c:v>
                </c:pt>
                <c:pt idx="8718">
                  <c:v>-9.9499999999999993</c:v>
                </c:pt>
                <c:pt idx="8719">
                  <c:v>-10.050000000000001</c:v>
                </c:pt>
                <c:pt idx="8720">
                  <c:v>-10.07</c:v>
                </c:pt>
                <c:pt idx="8721">
                  <c:v>-10.1</c:v>
                </c:pt>
                <c:pt idx="8722">
                  <c:v>-10.31</c:v>
                </c:pt>
                <c:pt idx="8723">
                  <c:v>-11.05</c:v>
                </c:pt>
                <c:pt idx="8724">
                  <c:v>-11.11</c:v>
                </c:pt>
                <c:pt idx="8725">
                  <c:v>-11.41</c:v>
                </c:pt>
                <c:pt idx="8726">
                  <c:v>-12.11</c:v>
                </c:pt>
                <c:pt idx="8727">
                  <c:v>-12.2</c:v>
                </c:pt>
                <c:pt idx="8728">
                  <c:v>-12.27</c:v>
                </c:pt>
                <c:pt idx="8729">
                  <c:v>-13.38</c:v>
                </c:pt>
                <c:pt idx="8730">
                  <c:v>-13.42</c:v>
                </c:pt>
                <c:pt idx="8731">
                  <c:v>-13.48</c:v>
                </c:pt>
                <c:pt idx="8732">
                  <c:v>-13.87</c:v>
                </c:pt>
                <c:pt idx="8733">
                  <c:v>-14.16</c:v>
                </c:pt>
                <c:pt idx="8734">
                  <c:v>-14.34</c:v>
                </c:pt>
                <c:pt idx="8735">
                  <c:v>-14.47</c:v>
                </c:pt>
                <c:pt idx="8736">
                  <c:v>-14.93</c:v>
                </c:pt>
                <c:pt idx="8737">
                  <c:v>-15.33</c:v>
                </c:pt>
                <c:pt idx="8738">
                  <c:v>-16.059999999999999</c:v>
                </c:pt>
                <c:pt idx="8739">
                  <c:v>-16.78</c:v>
                </c:pt>
                <c:pt idx="8740">
                  <c:v>-16.940000000000001</c:v>
                </c:pt>
                <c:pt idx="8741">
                  <c:v>-19.11</c:v>
                </c:pt>
                <c:pt idx="8742">
                  <c:v>-19.2</c:v>
                </c:pt>
                <c:pt idx="8743">
                  <c:v>-19.37</c:v>
                </c:pt>
                <c:pt idx="8744">
                  <c:v>-19.63</c:v>
                </c:pt>
                <c:pt idx="8745">
                  <c:v>-19.920000000000002</c:v>
                </c:pt>
                <c:pt idx="8746">
                  <c:v>-19.95</c:v>
                </c:pt>
                <c:pt idx="8747">
                  <c:v>-19.98</c:v>
                </c:pt>
                <c:pt idx="8748">
                  <c:v>-19.989999999999998</c:v>
                </c:pt>
                <c:pt idx="8749">
                  <c:v>-20.07</c:v>
                </c:pt>
                <c:pt idx="8750">
                  <c:v>-23.06</c:v>
                </c:pt>
                <c:pt idx="8751">
                  <c:v>-24.41</c:v>
                </c:pt>
                <c:pt idx="8752">
                  <c:v>-25.02</c:v>
                </c:pt>
                <c:pt idx="8753">
                  <c:v>-29.93</c:v>
                </c:pt>
                <c:pt idx="8754">
                  <c:v>-31.41</c:v>
                </c:pt>
                <c:pt idx="8755">
                  <c:v>-41.74</c:v>
                </c:pt>
                <c:pt idx="8756">
                  <c:v>-46.97</c:v>
                </c:pt>
                <c:pt idx="8757">
                  <c:v>-65.02</c:v>
                </c:pt>
                <c:pt idx="8758">
                  <c:v>-65.06</c:v>
                </c:pt>
                <c:pt idx="8759">
                  <c:v>-79.94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478-4CDC-8A9A-63CD5BCBB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472928"/>
        <c:axId val="180473488"/>
      </c:scatterChart>
      <c:valAx>
        <c:axId val="180472928"/>
        <c:scaling>
          <c:orientation val="minMax"/>
          <c:max val="876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 dirty="0" err="1"/>
                  <a:t>Hours</a:t>
                </a:r>
                <a:endParaRPr lang="de-DE" sz="1600" dirty="0"/>
              </a:p>
            </c:rich>
          </c:tx>
          <c:layout>
            <c:manualLayout>
              <c:xMode val="edge"/>
              <c:yMode val="edge"/>
              <c:x val="0.89545633697662097"/>
              <c:y val="0.924159779614325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0473488"/>
        <c:crosses val="autoZero"/>
        <c:crossBetween val="midCat"/>
      </c:valAx>
      <c:valAx>
        <c:axId val="18047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 dirty="0"/>
                  <a:t>Price </a:t>
                </a:r>
                <a:r>
                  <a:rPr lang="de-DE" sz="1600" baseline="0" dirty="0"/>
                  <a:t> [Euro/MWh]</a:t>
                </a:r>
                <a:endParaRPr lang="de-DE" sz="16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0472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600" dirty="0"/>
              <a:t>Day-ahead market 2015: negative and</a:t>
            </a:r>
            <a:r>
              <a:rPr lang="de-DE" sz="1600" baseline="0" dirty="0"/>
              <a:t> low prices</a:t>
            </a:r>
            <a:endParaRPr lang="de-DE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4684774034265205"/>
          <c:y val="9.8512376984406305E-2"/>
          <c:w val="0.8258788031343679"/>
          <c:h val="0.70162612990494555"/>
        </c:manualLayout>
      </c:layout>
      <c:lineChart>
        <c:grouping val="standard"/>
        <c:varyColors val="0"/>
        <c:ser>
          <c:idx val="1"/>
          <c:order val="0"/>
          <c:tx>
            <c:strRef>
              <c:f>Prices!$G$2</c:f>
              <c:strCache>
                <c:ptCount val="1"/>
                <c:pt idx="0">
                  <c:v>Day-Ahead Auction 1h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Prices!$A$19:$A$35</c:f>
              <c:numCache>
                <c:formatCode>General</c:formatCode>
                <c:ptCount val="17"/>
                <c:pt idx="0">
                  <c:v>-40</c:v>
                </c:pt>
                <c:pt idx="1">
                  <c:v>-35</c:v>
                </c:pt>
                <c:pt idx="2">
                  <c:v>-30</c:v>
                </c:pt>
                <c:pt idx="3">
                  <c:v>-25</c:v>
                </c:pt>
                <c:pt idx="4">
                  <c:v>-20</c:v>
                </c:pt>
                <c:pt idx="5">
                  <c:v>-15</c:v>
                </c:pt>
                <c:pt idx="6">
                  <c:v>-10</c:v>
                </c:pt>
                <c:pt idx="7">
                  <c:v>-5</c:v>
                </c:pt>
                <c:pt idx="8">
                  <c:v>0</c:v>
                </c:pt>
                <c:pt idx="9">
                  <c:v>5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</c:numCache>
            </c:numRef>
          </c:cat>
          <c:val>
            <c:numRef>
              <c:f>Prices!$G$19:$G$35</c:f>
              <c:numCache>
                <c:formatCode>General</c:formatCode>
                <c:ptCount val="17"/>
                <c:pt idx="0">
                  <c:v>5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  <c:pt idx="4">
                  <c:v>11</c:v>
                </c:pt>
                <c:pt idx="5">
                  <c:v>23</c:v>
                </c:pt>
                <c:pt idx="6">
                  <c:v>41</c:v>
                </c:pt>
                <c:pt idx="7">
                  <c:v>63</c:v>
                </c:pt>
                <c:pt idx="8">
                  <c:v>126</c:v>
                </c:pt>
                <c:pt idx="9">
                  <c:v>201</c:v>
                </c:pt>
                <c:pt idx="10">
                  <c:v>289</c:v>
                </c:pt>
                <c:pt idx="11">
                  <c:v>653</c:v>
                </c:pt>
                <c:pt idx="12">
                  <c:v>1284</c:v>
                </c:pt>
                <c:pt idx="13">
                  <c:v>2228</c:v>
                </c:pt>
                <c:pt idx="14">
                  <c:v>4145</c:v>
                </c:pt>
                <c:pt idx="15">
                  <c:v>5597</c:v>
                </c:pt>
                <c:pt idx="16">
                  <c:v>6642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0F-483A-99FE-CB3912379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777968"/>
        <c:axId val="126778528"/>
      </c:lineChart>
      <c:catAx>
        <c:axId val="12677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400" dirty="0"/>
                  <a:t>Price [Euro/MWh]</a:t>
                </a:r>
              </a:p>
            </c:rich>
          </c:tx>
          <c:layout>
            <c:manualLayout>
              <c:xMode val="edge"/>
              <c:yMode val="edge"/>
              <c:x val="0.778970786486339"/>
              <c:y val="0.880772009404749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6778528"/>
        <c:crosses val="autoZero"/>
        <c:auto val="1"/>
        <c:lblAlgn val="ctr"/>
        <c:lblOffset val="100"/>
        <c:noMultiLvlLbl val="0"/>
      </c:catAx>
      <c:valAx>
        <c:axId val="12677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 dirty="0"/>
                  <a:t>Cumulative</a:t>
                </a:r>
                <a:r>
                  <a:rPr lang="de-DE" sz="1600" baseline="0" dirty="0"/>
                  <a:t> hours with prices &lt; x</a:t>
                </a:r>
                <a:endParaRPr lang="de-DE" sz="1600" dirty="0"/>
              </a:p>
            </c:rich>
          </c:tx>
          <c:layout>
            <c:manualLayout>
              <c:xMode val="edge"/>
              <c:yMode val="edge"/>
              <c:x val="1.9357570761792418E-2"/>
              <c:y val="0.10929601370951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67779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de-D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600" dirty="0"/>
              <a:t>Day-Ahead-Markt 2015: negative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low</a:t>
            </a:r>
            <a:r>
              <a:rPr lang="de-DE" sz="1600" dirty="0"/>
              <a:t> </a:t>
            </a:r>
            <a:r>
              <a:rPr lang="de-DE" sz="1600" dirty="0" err="1"/>
              <a:t>prices</a:t>
            </a:r>
            <a:endParaRPr lang="de-DE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1970202834671172"/>
          <c:y val="9.8512376984406305E-2"/>
          <c:w val="0.85302451513030808"/>
          <c:h val="0.70162612990494555"/>
        </c:manualLayout>
      </c:layout>
      <c:areaChart>
        <c:grouping val="stacked"/>
        <c:varyColors val="0"/>
        <c:ser>
          <c:idx val="1"/>
          <c:order val="0"/>
          <c:tx>
            <c:strRef>
              <c:f>Volumes! $B$2</c:f>
              <c:strCache>
                <c:ptCount val="1"/>
                <c:pt idx="0">
                  <c:v>Day-Ahead Auction 1h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Volumes!$A$3:$A$35</c:f>
              <c:numCache>
                <c:formatCode>General</c:formatCode>
                <c:ptCount val="33"/>
                <c:pt idx="0">
                  <c:v>-120</c:v>
                </c:pt>
                <c:pt idx="1">
                  <c:v>-115</c:v>
                </c:pt>
                <c:pt idx="2">
                  <c:v>-110</c:v>
                </c:pt>
                <c:pt idx="3">
                  <c:v>-105</c:v>
                </c:pt>
                <c:pt idx="4">
                  <c:v>-100</c:v>
                </c:pt>
                <c:pt idx="5">
                  <c:v>-95</c:v>
                </c:pt>
                <c:pt idx="6">
                  <c:v>-90</c:v>
                </c:pt>
                <c:pt idx="7">
                  <c:v>-85</c:v>
                </c:pt>
                <c:pt idx="8">
                  <c:v>-80</c:v>
                </c:pt>
                <c:pt idx="9">
                  <c:v>-75</c:v>
                </c:pt>
                <c:pt idx="10">
                  <c:v>-70</c:v>
                </c:pt>
                <c:pt idx="11">
                  <c:v>-65</c:v>
                </c:pt>
                <c:pt idx="12">
                  <c:v>-60</c:v>
                </c:pt>
                <c:pt idx="13">
                  <c:v>-55</c:v>
                </c:pt>
                <c:pt idx="14">
                  <c:v>-50</c:v>
                </c:pt>
                <c:pt idx="15">
                  <c:v>-45</c:v>
                </c:pt>
                <c:pt idx="16">
                  <c:v>-40</c:v>
                </c:pt>
                <c:pt idx="17">
                  <c:v>-35</c:v>
                </c:pt>
                <c:pt idx="18">
                  <c:v>-30</c:v>
                </c:pt>
                <c:pt idx="19">
                  <c:v>-25</c:v>
                </c:pt>
                <c:pt idx="20">
                  <c:v>-20</c:v>
                </c:pt>
                <c:pt idx="21">
                  <c:v>-15</c:v>
                </c:pt>
                <c:pt idx="22">
                  <c:v>-10</c:v>
                </c:pt>
                <c:pt idx="23">
                  <c:v>-5</c:v>
                </c:pt>
                <c:pt idx="24">
                  <c:v>0</c:v>
                </c:pt>
                <c:pt idx="25">
                  <c:v>5</c:v>
                </c:pt>
                <c:pt idx="26">
                  <c:v>10</c:v>
                </c:pt>
                <c:pt idx="27">
                  <c:v>15</c:v>
                </c:pt>
                <c:pt idx="28">
                  <c:v>20</c:v>
                </c:pt>
                <c:pt idx="29">
                  <c:v>25</c:v>
                </c:pt>
                <c:pt idx="30">
                  <c:v>30</c:v>
                </c:pt>
                <c:pt idx="31">
                  <c:v>35</c:v>
                </c:pt>
                <c:pt idx="32">
                  <c:v>40</c:v>
                </c:pt>
              </c:numCache>
            </c:numRef>
          </c:cat>
          <c:val>
            <c:numRef>
              <c:f>Volumes!$B$3:$B$35</c:f>
              <c:numCache>
                <c:formatCode>General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4.26874E-2</c:v>
                </c:pt>
                <c:pt idx="10">
                  <c:v>4.26874E-2</c:v>
                </c:pt>
                <c:pt idx="11">
                  <c:v>0.12832289999999999</c:v>
                </c:pt>
                <c:pt idx="12">
                  <c:v>0.12832289999999999</c:v>
                </c:pt>
                <c:pt idx="13">
                  <c:v>0.12832289999999999</c:v>
                </c:pt>
                <c:pt idx="14">
                  <c:v>0.12832289999999999</c:v>
                </c:pt>
                <c:pt idx="15">
                  <c:v>0.16843529999999998</c:v>
                </c:pt>
                <c:pt idx="16">
                  <c:v>0.20369889999999999</c:v>
                </c:pt>
                <c:pt idx="17">
                  <c:v>0.20369889999999999</c:v>
                </c:pt>
                <c:pt idx="18">
                  <c:v>0.24438070000000001</c:v>
                </c:pt>
                <c:pt idx="19">
                  <c:v>0.32617550000000001</c:v>
                </c:pt>
                <c:pt idx="20">
                  <c:v>0.44734790000000002</c:v>
                </c:pt>
                <c:pt idx="21">
                  <c:v>0.90741860000000008</c:v>
                </c:pt>
                <c:pt idx="22">
                  <c:v>1.5590051</c:v>
                </c:pt>
                <c:pt idx="23">
                  <c:v>2.3838846</c:v>
                </c:pt>
                <c:pt idx="24">
                  <c:v>4.7700048000000006</c:v>
                </c:pt>
                <c:pt idx="25">
                  <c:v>7.4881839000000019</c:v>
                </c:pt>
                <c:pt idx="26">
                  <c:v>10.621143600000002</c:v>
                </c:pt>
                <c:pt idx="27">
                  <c:v>23.299873800000007</c:v>
                </c:pt>
                <c:pt idx="28">
                  <c:v>42.951382700000018</c:v>
                </c:pt>
                <c:pt idx="29">
                  <c:v>70.867543199999986</c:v>
                </c:pt>
                <c:pt idx="30">
                  <c:v>127.24200459999996</c:v>
                </c:pt>
                <c:pt idx="31">
                  <c:v>170.2505833999999</c:v>
                </c:pt>
                <c:pt idx="32">
                  <c:v>201.25234529999989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20-4463-9EBA-798517616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780768"/>
        <c:axId val="181178688"/>
      </c:areaChart>
      <c:catAx>
        <c:axId val="126780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400" b="0" dirty="0"/>
                  <a:t>Preis [Euro/MWh]</a:t>
                </a:r>
              </a:p>
            </c:rich>
          </c:tx>
          <c:layout>
            <c:manualLayout>
              <c:xMode val="edge"/>
              <c:yMode val="edge"/>
              <c:x val="0.76619633378236707"/>
              <c:y val="0.875707115955949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1178688"/>
        <c:crosses val="autoZero"/>
        <c:auto val="1"/>
        <c:lblAlgn val="ctr"/>
        <c:lblOffset val="100"/>
        <c:noMultiLvlLbl val="0"/>
      </c:catAx>
      <c:valAx>
        <c:axId val="18117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 b="0" dirty="0"/>
                  <a:t>Kumulierte</a:t>
                </a:r>
                <a:r>
                  <a:rPr lang="de-DE" sz="1600" b="0" baseline="0" dirty="0"/>
                  <a:t> Energies</a:t>
                </a:r>
                <a:r>
                  <a:rPr lang="de-DE" sz="1600" b="0" dirty="0"/>
                  <a:t> [TWh] beautiful Preisen &lt; x</a:t>
                </a:r>
              </a:p>
            </c:rich>
          </c:tx>
          <c:layout>
            <c:manualLayout>
              <c:xMode val="edge"/>
              <c:yMode val="edge"/>
              <c:x val="1.1373537821809963E-2"/>
              <c:y val="8.650399318991178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67807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de-D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12194083847627"/>
          <c:y val="0.17341653990038178"/>
          <c:w val="0.82836001355686395"/>
          <c:h val="0.72313483170514137"/>
        </c:manualLayout>
      </c:layout>
      <c:areaChart>
        <c:grouping val="stacked"/>
        <c:varyColors val="0"/>
        <c:ser>
          <c:idx val="2"/>
          <c:order val="1"/>
          <c:tx>
            <c:strRef>
              <c:f>Regelarbeit!$D$28</c:f>
              <c:strCache>
                <c:ptCount val="1"/>
                <c:pt idx="0">
                  <c:v>Sekundärenergie negativ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numRef>
              <c:f>Regelarbeit!$A$29:$A$34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Regelarbeit!$D$29:$D$34</c:f>
              <c:numCache>
                <c:formatCode>General</c:formatCode>
                <c:ptCount val="6"/>
                <c:pt idx="0">
                  <c:v>3.2</c:v>
                </c:pt>
                <c:pt idx="1">
                  <c:v>4.5</c:v>
                </c:pt>
                <c:pt idx="2">
                  <c:v>2.7</c:v>
                </c:pt>
                <c:pt idx="3">
                  <c:v>2.2999999999999998</c:v>
                </c:pt>
                <c:pt idx="4">
                  <c:v>1.6</c:v>
                </c:pt>
                <c:pt idx="5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34-4F91-A84E-BB4F8D5FFA04}"/>
            </c:ext>
          </c:extLst>
        </c:ser>
        <c:ser>
          <c:idx val="4"/>
          <c:order val="3"/>
          <c:tx>
            <c:strRef>
              <c:f>Regelarbeit!$F$28</c:f>
              <c:strCache>
                <c:ptCount val="1"/>
                <c:pt idx="0">
                  <c:v>Negative Minutenreserve</c:v>
                </c:pt>
              </c:strCache>
            </c:strRef>
          </c:tx>
          <c:spPr>
            <a:solidFill>
              <a:srgbClr val="177191"/>
            </a:solidFill>
            <a:ln w="25400">
              <a:noFill/>
            </a:ln>
            <a:effectLst/>
          </c:spPr>
          <c:cat>
            <c:numRef>
              <c:f>Regelarbeit!$A$29:$A$34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Regelarbeit!$F$29:$F$34</c:f>
              <c:numCache>
                <c:formatCode>General</c:formatCode>
                <c:ptCount val="6"/>
                <c:pt idx="0">
                  <c:v>0.79400000000000004</c:v>
                </c:pt>
                <c:pt idx="1">
                  <c:v>1.226</c:v>
                </c:pt>
                <c:pt idx="2">
                  <c:v>0.629</c:v>
                </c:pt>
                <c:pt idx="3">
                  <c:v>0.45800000000000002</c:v>
                </c:pt>
                <c:pt idx="4">
                  <c:v>0.185</c:v>
                </c:pt>
                <c:pt idx="5">
                  <c:v>0.11899999999999999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34-4F91-A84E-BB4F8D5FFA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833984"/>
        <c:axId val="209834544"/>
        <c:extLst>
          <c:ext xmlns:c15="http://schemas.microsoft.com/office/drawing/2012/chart" uri="{02D57815-91ED-43cb-92C2-25804820EDAC}">
            <c15:filteredArea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Regelarbeit!$C$28</c15:sqref>
                        </c15:formulaRef>
                      </c:ext>
                    </c:extLst>
                    <c:strCache>
                      <c:ptCount val="1"/>
                      <c:pt idx="0">
                        <c:v>Sekundärenergie positiv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 w="25400">
                    <a:noFill/>
                  </a:ln>
                  <a:effectLst/>
                </c:spPr>
                <c:cat>
                  <c:numRef>
                    <c:extLst>
                      <c:ext uri="{02D57815-91ED-43cb-92C2-25804820EDAC}">
                        <c15:formulaRef>
                          <c15:sqref>Regelarbeit!$A$29:$A$34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Regelarbeit!$C$29:$C$34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3</c:v>
                      </c:pt>
                      <c:pt idx="1">
                        <c:v>1.6</c:v>
                      </c:pt>
                      <c:pt idx="2">
                        <c:v>2.1</c:v>
                      </c:pt>
                      <c:pt idx="3">
                        <c:v>1.5</c:v>
                      </c:pt>
                      <c:pt idx="4">
                        <c:v>1.2</c:v>
                      </c:pt>
                      <c:pt idx="5">
                        <c:v>1.4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2934-4F91-A84E-BB4F8D5FFA04}"/>
                  </c:ext>
                </c:extLst>
              </c15:ser>
            </c15:filteredAreaSeries>
            <c15:filteredAreaSeries>
              <c15:ser>
                <c:idx val="3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Regelarbeit!$E$28</c15:sqref>
                        </c15:formulaRef>
                      </c:ext>
                    </c:extLst>
                    <c:strCache>
                      <c:ptCount val="1"/>
                      <c:pt idx="0">
                        <c:v>Minutenreserve positiv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 w="25400">
                    <a:noFill/>
                  </a:ln>
                  <a:effectLst/>
                </c:spP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Regelarbeit!$A$29:$A$34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Regelarbeit!$E$29:$E$34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0.433</c:v>
                      </c:pt>
                      <c:pt idx="1">
                        <c:v>0.16800000000000001</c:v>
                      </c:pt>
                      <c:pt idx="2">
                        <c:v>0.55800000000000005</c:v>
                      </c:pt>
                      <c:pt idx="3">
                        <c:v>0.24399999999999999</c:v>
                      </c:pt>
                      <c:pt idx="4">
                        <c:v>0.17599999999999999</c:v>
                      </c:pt>
                      <c:pt idx="5">
                        <c:v>0.221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934-4F91-A84E-BB4F8D5FFA04}"/>
                  </c:ext>
                </c:extLst>
              </c15:ser>
            </c15:filteredAreaSeries>
          </c:ext>
        </c:extLst>
      </c:areaChart>
      <c:catAx>
        <c:axId val="209833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9834544"/>
        <c:crosses val="autoZero"/>
        <c:auto val="1"/>
        <c:lblAlgn val="ctr"/>
        <c:lblOffset val="100"/>
        <c:noMultiLvlLbl val="0"/>
      </c:catAx>
      <c:valAx>
        <c:axId val="209834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 baseline="0"/>
                  <a:t>[TWh]</a:t>
                </a:r>
                <a:endParaRPr lang="de-DE" sz="1600"/>
              </a:p>
            </c:rich>
          </c:tx>
          <c:layout>
            <c:manualLayout>
              <c:xMode val="edge"/>
              <c:yMode val="edge"/>
              <c:x val="2.1896857487408668E-2"/>
              <c:y val="0.25286393938496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98339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068404661852513"/>
          <c:y val="0.23424508784825063"/>
          <c:w val="0.31589408836848759"/>
          <c:h val="0.18923665791776026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84513" cy="47625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53" tIns="48026" rIns="96053" bIns="48026" numCol="1" anchor="t" anchorCtr="0" compatLnSpc="1">
            <a:prstTxWarp prst="textNoShape">
              <a:avLst/>
            </a:prstTxWarp>
          </a:bodyPr>
          <a:lstStyle>
            <a:lvl1pPr defTabSz="962025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59238" y="0"/>
            <a:ext cx="3005137" cy="47625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53" tIns="48026" rIns="96053" bIns="48026" numCol="1" anchor="t" anchorCtr="0" compatLnSpc="1">
            <a:prstTxWarp prst="textNoShape">
              <a:avLst/>
            </a:prstTxWarp>
          </a:bodyPr>
          <a:lstStyle>
            <a:lvl1pPr algn="r" defTabSz="962025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55188"/>
            <a:ext cx="3084513" cy="47625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53" tIns="48026" rIns="96053" bIns="48026" numCol="1" anchor="b" anchorCtr="0" compatLnSpc="1">
            <a:prstTxWarp prst="textNoShape">
              <a:avLst/>
            </a:prstTxWarp>
          </a:bodyPr>
          <a:lstStyle>
            <a:lvl1pPr defTabSz="962025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59238" y="9755188"/>
            <a:ext cx="3005137" cy="47625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53" tIns="48026" rIns="96053" bIns="48026" numCol="1" anchor="b" anchorCtr="0" compatLnSpc="1">
            <a:prstTxWarp prst="textNoShape">
              <a:avLst/>
            </a:prstTxWarp>
          </a:bodyPr>
          <a:lstStyle>
            <a:lvl1pPr algn="r" defTabSz="962025">
              <a:defRPr sz="1300" b="0">
                <a:latin typeface="Times New Roman" panose="02020603050405020304" pitchFamily="18" charset="0"/>
              </a:defRPr>
            </a:lvl1pPr>
          </a:lstStyle>
          <a:p>
            <a:fld id="{42D762FF-C9E6-46D4-A220-E00465EE0F70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06T11:27:30.44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6345 7752 851 0,'-28'-9'291'15,"-7"-10"31"-15,1-4-227 0,-14-7-51 16,3 5-31-16,-8 1-5 15,2 7 1-15,-2 13 26 16,10 13 9-16,-3 21 4 16,10 17 0-16,0 29-6 15,10 10-29-15,5 21-11 16,14-6-6-16,12 7-4 16,15-23 1-16,22-3-4 15,11-27-1-15,24-16 1 16,6-25 7-16,14-23 19 15,-8-26 12-15,5-32 15 16,-21-12 3-16,-10-26 4 16,-22 2-12-16,-24-12 5 15,-31 21-6-15,-34 4-2 0,-22 27-22 16,-41 23-78-16,-15 29-99 16,-29 27-272-16,10 22-15 15</inkml:trace>
  <inkml:trace contextRef="#ctx0" brushRef="#br0" timeOffset="5565.2983">13749 7829 927 0,'-33'12'262'0,"-14"-30"61"15,2 10-236-15,8 1-37 0,-2 3-7 16,8-1-11-16,-2 6 0 16,10 10-18-16,-1 12-7 15,4 11-4-15,2 25-2 16,4 8-3-16,5 18-3 15,12-2 0-15,11 3-2 16,9-20 2-16,14-6-1 16,5-23 0-16,12-14 3 15,5-17 2-15,16-20 5 16,-2-18 7-16,6-29 12 16,-10-12 3-16,-8-24 13 15,-26 3 4-15,-24-8 12 16,-24 19-8-16,-33 13-3 15,-17 32-17-15,-20 28-56 0,5 33-119 16,-1 41-268 0,16 10 4-16</inkml:trace>
  <inkml:trace contextRef="#ctx0" brushRef="#br0" timeOffset="23431.8654">21449 7128 908 0,'-18'-23'242'16,"-38"7"60"-16,-2 11-238 16,3 12-56-16,-17 15-2 15,-1 10 1-15,-13 18 1 16,9 7-3-16,-7 15 7 16,16 1 9-16,6 12 14 15,24-10 3-15,18 3 7 16,22-13-3-16,26-4 4 15,21-18-12-15,34-6-1 16,7-19-8-16,21-11-18 0,-5-14-50 16,20-12-181-16,-20-13-157 15,9-8-48-15</inkml:trace>
  <inkml:trace contextRef="#ctx0" brushRef="#br0" timeOffset="23681.5361">21262 7368 718 0,'-41'32'460'15,"-1"6"-85"-15,-12 20-74 16,8 20-282-16,-7 38-16 15,8 8-1-15,-4 26-7 16,8-9-20-16,2 15-102 16,12-22-147-16,1 7-103 15,9-26-109-15</inkml:trace>
  <inkml:trace contextRef="#ctx0" brushRef="#br0" timeOffset="43059.458">5487 9814 658 0,'-16'-2'226'0,"-7"11"20"16,5 21-168-16,6 3-46 0,8 3-16 16,8 17 0-16,4 2 1 15,4 12 0-15,1-4-8 16,-3 7 2-16,-4-12 2 15,-3 3 6-15,-8-14 0 16,-5 4 4-16,-5-12-3 16,-11-2 1-16,-1-13-5 0,-13-6-1 15,-2-16-6-15,-11-14-2 16,3-11-5-16,-3-12 1 16,10-1-2-16,9 1 17 15,13 14 8-15,8 11 7 16,11 14 0-16,12 8 1 15,8 2-15-15,16-4-5 16,9-6-5-16,17-12 1 16,0-12-2-16,9-15 3 15,-9-6-2-15,-2-13 3 16,-16 1 0-16,-7-7 3 16,-16 10 0-16,-13 0 4 15,-10 13-1-15,-14 2 0 16,-5 13-4-16,-7 3-6 15,3 7-10-15,2 3-35 0,9 7-50 16,8 7-285-16,11 14 49 16</inkml:trace>
  <inkml:trace contextRef="#ctx0" brushRef="#br0" timeOffset="56374.017">13295 9811 840 0,'-30'-15'236'0,"-10"2"70"15,5 6-237-15,-3 3-1 16,7 1-25-16,-6 3-8 15,4 3-15-15,-5 2-11 16,3 5-8-16,-5 8-1 16,2 3-3-16,-5 12-1 15,5 2 1-15,0 10-2 16,12-4 0-16,5 8-1 16,14-9 0-16,10 5-1 15,11-10 1-15,13-4 2 16,7-12 3-16,17-9 6 15,1-15 6-15,14-18 8 16,-4-8 2-16,10-16 3 0,-8-3-2 16,4-9 3-16,-15 7-3 15,-8-1 11-15,-21 11 4 16,-22 1 4-16,-20 11-5 16,-22 8-22-16,-9 7-50 15,-5 5-182-15,10 11-167 16,4 3-42-16</inkml:trace>
  <inkml:trace contextRef="#ctx0" brushRef="#br0" timeOffset="69374.0454">23653 10370 610 0,'-15'-32'222'15,"-11"-5"32"-15,-3 7-158 16,-6-1-19-16,0 10-28 16,-10 4-4-16,4 8-17 15,-8 9-12-15,8 6-14 16,-4 7-4-16,10 8-2 0,-3 9-4 16,6 2-1-16,-2 14-1 15,8 6 1-15,2 12-1 16,11-3 3-16,11 5 4 15,13-9 4-15,13-9 6 16,11-16 5-16,17-12 10 16,4-16 2-16,15-17 6 15,-6-12-1-15,5-18 4 16,-19-7-4-16,-10-12 5 16,-23 5-6-16,-21-2-2 15,-21 8-15-15,-27-2-131 16,-8 15-205-16,-18-6 13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06T11:30:17.34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7062 10883 892 0,'-28'-25'291'15,"-14"-1"60"-15,1 9-245 0,-9 1-9 16,3 7-35-16,-6 4-15 16,2 6-18-16,-10 7-11 15,8 6-13-15,-6 12-3 16,8 6-1-16,0 12-4 15,12 5-1-15,1 19-2 16,13 1 1-16,6 17 0 16,11-4 2-16,10 12 0 15,8-11 1-15,11 4-1 16,9-19 0-16,15-6-2 16,6-22 1-16,18-10 2 15,1-19 4-15,16-14 6 16,-9-12 3-16,15-17 4 15,-11-12 1-15,8-15 4 16,-17-4-2-16,1-15 5 16,-25 5 2-16,-10-9 16 0,-23 9 7 15,-16-6 10-15,-17 10-3 16,-22-5 1-16,-8 12-14 16,-15 2-5-16,2 15-13 15,-11 7-7-15,13 13-14 16,-4 16-79-16,9 16-90 15,-17 30-312-15,6 14 3 0</inkml:trace>
  <inkml:trace contextRef="#ctx0" brushRef="#br0" timeOffset="14428.8429">11514 9998 717 0,'0'-10'247'16,"-5"-5"46"-16,4 0-180 16,-2-4 15-16,-4 0-25 0,-9-8 3 15,-2 0-13-15,-12-6-7 16,-3-2-26-16,-10-5 9 16,1 4-10-16,-16-2 5 15,5 8-11-15,-9 2-5 16,1 11-16-16,-12 4-5 15,9 10-11-15,-9 10-4 16,9 6-7-16,3 14-5 16,16 8-4-16,4 19-1 15,11 5-1-15,7 15 0 16,8-4 4-16,11 11-1 16,10-14 0-16,13-2-2 15,5-16 0-15,14-8-2 16,3-18 0-16,18-14 0 15,3-11 1-15,16-15 0 16,-5-12 2-16,9-16 1 16,-14-2 0-16,2-14 2 0,-15 4 1 15,4-11 1-15,-9 13 0 16,2-6 2-16,-15 11-1 16,-3-2 2-16,-16 15 1 15,-11 2 3-15,-7 8 1 16,-8 9-2-16,-2 8-2 0,-8 12-2 15,4 8-5-15,-4 14 0 16,4 6-2-16,0 13 1 16,5 3 0-16,1 14-5 15,5 1-3-15,-1 27-8 16,3 2-3-16,-3 31-9 16,-2 4 1-16,-9 29 1 15,-2-17 7-15,-10 8 6 16,-6-27 11-16,-9-2 21 15,-3-31 14-15,-17-4 25 16,-4-20 11-16,-21-4 19 16,1-22-7-16,-13-9-4 15,5-16-24-15,-5-16-22 16,19-17-79-16,6-40-461 16,22-24 114-16</inkml:trace>
  <inkml:trace contextRef="#ctx0" brushRef="#br0" timeOffset="23960.5496">14944 10965 959 0,'-21'-40'335'0,"-5"-7"41"15,-3-7-242-15,3 10-81 16,-6 5-16-16,0 14-27 0,-10 6-5 16,3 15-6-16,-5 17-2 15,7 13-1-15,-1 27 0 16,10 14 0-16,4 31 0 16,9 1-2-16,13 16 0 15,13-13 1-15,16-1 1 16,14-26 5-16,29-13 15 15,11-26 14-15,21-29 24 16,5-30 10-16,14-36 12 16,-21-19-9-16,-16-29 0 15,-31-3-21-15,-31-12-3 16,-38 15-23-16,-34 1-43 16,-16 31-46-16,-17 24-404 15,-2 42 77-15</inkml:trace>
  <inkml:trace contextRef="#ctx0" brushRef="#br0" timeOffset="26510.1953">18781 11147 465 0,'27'-28'268'0,"-12"3"-10"16,0-11-55-16,-8 3-70 15,-7-10 7-15,-9 5-22 16,-12-6 9-16,-4 6-32 16,-16 0-14-16,-2 9-31 15,-15 6-13-15,1 14-23 0,-12 14-10 16,7 16-7-16,-7 21-5 16,12 15-1-16,2 25-1 15,16 3 1-15,9 21 0 16,16-6 2-16,15 12 0 15,18-19 1-15,16-3 1 16,9-24 3-16,23-15 1 16,1-28 4-16,21-23 4 15,-3-23 2-15,12-33 4 16,-11-15 2-16,-5-28 5 16,-27-5 0-16,-20-20 5 15,-33 8 0-15,-31-8-1 16,-24 18-6-16,-31 4-21 15,-8 35-52-15,-20 37-366 16,7 50 88-16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06T11:32:00.22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9354 4437 623 0,'-19'4'267'0,"0"-4"43"16,7 0-159-16,4-1 0 15,4-2-40-15,6 2-8 16,1 1-33-16,5 3-5 15,3 0-16-15,2 2 2 16,1-1-9-16,6-1 4 16,-3-2-4-16,3-5 6 0,-1-2-5 15,2-2 3 1,-4 0-10-16,-2-2-2 16,-3 1-11-16,-4-1-2 15,-3 5-6-15,-4 0 1 0,-1 3-5 16,-4 2 0-16,1 1-3 15,-2-1-2-15,1 0-2 16,-2 0 1-16,1 0-2 0,-1 0 0 16,2 2 0-16,-2 2-1 15,0 1-1-15,-1 4-1 16,2-1 0-16,1 2-1 16,2-2 2-16,2-1-1 15,1-1 0-15,1-2 1 16,1 0-1-16,-1-4 1 15,0-1-1-15,2 0 0 16,-2-3 1-16,0 2-1 16,1 1 0-16,-1-1 1 15,0 4-1-15,0-1 1 16,1 0 0-16,-2-1-1 16,1-1 2-16,1 0-1 15,-2-1 0-15,1 1 0 16,0 0 0-16,-1 0-1 0,1 1 0 15,-1 1 0-15,0 0 1 16,-1 2 0-16,1-1-1 16,0 0 1-16,2 1 0 15,-1-3 0-15,-1 0 0 16,1 0 0-16,-2-3 0 16,0 1 0-16,0 1 0 0,-1 0 0 15,1-1 0 1,-1 2-1-16,0-1 1 0,0 0-1 15,0 0 1-15,1 0-1 16,0-1 0-16,0 0 0 16,0 2 0-16,1-1 0 15,-1 1 0-15,1-1 1 16,0-1-1-16,1-3 0 16,-1-1 1-16,-1-4 0 15,2-2 0-15,-2 0 0 16,-2 0 0-16,0 2-1 15,0 2 1-15,0 1-1 16,-2 5 0-16,1 4-3 16,-1 6 1-16,0 9-2 15,-2 7 0-15,-1 11-1 16,1 4 2-16,-2 7 0 0,0-4 2 16,1 4 1-1,1-9 1-15,1 0 0 0,2-10 2 16,6 0-20-16,2-10-32 15,4-5-90-15,4-11-60 16,6-9-289-16,0-7 7 16</inkml:trace>
  <inkml:trace contextRef="#ctx0" brushRef="#br0" timeOffset="203.8796">9494 4569 654 0,'-4'8'329'16,"0"-9"15"-16,8-8-111 16,3-6-66-16,8-9-13 15,5 1-46-15,9-7-21 16,0 3-42-16,10-3-20 16,0 8-50-16,11-2-88 15,-3 4-70-15,10-1-249 16,1 6-23-16</inkml:trace>
  <inkml:trace contextRef="#ctx0" brushRef="#br0" timeOffset="731.672">9892 4510 457 0,'-22'15'307'16,"2"-7"-7"-16,4 1-53 15,8-2-65-15,6-1-9 16,4-1-51-16,11-5-8 15,5-5-38-15,11-9-9 16,5-2-24-16,4-9-9 16,-6 2-13-16,-1-4-2 15,-8 9-4-15,-9-1 3 16,-11 8 1-16,-8 1 1 16,-10 5-2-16,-15 4-1 15,-5 5-7-15,-8 6-4 16,2 5-6-16,-3 10-2 0,12 2 0 15,0 9 3-15,10 0 3 16,3 4 2-16,10-4 2 16,6 0-1-16,11-9-3 15,9-4-2-15,5-9-1 16,10-6 2-16,4-9-3 16,10-7-49-16,-3-5-43 0,8-7-95 31,-6-7-74-31,3-7-201 15,-14 0-1-15</inkml:trace>
  <inkml:trace contextRef="#ctx0" brushRef="#br0" timeOffset="1065.0424">10204 4445 198 0,'0'-4'331'0,"-3"4"-75"15,-2 4-13-15,-2 9-44 16,-1 3-86-16,0 8-7 16,1 3-27-16,-1 8 2 15,2-3-14-15,1 5-3 16,2-6-20-16,5 0-8 15,3-8-15-15,5-4-8 16,2-11-8-16,9-8 2 16,-1-12-1-16,7-11 3 15,-1-6-1-15,6-11 2 16,-2 1-3-16,3-5 0 16,-6 8-1-16,2 4-2 15,-12 11-1-15,-2 7-1 0,-9 12 0 16,-7 9-1-16,-3 7 0 15,-4 9 0-15,-1 3 1 16,-3 7-1-16,3-2 0 16,-2 6-1-16,5-7-13 15,2 3-66-15,7-8-49 0,7-3-260 16,5-7 7-16</inkml:trace>
  <inkml:trace contextRef="#ctx0" brushRef="#br0" timeOffset="2232.9522">10671 4531 424 0,'-9'19'312'16,"8"-4"-32"-16,6-2-55 15,3-6-80-15,9-6-12 16,4-6-35-16,3-8 6 15,-1-5-21-15,3-7-7 16,-4 0-28-16,-1-3-10 16,-5 8-18-16,-3-2 0 15,-8 7-4-15,-7 2 2 0,-7 5-3 16,-7 0-1-16,-1 8-2 16,-8 8 14-16,1 4 2 15,-1 11 5-15,4 5 1 16,-2 11 0-16,7-2-18 15,1 6-4-15,8-6-6 0,4-3-2 16,6-11-2-16,6-4-2 16,6-8 0-16,6-7 0 15,1-5 1-15,2-10 2 16,0-4 0-16,7-6 2 16,-3-6-1-16,6-6 1 15,-2 2-1-15,-2-2 1 16,-8 4 0-16,-4 7 0 15,-9 7 0-15,-4 7 0 16,-4 8-1-16,-4 8-2 16,-4 3-2-16,-4 10-1 15,2 5 0-15,-1 5 0 16,2-5 0-16,3 4-1 16,5-6 1-16,5-5-1 15,2-5 1-15,4-1 0 16,2-6 0-16,3-4 0 0,0-4 2 15,3-5 0-15,-2-1 2 16,1-5-1-16,-3-2 1 16,-1 3 0-16,-3 2 0 15,-5 3-1-15,-3 6 0 16,-2 7-1-16,-3 0 0 16,0 4-2-16,4-1-1 0,2-2-1 15,4-3 0-15,7-1-1 16,4-6-1-16,5-2 1 15,1-4 0-15,1-3 0 16,-3-2 2-16,4-3 0 16,-2 0 2-16,3-5-1 15,6 2 1-15,2-9 1 16,-4 5 0-16,0 0-11 16,-5 5-14-16,-7 2-23 15,-1 9-15-15,-3 2-28 16,-3 2 8-16,1 1 12 15,-1 2 23-15,1 0 14 16,-1 1 28-16,2-2 6 16,-2 1 5-16,-1-1 10 15,1-1 6-15,0-2 13 0,-5 2 6 16,-1-2 12-16,-3 2 0 16,-6 1 7-16,-4 0-6 15,-7 3 2-15,-5 3-13 16,-9 4-1-16,-3 5-7 15,-2 10 4-15,1 1-7 16,0 11-3-16,4 1-10 16,6 2-6-16,7-4-11 0,6-2-3 15,9-8-1-15,10-5-1 16,5-8 0-16,9-12 0 16,1-8 1-16,9-11 1 15,-3-5 3-15,5-8 0 16,-7-2 0-16,3-4 1 15,-8 4 0-15,-6 1 0 16,-5 8 0-16,-6 8 1 16,-6 9 0-16,-2 9-1 15,-2 6 0-15,-3 11-2 16,-4 6 0-16,-2 10 0 16,-2 0-1-16,-2 7 0 15,4-7-7-15,5 2-56 16,6-10-41-16,10-8-89 15,5-10-59-15,4-13-243 16,0-9 32-16</inkml:trace>
  <inkml:trace contextRef="#ctx0" brushRef="#br0" timeOffset="2636.3703">12163 3920 715 0,'-11'11'295'0,"-6"13"18"0,-6 21-159 16,-2 8-64-16,-7 19-22 16,1-1-24-16,-3 11-7 15,9-11-22-15,10-1-6 16,8-19-6-16,14-8-3 16,7-16-1-16,6-10-1 15,0-14 1-15,8-10 0 16,-4-8 1-16,5-7 7 15,-3-2 10-15,3 1 25 16,-5 6 6-16,-2 5 6 16,-7 5-3-16,-3 6-8 15,-5 5-23-15,-4 8-3 16,-1 5-4-16,-2 10 2 16,-2 3-2-16,-7 3 2 0,-4-4-2 15,-6-2 0-15,-2-3-1 16,-7-5 0-16,4-4-3 15,-1-5 1-15,5-5-8 16,-1-7-77-16,6-5-75 16,8-1-284-16,8-5-7 15</inkml:trace>
  <inkml:trace contextRef="#ctx0" brushRef="#br0" timeOffset="2864.6389">12661 3779 680 0,'19'-25'344'0,"-9"12"-5"15,-7 37-143-15,-11 3-66 16,-4 12-48-16,-10 22-8 16,-2 8-22-16,-10 18-15 15,3-3-21-15,-4 12-4 16,5-11-16-16,0 7-64 15,9-16-56-15,6-1-269 16,9-18 6-16</inkml:trace>
  <inkml:trace contextRef="#ctx0" brushRef="#br0" timeOffset="3248.4016">12631 4510 552 0,'1'14'342'0,"10"-8"6"16,4-9-123-16,9-7-7 16,1-6-71-16,4-5-25 15,-1 1-48-15,2-4-19 16,-7 3-29-16,-2 1-4 15,-11 2-2-15,-5 2 4 16,-12 7-1-16,-11 7 8 16,-6 9 5-16,-7 12 13 15,-1 9 0-15,-4 17 5 16,5 1-7-16,1 9-5 16,9-5-15-16,5 2-8 15,8-11-8-15,11-3-4 16,10-10-5-16,11-4-1 15,7-12-23-15,17-9-127 0,2-9-315 16,20-3-50-16,-2-1-217 16</inkml:trace>
  <inkml:trace contextRef="#ctx0" brushRef="#br0" timeOffset="4047.7579">9609 4999 575 0,'-13'-26'320'0,"7"-8"14"15,5 5-140-15,2 0-18 16,2 11-68-16,2 6-25 16,-3 10-45-16,-1 7-11 15,3 5-15-15,-3 8-3 16,2 3 0-16,0 9-1 16,-1 0-2-16,2 5-1 15,-2-6 0-15,5-2-2 16,2-8 2-16,7-9 11 15,3-10 11-15,8-8 27 0,4-8 8 16,11-15 9-16,-2-3-7 0,8-7-7 16,-8 3-23-16,1 0-1 15,-8 12-34-15,-5 6-155 16,-7 9-311-16,-18 10 25 16</inkml:trace>
  <inkml:trace contextRef="#ctx0" brushRef="#br0" timeOffset="18261.9307">16675 12754 655 0,'3'-17'370'15,"-18"3"-45"-15,-33 6-150 16,-1 15-90-16,0 13-66 0,-13 20-8 16,-1 11-4-16,-20 21 5 15,4 5 3-15,-7 17 17 16,14-9 9-16,13 10 7 16,26-18-3-16,23-3-4 15,26-17-20-15,30-9-8 16,21-18-6-16,29-12 1 15,4-12 1-15,29-6 2 16,-7-6-26-16,15-9-154 16,-12-3-221-16,15-22-4 15</inkml:trace>
  <inkml:trace contextRef="#ctx0" brushRef="#br0" timeOffset="18596.0631">16954 13115 981 0,'-47'9'243'0,"-6"10"79"16,9 1-279-16,-4 8-19 15,8 4-11-15,-8 16-2 16,4 4 0-16,-4 24 2 16,3 4-1-16,-4 22 5 15,6 3 2-15,-2 20-3 16,8-8-4-16,6 17-56 16,12-15-83-16,14 9-222 15,12-25-6-15</inkml:trace>
  <inkml:trace contextRef="#ctx0" brushRef="#br0" timeOffset="28926.9514">7778 10619 82 0,'-48'-25'188'0,"1"-10"-22"16,9 1 8-16,-2-6 1 16,10 9-49-16,1 5-23 15,8 10-38-15,10 4-22 16,12 6-25-16,25-2 3 15,19-2-5-15,34-9 3 16,14-4 1-16,35-4 0 16,-4 1-11-16,21 3-4 15,-17 8-4-15,12 6-1 16,-29 9-1-16,-4 10 1 16,-27 9-1-16,-16 15 10 15,-30 8 13-15,-23 22 28 16,-26 10 9-16,-26 25 8 15,-16 1-6-15,-19 13-10 16,6-15-25-16,2 2-8 0,20-22-8 16,8 6-77-16,19-16-116 15,4 2-142-15,4-21-66 16</inkml:trace>
  <inkml:trace contextRef="#ctx0" brushRef="#br0" timeOffset="29161.2624">8256 10853 1041 0,'44'-8'288'15,"12"-13"69"-15,28 6-284 16,9 8-53-16,25 5-7 16,-2 7-4-16,15 4-17 15,-19 5-85-15,6 9-266 16,-30-2 43-16</inkml:trace>
  <inkml:trace contextRef="#ctx0" brushRef="#br0" timeOffset="33078.2125">12003 7492 465 0,'-41'-12'194'0,"-3"0"18"15,4 8-117-15,-2 4-9 0,5 4-28 16,-5 10 3-16,4 10-12 15,-1 16-6-15,6 4-17 16,4 21-7-16,9 3-16 16,11 15-5-16,8-6-4 15,9 9 0-15,5-20 3 16,6-3 4-16,3-22 3 0,5-11 11 16,1-19 10-16,12-22 29 15,0-15 10-15,14-25 9 16,1-8 2-16,3-26-4 15,-7 2-25-15,-5-16-6 16,-18 9-9-16,-17-11-4 16,-17 18-6-16,-30 4-23 15,-22 28-26-15,-31 29-66 16,-7 36-117-16,-28 39-164 16,7 13-27-16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06T12:25:26.5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4192 13050 423 0,'27'17'207'0,"-1"-7"-6"0,12 0-50 15,10 2-93-15,17-2 7 16,0-4-3-16,20-4 0 15,0-1-21-15,20-4-2 16,-4-4-9-16,22 0 3 16,-9-3-7-16,21-4-4 15,-12-1-9-15,26-2-3 16,-15-4-6-16,21-1-2 16,-12-1 1-16,19-1-1 15,-20 3-1-15,21 1 4 16,-17 4 1-16,14 0 2 15,-16 3 0-15,23-2 1 16,-23 0-4-16,26-3-1 16,-19 0-2-16,16-7 3 15,-21 3 0-15,24-1 4 0,-26 3 2 16,20-1 4-16,-17 5 1 16,12 0 3-16,-17 2-3 15,23-1 6-15,-23 2-1 16,20 0 6-16,-12 1-2 15,15-3 0-15,-23 1-6 16,24-4-3-16,-22-1-8 16,16-2 1-16,-18 2-2 15,17-3 1-15,-23 5-1 0,22-3 3 16,-20 5-2-16,15 0 1 16,-19 1-3-16,21-1 1 15,-24 0-4-15,19-1 0 16,-15 0 0-16,15-5 1 15,-22 2-1-15,18-5 3 16,-17 4 1-16,17-7 3 16,-22 3 2-16,24-1 3 15,-23 0 1-15,10 0 2 16,-16 3-4-16,17-3 0 16,-22 2-3-16,14-5-3 15,-11 0-2-15,12-6-1 16,-16 3 0-16,11-10 0 15,-12 3 0-15,14-7 0 0,-19 4-2 16,14-9 2-16,-13 4-2 16,17-9 2-16,-20 4 2 15,14-8 4-15,-14 4 2 16,16-3 4-16,-17 5-1 16,18-6 0-16,-13 9-5 15,21-10-2-15,-17 3-3 16,16-5-1-16,-13 4-3 0,17-6 1 15,-18 7-1-15,15-6 0 16,-17 5 0-16,18-10 0 16,-21 6-1-16,11-8 2 15,-15 7-1-15,15-5 1 16,-18 12 0-16,13-11 1 16,-12 9 0-16,16-10 1 15,-15 8-1-15,11-9 1 16,-12 8-1-16,12-8 0 15,-15 8-1-15,9-11 1 16,-13 9-1-16,7-12 3 16,-12 9 3-16,12-9 8 15,-14 11 3-15,8-11 4 16,-13 8-1-16,11-10 0 16,-14 5-9-16,13-8 2 15,-11 8-4-15,13-7 4 0,-11 6-2 16,8-5 2-16,-11 5-3 15,14-8-1-15,-15 10-4 16,9-8-1-16,-12 7-2 16,10-10 0-16,-13 8-1 15,13-10 0-15,-11 9-1 16,9-9 0-16,-12 9 1 16,12-9 0-16,-12 10 1 0,7-9 1 15,-10 11 0-15,5-5 0 16,-14 10 0-16,10-11 0 15,-7 10-1-15,7-8 0 16,-6 9 0-16,4-4 3 16,-13 12 2-16,5-10 4 15,-10 7 0-15,9-3 2 16,-5 6-3-16,9-7-1 16,-5 13-4-16,9-3-2 15,-9 7-3-15,8-7 0 16,-8 7-1-16,9-6-1 15,-10 8 0-15,7-7 1 16,-9 10-1-16,6-3 0 16,-13 7 1-16,4-2 1 15,-12 8-1-15,-3-3 3 0,-12 10-2 16,-3-7-87-16,-8 10-93 16,-8-5-356-16,-13 5-1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06T12:28:41.3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2949 6016 769 0,'18'-37'262'16,"-6"22"49"-16,-21 18-186 15,-9 18-58-15,-20 19 20 16,-7 10-15-16,-14 20 13 15,2 1-1-15,-5 15 15 16,14-10-13-16,2 6 10 16,13-12-18-16,8 1-4 15,15-18-22-15,11-1-13 16,14-16-22-16,19-7-8 16,8-14-7-16,21-12-60 15,4-14-71-15,15-8-354 16,-12-9 35-16</inkml:trace>
  <inkml:trace contextRef="#ctx0" brushRef="#br0" timeOffset="134.9749">2683 6387 1133 0,'-13'24'351'15,"6"-7"87"-15,17-6-321 16,19-7-16-16,7-6-36 15,25-9-72-15,4-6-141 0,15-16-299 16,-15-5 4-16</inkml:trace>
  <inkml:trace contextRef="#ctx0" brushRef="#br0" timeOffset="268.0078">3091 5915 1122 0,'-14'11'358'16,"-4"-26"67"-16,20 11-297 15,14-4-74-15,17-2-19 16,7-2-92-16,27-3-368 16,4 0 94-16</inkml:trace>
  <inkml:trace contextRef="#ctx0" brushRef="#br0" timeOffset="466.8603">3596 5572 1178 0,'-36'53'369'0,"-7"11"78"16,5 17-336-16,-3 22-17 0,5-6-44 15,0 12-17-15,6-11-17 16,4 8-24 0,10-18-35-16,11 1-88 0,10-20-75 15,12-6-258-15,10-21-6 16</inkml:trace>
  <inkml:trace contextRef="#ctx0" brushRef="#br0" timeOffset="797.6134">3557 6394 916 0,'-14'41'399'0,"1"2"51"16,10-14-238-16,10-3-28 15,11-11-57-15,13-12-25 16,7-8-44-16,14-11-10 16,-3-6-16-16,0-11-3 15,-12-3-9-15,-9-9-3 16,-19 4-4-16,-13 0-3 16,-17 12-5-16,-15 10-5 15,-5 13-2-15,-15 21-2 16,4 14 0-16,0 20 0 0,10 5-1 15,6 11 0-15,19-7-1 16,11-2-43-16,15-14-44 16,20-7-111-16,13-14-82 15,17-13-229 1,10-15-19-16</inkml:trace>
  <inkml:trace contextRef="#ctx0" brushRef="#br0" timeOffset="997.651">4054 6516 463 0,'21'-27'411'16,"-15"4"-43"-16,-10 3-14 15,-10 8-134-15,-8 4-29 16,-2 6-65-16,-5 10-20 16,6 10-46-16,-6 11-8 15,7 7-18-15,0 13-9 16,11-1-12-16,10 1-26 16,13-12-48-16,21-9-126 15,11-21-114-15,20-23-185 16,4-18-79-16</inkml:trace>
  <inkml:trace contextRef="#ctx0" brushRef="#br0" timeOffset="1163.8839">4603 5974 408 0,'30'-98'368'15,"-9"5"-44"-15,-10 33-37 16,-10 15-91-16,-8 22-37 16,-8 22 6-16,-5 20-27 15,-9 27-1-15,-1 17-43 16,-7 25-22-16,3 3-35 15,0 22-40-15,9-6-53 16,5 10-107-16,8-20-71 0,9 1-233 16,6-24 8-16,2-10-104 15</inkml:trace>
  <inkml:trace contextRef="#ctx0" brushRef="#br0" timeOffset="1467.5622">4312 6498 710 0,'-10'-17'454'15,"3"15"-26"-15,6 2-120 16,6 4-122-16,12 0-40 16,6 0-75-16,10-3-16 15,4-5-26-15,11-4-7 16,-4-3-10-16,7-4-1 16,-6 2-2-16,1 4 0 15,-11 4-2-15,-2 8-1 16,-13 8-2-16,-8 12-1 15,-9 5 1-15,-9 10 1 16,-5 0-1-16,-1 3 1 16,0-7-1-16,3-3-13 15,6-9-37-15,7-9-123 16,8-13-106-16,6-18-225 16,3-9-70-16</inkml:trace>
  <inkml:trace contextRef="#ctx0" brushRef="#br0" timeOffset="1565.2189">4922 6023 914 0,'-9'-28'376'0,"-2"16"1"16,2 17-246-16,2 10-118 15,4 10-126-15,8 13-264 16,7 5 5-16</inkml:trace>
  <inkml:trace contextRef="#ctx0" brushRef="#br0" timeOffset="1931.3139">5236 6441 973 0,'5'7'405'16,"-19"-19"20"-16,-9 7-217 15,-7-3-85-15,-5 4-16 0,2 5-31 16,-1 7-3-16,7 7-23 16,1 10-14-16,11 1-22 15,0 9-9-15,8-1-6 16,10 8-5-16,12-6-12 15,10-3-51-15,10-8-35 16,18-9-56-16,4-14-12 16,10-16 6-16,-5-8 53 15,1-14 37-15,-17-1 59 0,-5-3 24 16,-15 8 18-16,-8 5 46 16,-11 11 26-16,-6 7 37 15,-5 8 2-15,-5 9 0 16,0 7-42-16,-5 9-23 15,1 1-39-15,-1 10-10 16,7-3-13-16,4 2-28 16,6-9-39-16,9-3-121 15,5-11-101-15,4-12-206 16,-2-10-61-16</inkml:trace>
  <inkml:trace contextRef="#ctx0" brushRef="#br0" timeOffset="2065.5559">5610 6011 1084 0,'-15'-31'461'0,"-7"18"10"16,0 18-260-16,7 9-126 15,5 5-42-15,7 2-61 16,12 3-162-16,9-5-294 16,13-8 23-16</inkml:trace>
  <inkml:trace contextRef="#ctx0" brushRef="#br0" timeOffset="2265.3791">5974 5759 773 0,'14'-27'516'0,"-6"10"-41"16,-9 16-180-16,-6 18-56 15,-4 15-119-15,-5 24-35 16,-3 6-40-16,-6 22-15 16,-1 0-17-16,-5 20-24 15,-1-10-26-15,-4 9-49 16,9-18-33-16,2-4-128 15,8-24-72-15,3-15-161 16,6-20-51-16</inkml:trace>
  <inkml:trace contextRef="#ctx0" brushRef="#br0" timeOffset="2732.1817">5699 6392 739 0,'13'16'480'0,"-9"-1"-38"16,2 2-119-16,3 0-156 15,4 1-40-15,0-5-71 16,7 1-16-16,0-7-19 16,10-1-8-16,0-7-6 15,7-5-2-15,-3-6 0 16,-1-4-1-16,-8 0 0 16,-3-1 2-16,-8 5 0 15,-5 2 1-15,-3 4 0 16,-3 5 0-16,-2 2-1 0,-4 5 0 15,-3 7-2-15,-1 6 1 16,-4 7-2-16,-3 9 0 16,3 0-1-16,7 3-2 15,4-7-1-15,7-1-1 16,7-10-1-16,11-4 0 16,4-8 1-16,12-1 1 15,2-5 0-15,8 3 1 16,-10-2 1-16,0 4 1 15,-15 5 0-15,-5 8 2 16,-13 7 0-16,-8 16 6 16,-7 3 7-16,-13 16 10 15,-5-2 6-15,-14 11 22 16,-6-8 5-16,-15 7 5 0,6-11-8 16,-11-5-4-16,9-15-48 15,-3-17 247-15,9-29-832 16,-18-30 332-16</inkml:trace>
  <inkml:trace contextRef="#ctx0" brushRef="#br0" timeOffset="3247.2756">7180 6518 931 0,'10'-42'284'0,"-9"4"76"15,-5 18-222-15,1 20-22 16,-2 16 1-16,-2 23 16 16,-2 18-19-16,-4 21-24 15,1 3-29-15,0 13-18 16,3-9-21-16,2 3-32 16,5-15-39-16,4-5-87 15,3-20-70-15,2-7-280 16,-3-26 8-16</inkml:trace>
  <inkml:trace contextRef="#ctx0" brushRef="#br0" timeOffset="3514.4113">6954 6536 910 0,'-5'-29'447'0,"4"1"31"0,6 4-232 15,15-3-20-15,6 7-79 16,19-2-27-16,7 9-51 15,12 3-13-15,-7 6-29 16,6 9-8-16,-15 6-8 16,-7 8 0-16,-15 3 0 15,-12 9 2-15,-17 0-1 16,-14 5-4-16,-11-4-5 16,-7 0-14-16,-2-9-16 15,-2-7-37-15,9-9-25 0,2-5-100 16,13-7-92-16,13-3-257 15,13-1-10-15</inkml:trace>
  <inkml:trace contextRef="#ctx0" brushRef="#br0" timeOffset="3671.3731">7587 6352 677 0,'22'4'388'0,"-10"7"-16"15,-10 10-160-15,-8 9-8 16,-4 6-87-16,-4 8-22 15,0-3-25-15,0 4-26 16,3-5-29-16,2-2-75 16,3-9-62-16,4-2-156 15,4-12-111-15,6-11-51 0,4-7-104 16</inkml:trace>
  <inkml:trace contextRef="#ctx0" brushRef="#br0" timeOffset="3947.6496">7707 6558 472 0,'22'-25'456'0,"-7"8"-66"15,1 2-19-15,0 6-137 16,4-2-43-16,-2 3-79 0,6 0-20 16,0 3-43-16,0-4-14 15,-1 4-19-15,5-2-2 16,-3 0-4-16,2 1-2 16,-2 1-2-16,-2 8-2 15,-8 3 0-15,-6 12-2 16,-9 7 0-16,-8 10 1 15,-3 1 2-15,-6 7 0 16,-1-4 1-16,2 0 0 16,3-10-1-16,5-5-22 15,7-10-46-15,7-10-122 16,4-11-189-16,3-20-127 16,-2-13-121-16</inkml:trace>
  <inkml:trace contextRef="#ctx0" brushRef="#br0" timeOffset="4048.2706">8165 5956 666 0,'-4'9'243'16,"-2"17"-20"-16,0 4-314 15,12 17-127-15,12-2-82 16</inkml:trace>
  <inkml:trace contextRef="#ctx0" brushRef="#br0" timeOffset="4281.9368">8701 6330 892 0,'-11'7'474'0,"-15"-1"11"16,10-6-195-16,-23 4-91 15,0-1-62-15,-8 6-37 16,4 4-45-16,0 9-17 16,8 2-23-16,4 7-9 15,9-1-9-15,7 6-6 16,10-3-10-16,12 3-70 15,8-5-61-15,15-3-282 16,8-11-99-16,12-5-113 16</inkml:trace>
  <inkml:trace contextRef="#ctx0" brushRef="#br0" timeOffset="4647.5243">8902 6415 473 0,'-11'8'370'16,"2"1"-4"-16,0-1-66 15,3 8-50-15,4 0-40 16,2 1-21-16,0 1-57 0,7-4-15 16,6-7-43-16,13-7-10 15,7-7-21-15,15-8 2 16,-1-6-8-16,0-8-1 15,-9 0-10-15,-9-4-2 16,-15 4-5-16,-8 1 2 16,-12 12-4-16,-12 8-1 15,-8 14-5-15,-16 15-1 16,-4 9 6-16,-6 11 28 16,6 4 8-16,0 7 5 15,17-7 0-15,12 3-12 16,16-7-30-16,10-7-11 15,17-11-6-15,22-5-23 16,10-11-42-16,21-12-561 16,4-5 153-16</inkml:trace>
  <inkml:trace contextRef="#ctx0" brushRef="#br0" timeOffset="8929.6405">10930 6085 1112 0,'-29'-6'348'0,"4"-2"71"16,15-2-318-16,16-2-14 16,11-4-43-16,13-1-11 15,4 1-15-15,6 1-4 16,-5 3-6-16,-1 5 0 16,-13 6-4-16,-6 7-4 15,-12 5-4-15,-8 5-2 0,-9 2-2 16,-9 6 2-1,-4-3 3-15,-4 4 5 0,4-4 2 16,3 2 2 0,13-4-3-16,12 2 0 0,10-1-1 15,11 3 0 1,5-1 1-16,2 8 4 0,-7 1 3 0,-3 10 7 31,-12 1 1-31,-8 2 9 0,-9-5 1 0,-10 0 12 31,-7-11-2-31,-9-3 3 0,-5-6-7 0,-6-7-4 32,4-7-22-32,-2-9-69 0,13-5-66 0,7-5-375 15,14-2 39 1</inkml:trace>
  <inkml:trace contextRef="#ctx0" brushRef="#br0" timeOffset="9329.6766">11552 6198 1036 0,'-13'2'389'16,"-2"3"42"0,-2-2-292-16,-5 1 6 0,-4-1-63 15,-11 4 1 1,-1 1-17-16,-7 5-5 0,4 4-21 15,1 12-9 1,6 3-16-16,1 13-1 0,10 0-5 0,5 9 0 31,9-3-2-31,10 4-1 0,9-5-3 0,15-2-1 32,10-14-2-32,19-11-1 0,7-17 0 0,14-18 2 15,-4-13 0 1,1-19 6-16,-19-3 1 0,-12-19 11 31,-22 3 2-31,-13-10 6 0,-14 7-4 0,-19-6-13 16,-5 16-18-16,-16 12-35 15,-7 22-30-15,-15 25-74 16,8 23-40-16,-4 22-336 16,17 7 56-16</inkml:trace>
  <inkml:trace contextRef="#ctx0" brushRef="#br0" timeOffset="10096.132">12396 5965 533 0,'31'-28'379'0,"-9"2"-27"15,-16 2-102-15,-9 4-51 16,-5 11-63-16,-14 5-20 15,-5 11-28-15,-12 13-5 16,-2 6-28-16,0 10 0 16,5 2-15-16,0 6-1 0,13-6-10 15,6 2-3-15,9-7-12 16,12-1-8-16,11-9-6 16,15-8-15-16,12-10-38 15,20-14-144-15,5-7-282 16,17-8 9-1</inkml:trace>
  <inkml:trace contextRef="#ctx0" brushRef="#br0" timeOffset="10331.8831">12986 5578 1107 0,'7'-34'392'16,"-2"26"49"-16,-12 1-272 15,-5 11-48-15,-6 15-26 16,-9 9-23-16,-11 18-1 15,0 4-30-15,-6 13-7 16,8-4-16-16,3 11-5 16,13-9-8-16,8 3-3 15,11-11-4-15,9-1-9 16,7-18-13-16,10-6-49 16,5-13-43-16,12-16-399 15,2-10 80-15</inkml:trace>
  <inkml:trace contextRef="#ctx0" brushRef="#br0" timeOffset="10537.2436">12765 5672 1191 0,'-35'5'540'16,"-3"5"23"-16,7 10-315 0,9-8-59 15,14-4-95-15,13 1-32 16,10-5-33-16,20 0-9 15,13-3-7-15,24-1-1 16,1-3-29-16,16 5-102 16,-13 3-64-16,1 10-410 15,-26 3 12-15</inkml:trace>
  <inkml:trace contextRef="#ctx0" brushRef="#br0" timeOffset="10879.7353">12109 6812 1043 0,'-4'13'293'16,"23"-19"112"-16,22-11-278 0,39-17 31 15,14-13-9-15,34-18 9 16,11-1-38-16,23-20-22 16,-16 5-49-16,20-8-13 15,-28 15-17-15,-5 1-13 16,-35 23-29-16,-11 8-108 15,-35 18-404-15,-10 0 71 16</inkml:trace>
  <inkml:trace contextRef="#ctx0" brushRef="#br0" timeOffset="12312.9524">12872 6697 893 0,'21'-56'317'0,"-5"4"48"15,-16 16-240-15,2 14-9 16,-1 17-40-16,-9 12-15 16,-4 13-16-16,-11 19-13 15,-4 8-21-15,-7 19-4 16,0 4-3-16,-4 13 0 16,7-9 4-16,1 5 16 15,9-19 11-15,5-7 15 16,9-19 6-16,8-7 4 15,6-16-15-15,9-8-7 16,5-10-15-16,11-14-4 16,2-7-7-16,10-9-1 15,-3 0-18-15,1-1-63 16,-11 12-45-16,-8 7-97 16,-13 14-30-16,-12 12-6 15,-10 9 62-15,-8 9 46 16,1 4 110-16,-6 4 65 0,5-2 35 15,3 4 22-15,7-5 1 16,1 2-11-16,9-5-39 16,10-2-46-16,6-9-74 15,12-11-249-15,6-15 31 16</inkml:trace>
  <inkml:trace contextRef="#ctx0" brushRef="#br0" timeOffset="12717.7536">13206 6672 636 0,'2'-14'329'0,"-8"8"10"16,-6 14-158-16,-3 14-17 15,1 8-54-15,-3 17-21 16,2 4-25-16,-1 10-11 16,5-2-20-16,-1 4-7 15,6-11-13-15,5-2-1 16,3-15-4-16,6-7 0 15,5-15 1-15,6-13 3 16,1-14-1-16,8-17 2 16,1-8 0-16,5-11-2 15,-1 1-3-15,-2-3 0 16,-8 11-1-16,-5 9 0 16,-8 12 0-16,-6 12-1 15,-6 14-2-15,-6 15-1 16,-4 10-2-16,-3 13-1 15,0 5 1-15,0 7-2 16,6-7 1-16,6-4-4 16,7-12 1-16,9-10 1 15,7-15 0-15,11-13 5 16,2-10 4-16,9-22 1 16,-2-5 1-16,6-15 4 0,-6 1-23 15,3-10-128 1,-7 13-304-16,-3 0 37 0</inkml:trace>
  <inkml:trace contextRef="#ctx0" brushRef="#br0" timeOffset="13078.8158">13883 6532 882 0,'-4'4'351'16,"-9"4"17"-16,-1 12-229 15,3 9-59-15,-6 14-44 16,1 6-24-16,-1 20-4 0,4 0-6 16,2 9-1-16,4-4 3 15,3-2 5-15,8-17 2 16,4-12 2-16,8-19 1 16,12-15 0-16,1-15-3 15,11-15-1 1,-1-8 0-16,5-7 0 15,-8 1 0-15,1 4 7 16,-10 16 5-16,-4 8 22 16,-10 15 10-16,-3 12 6 0,-7 7-5 15,-5 7-4-15,0-1-21 0,-1 5-50 16,0-4-64-16,5 0-383 16,1-7 67-16</inkml:trace>
  <inkml:trace contextRef="#ctx0" brushRef="#br0" timeOffset="25860.1169">1213 8658 644 0,'-14'21'338'16,"-1"-7"20"-16,1-4-107 15,9-12-85-15,7-21-8 16,10-19-57-16,9-32-22 16,9-9-35-16,15-27-7 15,-1 0-15-15,6-6-2 16,-6 25-5-16,-5 8 0 15,-17 31-4-15,-6 23-1 16,-12 28-3-16,-7 26-3 16,-6 20-2-16,-5 29 0 15,-2 4-2-15,-1 15 2 16,3-16 0-16,7-8-2 16,9-28-2-16,10-15 0 15,8-25 0-15,11-22 1 0,1-13 3 16,8-25 2-1,0-9 1-15,6-18-1 16,-5 9-1-16,3 6 0 16,-12 22 1-16,-6 14-1 15,-13 28 1-15,-8 19 0 16,-12 16 0-16,-11 19 0 16,-2 12 0-16,-9 21 0 0,1-4-5 0,-1 10-63 15,9-9-91-15,6-2-312 16,13-20 10-16</inkml:trace>
  <inkml:trace contextRef="#ctx0" brushRef="#br0" timeOffset="26226.7281">2019 8314 728 0,'-3'-28'418'15,"-12"15"-22"-15,-6 11-111 16,-2 7-179-16,-10 13-3 15,2 5-46-15,-6 13-6 16,2 4-11-16,0 14 3 16,11-2-12-16,7 4-4 15,12-9-9-15,13-12-4 16,13-16-9-16,16-17 1 16,4-18-3-16,12-20 2 15,-5-8 3-15,0-13 2 16,-12 3 0-16,-10-5 1 0,-13 11 0 15,-12 7-1-15,-11 17-3 16,-15 13-3-16,-5 19-2 16,-12 20-4-1,-2 9-1-15,-1 15-18 0,10 0-21 0,11 0-115 32,21-11-126-32,20-9-196 0,17-20-76 0</inkml:trace>
  <inkml:trace contextRef="#ctx0" brushRef="#br0" timeOffset="26593.3472">2299 7675 781 0,'-18'20'261'0,"-13"29"60"16,-1 14-214-16,0 26 11 15,6-1-32-15,5 11-15 16,14-13-24-16,12-5-15 0,10-23-24 15,9-12-6-15,2-22-6 16,7-16-6-16,-2-13 0 16,7-13 1-16,-5-10 3 15,2-7 4-15,-5 1 7 16,-5 4 3 0,-6 12 0-16,-2 14 1 15,-4 12-1-15,-3 18 2 16,-4 6-3-16,-7 16 1 15,-6 2 1-15,-8 6 6 16,-8-8 1-16,-6-3 6 0,-1-15 1 16,-6-11 8-1,3-13-2-15,-2-11-2 0,6-8-9 16,3-8-24-16,8-2-35 0,8-2-109 16,10 7-91-16,8 0-172 15,8 4-55-15</inkml:trace>
  <inkml:trace contextRef="#ctx0" brushRef="#br0" timeOffset="26749.8947">2550 8280 334 0,'26'-2'507'0,"-8"6"-108"15,-8 1-16-15,-6 8-123 16,-4 5-124-16,-3 6-43 0,-4 3-54 16,-5 10-13-16,1-5-13 15,0 4-4-15,4-6-8 16,4-5-84-16,5-10-75 15,6-9-284-15,5-11-13 16</inkml:trace>
  <inkml:trace contextRef="#ctx0" brushRef="#br0" timeOffset="26884.3901">2720 8033 869 0,'-16'8'309'0,"-10"12"38"16,-1 8-242-16,5 6-70 15,10-5-109-15,10-4-265 16,10-12 15-16</inkml:trace>
  <inkml:trace contextRef="#ctx0" brushRef="#br0" timeOffset="27059.8797">3135 7540 988 0,'-5'6'325'0,"-11"20"76"16,-8 27-264-16,-2 19-37 0,-3 5-20 16,-5 20-30-16,7-2-25 15,0 19-45-15,6-10-86 16,2 13-318-16,5-14 40 16</inkml:trace>
  <inkml:trace contextRef="#ctx0" brushRef="#br0" timeOffset="27252.7876">3111 8341 527 0,'4'-18'389'0,"-6"13"-39"16,-7 6-72-16,-5 23-143 16,-3 9-39-16,-3 9-25 15,3 0-34-15,3 4-4 16,7-10-17-16,5-5-87 15,8-12-72-15,7-12-244 16,7-13-24-16</inkml:trace>
  <inkml:trace contextRef="#ctx0" brushRef="#br0" timeOffset="27362.3097">3167 8181 2 0,'-12'16'0'15</inkml:trace>
  <inkml:trace contextRef="#ctx0" brushRef="#br0" timeOffset="27596.1329">3607 7685 1253 0,'4'-15'418'0,"-4"8"61"15,-3 14-352-15,-4 14-37 16,-2 10-50-16,-5 17-18 16,-4 8-9-16,-4 16-1 15,4 0-5-15,-3 12-21 16,5-6-39-16,5 8-158 16,6-17-165-16,4-1-118 15,3-23-153-15</inkml:trace>
  <inkml:trace contextRef="#ctx0" brushRef="#br0" timeOffset="28062.4563">3383 8161 732 0,'-8'2'473'0,"1"5"-29"0,3 6-161 16,7 2-65-16,4 0-92 15,9-1-22-15,3-3-38 16,9-6-11-16,3-6-21 15,12-10-6-15,-7-4-14 16,7-5-3-16,-7 0-3 16,-4 3 0-16,-12 9 0 0,-6 9 2 15,-14 9-1-15,-8 13 2 16,-7 5-3-16,-5 11 0 16,5 0-4-16,-1 10-2 15,6-5-2-15,5 1-2 16,5-11-3-16,5-4-4 15,5-15 0-15,11-10-3 16,4-13 1-16,16-12 0 16,3-5 5-16,7-9 1 15,-4 3 3-15,-2 2 3 16,-11 7 2-16,-6 11 1 16,-11 9 2-16,-7 10 3 15,-9 15 0-15,-10 17 1 16,-9 5-2-16,-8 16 0 15,-6 1-2-15,-12 9 6 16,2-9 3-16,-13 6 8 16,6-14 2-16,-8-1 4 15,10-16-5-15,-3-14-41 16,12-17-60-16,-9-19-481 0,-4-26 102 16</inkml:trace>
  <inkml:trace contextRef="#ctx0" brushRef="#br0" timeOffset="28560.1578">4876 8185 527 0,'24'-137'299'16,"7"0"35"-16,0 39-140 0,-3 20-3 16,-14 34-55-16,-8 30-17 15,-11 34-48-15,-15 34 2 16,-7 18-7-16,-14 34-7 15,-1 9-23-15,-10 15-8 16,7-13-11-16,-1 7-6 16,10-26-28-16,5-8-98 15,11-30-78-15,6-18-242 16,11-30-39-16</inkml:trace>
  <inkml:trace contextRef="#ctx0" brushRef="#br0" timeOffset="29659.9781">4603 8274 655 0,'-10'-26'428'16,"1"16"-24"-16,2 14-99 16,6 6-112-16,6 10-22 15,5 3-66-15,9 2-13 16,6-2-33-16,13-3-13 0,6-10-22 16,9-7-8-16,-1-9-7 15,3-7 0-15,-10-2-7 16,-4-4-34-1,-12 5-26-15,-6 5-57 16,-15 7-15-16,-9 12-11 16,-11 7 31-16,-14 12 24 15,-3 8 56-15,-5 6 25 16,5-2 21-16,2-1 6 16,14-11 2-16,7-6 2 0,10-13-9 15,11-6 3-15,5-10-2 16,12-9 3-16,2-7 0 0,6-12 4 15,-1-1-5-15,7-3-3 16,-6 9-4-16,-2 4-1 16,-7 13-4-16,-2 6-1 15,-10 8-2-15,-3 6 1 16,-6 4-1-16,2 2-1 16,-3-1-1-16,5 0-2 15,1-7-2-15,11-1 1 16,-2-5 3-16,8-3 9 15,3-4 3-15,-1-6 4 16,-6 0 1-16,2 0-1 0,-8 0-6 16,-5 2 1-16,-6 3 1 15,-9 3 5-15,-11 3-2 16,-11 9 1-16,-6 5-4 16,-14 10-5-16,1 3-5 15,-4 10-1-15,4-2 1 16,6 5 4-16,11-5 1 0,7 0 3 15,9-8 1-15,11-6-2 16,5-8-4-16,11-11 0 16,5-10-1-16,11-11-1 15,1-5-1-15,4-14 0 16,-5 1 0-16,2-2 0 16,-10 4 1-16,-3 1 1 15,-8 12 0-15,-7 9 4 16,-11 9-2-16,-8 13 0 15,-9 9-1-15,-4 13-2 16,-2 7-4-16,1 8 0 16,6-5-1-16,7 1-2 15,6-9-4-15,7-4-27 16,6-12-14-16,10-7-27 16,4-10-10-16,9-12-9 0,4-6 25 15,7-12 11-15,-6-6 27 16,4-8 11-16,-9 3 16 15,-2-4 12-15,-8 10 7 16,-2 8 2-16,-9 14 2 16,-5 7 3-16,-6 16-9 15,-6 12-1-15,-5 4-3 0,-5 10-1 16,1 1-4-16,-1 4 0 16,4-7 0-16,7 1-1 15,3-9-1-15,6-3 0 16,5-9-2-16,6-5 0 15,0-6 2-15,8-6 2 16,-2-7 2-16,5-9 3 16,-2-4 6-16,1-12 9 15,-4-1 4-15,4-2 2 16,-5 8-3-16,-3 4-3 16,-1 11-13-16,-3 10-3 15,-6 7-4-15,-9 11-3 16,-7 6-3-16,-6 12-3 15,-3 4-15-15,0 6-70 16,5-7-74-16,6-2-209 0,11-8-108 16,11-8-95-16</inkml:trace>
  <inkml:trace contextRef="#ctx0" brushRef="#br0" timeOffset="29993.2549">6416 8418 576 0,'37'-42'503'0,"-14"9"-80"16,-7 0-49-16,-14 4-148 15,-2 6-52-15,-9 8-75 0,-7 5-15 16,-4 8-39 0,-4 9-18-16,-2 8-20 0,-3 10-3 15,6-1-3-15,-1 6-3 16,8-4-1-16,7 2-3 16,8-5-2-16,9 4-1 15,9-7 1-15,8 6 1 16,0-6 4-16,5 2 2 15,-6-2 2-15,-2-2 3 16,-11-4 1-16,-8 0 3 16,-11-5 2-16,-8-2 1 15,-6-2 0-15,-8-5-1 16,0 0-4-16,2-5-66 16,5-1-42-16,5 1-160 15,13 2-179-15,9-1-73 16,8 0-127-16</inkml:trace>
  <inkml:trace contextRef="#ctx0" brushRef="#br0" timeOffset="30118.4395">6542 8427 705 0,'32'-24'451'15,"1"5"-54"-15,-11 12-172 16,-4 6-64-16,-13 8-107 16,-3 12-21-16,-11 8-17 15,-4 10-8-15,-6-1-13 0,1 5-85 16,3-9-108-16,4-5-215 15,8-17-43-15</inkml:trace>
  <inkml:trace contextRef="#ctx0" brushRef="#br0" timeOffset="30266.3061">6785 8025 1289 0,'-14'-23'459'0,"-2"8"40"16,3 16-349-16,2 12-75 15,5 3-84-15,5 8-148 16,9 0-141-16,16 0-202 16,7-11-110-16</inkml:trace>
  <inkml:trace contextRef="#ctx0" brushRef="#br0" timeOffset="30459.7187">7100 7784 934 0,'14'-31'450'16,"-8"9"2"-16,-8 13-254 15,-4 20-6-15,-5 17-95 16,-6 21-16-16,-3 7-22 16,-7 18-9-16,2-4-20 15,1 15-7-15,2-7-11 16,1 6-55-16,7-12-53 0,2 3-152 16,2-18-118-16,1-6-154 15,5-18-84-15</inkml:trace>
  <inkml:trace contextRef="#ctx0" brushRef="#br0" timeOffset="30728.4387">6794 8445 517 0,'1'-15'474'0,"11"3"-48"16,7 2-85-16,11-1-28 16,3 1-102-16,7-1-30 15,-1 1-56-15,11 2-23 16,-6 3-55-16,4 0-15 15,-8 5-17-15,-3 6-5 0,-12 6-2 16,-9 15 1-16,-11 4-1 16,-9 9 1-16,-7 1-1 15,-5 3 0-15,1-8-3 16,1-4-42-16,11-14-35 16,6-13-96-16,10-17-64 15,7-19-154-15,4-14-69 16,4-18-43-16,-3-10-71 0</inkml:trace>
  <inkml:trace contextRef="#ctx0" brushRef="#br0" timeOffset="30826.6799">7368 8064 559 0,'16'-69'462'0,"-5"26"-88"0,-4 14-81 15,-5 19-171-15,-1 15-114 16,-2 17-116-16,1 16-266 16,4 6 15-16</inkml:trace>
  <inkml:trace contextRef="#ctx0" brushRef="#br0" timeOffset="31162.6209">7595 8347 1295 0,'-2'-6'486'0,"-8"1"32"16,-3-2-365-16,0 5-32 16,1 3-80-16,-4 6-8 0,-2 7-5 15,-1 8 0-15,1 4-9 16,2 13-4-16,5-3-6 15,6 6-2-15,10-7-4 16,10-2-2-16,8-13-2 16,14-10 0-16,4-10 0 15,6-13 1-15,-4-9 2 16,-1-12 3-16,-15-2 1 16,-4-5 2-16,-12 2 1 0,-10 0 3 15,-8 9-1-15,-8 5-1 16,-6 10-3-16,-5 7-11 15,-2 10-19-15,4 12-54 16,5 2-46-16,10 8-179 16,15-1-138-16,13 9-102 15,13-7-137-15</inkml:trace>
  <inkml:trace contextRef="#ctx0" brushRef="#br0" timeOffset="31459.7252">7955 8442 712 0,'15'-26'461'0,"0"3"-17"16,-5 2-169-16,0 6-34 16,-6 11-106-16,-7 8-24 15,-9 8-49-15,-4 13-11 16,-2 4-17-16,0 7-4 16,7-3-9-16,7-1-4 0,11-11-8 15,12-9-4-15,6-11-4 16,12-13 0-16,3-7 0 15,10-10 10-15,-5-1 13 16,3 1 25-16,-8 8 10 16,-5 5 10-16,-10 10-7 15,-4 11-9-15,-7 5-25 0,-1 8-9 16,-4 1-11-16,-2 8-57 16,-1-5-57-16,1 4-494 15,-1-6 92-15</inkml:trace>
  <inkml:trace contextRef="#ctx0" brushRef="#br0" timeOffset="32826.0391">9060 8632 808 0,'-11'31'355'16,"3"-14"41"-16,7-22-213 15,10-29 5-15,7-20-64 16,7-29-12-16,0-13-41 16,7-25-14-16,-4 7-24 15,-4-19-8-15,-5 14-11 16,1 3-2-16,-4 31-5 0,-3 13-2 15,-1 35-5-15,-2 22-4 16,-1 24-3-16,2 17-8 16,2 11-24-16,5 15-108 15,0 3-99-15,-1 11-227 16,-5-5-59-16</inkml:trace>
  <inkml:trace contextRef="#ctx0" brushRef="#br0" timeOffset="33226.5272">9108 8253 388 0,'-46'29'387'0,"0"1"-42"16,16-9-24-16,7 1-109 15,12-5-44-15,11 0-12 16,10-4-47-16,16-4-12 16,8-3-36-16,15-7-16 15,1-5-24-15,10-3-4 16,-8-3-7-16,-1-4-1 15,-11 1-3-15,-8-4-2 16,-15-1-2-16,-12-1 0 16,-16 4 0-16,-13 4 1 15,-8 10 1-15,-7 8-3 0,0 7-2 16,-1 12-2-16,9 5-2 16,4 7-4-16,9 1 0 0,14 8-1 15,8-7 2-15,16-2 0 16,6-10 5-16,15-7 2 15,0-16 2-15,10-11 2 16,-4-10 3-16,-1-10 2 31,-12-2 2-31,-10-5 5 0,-17 4 2 0,-19-1-3 16,-10 9-11 0,-14 6-31-16,-5 11-27 0,-4 13-57 15,11 15-41-15,3 10-218 16,17 7-74-16,15 3-63 15</inkml:trace>
  <inkml:trace contextRef="#ctx0" brushRef="#br0" timeOffset="33415.5029">9721 8293 561 0,'-15'0'315'15,"4"7"-19"-15,0 6-87 0,6 6-125 0,-1 10-11 32,4 3-39-32,-1 8 2 0,4-1-50 0,3 4-303 31,4-4 91-31</inkml:trace>
  <inkml:trace contextRef="#ctx0" brushRef="#br0" timeOffset="33570.0153">9697 8424 1013 0,'6'-17'381'0,"15"2"29"15,7 3-285-15,19-2-42 16,8 3-89-16,22-10-394 16,3-2 101-16</inkml:trace>
  <inkml:trace contextRef="#ctx0" brushRef="#br0" timeOffset="34292.0246">10858 8335 770 0,'-15'-2'391'0,"-3"-5"13"0,3 2-190 15,-4 0-19 1,2 0-74-16,-5 0-17 0,0 4-33 0,-7 4-11 16,3 3-17-16,-7 8 0 15,3 6-9-15,-1 10-2 16,8 3-7-16,5 7-4 15,9-4-9-15,9-2-5 16,7-11-3-16,11-10 0 16,7-13 0-16,12-13 1 15,2-10 1-15,10-12 1 16,-5-3-1-16,-1-1 0 16,-10 8 0-16,-10 7 1 15,-15 13-1-15,-13 16 0 16,-11 13-2-16,-10 18 1 15,-2 4-1-15,0 9-35 16,9-4-51-16,9-3-443 16,15-13 95-16</inkml:trace>
  <inkml:trace contextRef="#ctx0" brushRef="#br0" timeOffset="35225.5614">11998 8193 634 0,'3'2'311'0,"1"-9"27"16,1-3-121-16,-1-2-32 0,3-3-33 16,-3-1-55-16,3 2-27 15,-3 3-45-15,1 5-12 16,-3 1-7-16,2 4 7 16,-4 1 6-16,-3 3 13 15,0 1 7-15,-4 0 18 16,-1 3-1-16,-1 2 8 15,-3 3-11-15,-2 10-6 16,2 6-17-16,-5 11-10 16,0 2-13-16,0 9-3 15,2-5-1-15,0 3 1 16,2-10-3-16,2 1-44 16,2-9-52-16,0-2-169 15,0-7-237-15,-3-4-27 16</inkml:trace>
  <inkml:trace contextRef="#ctx0" brushRef="#br0" timeOffset="35558.7445">11694 8169 897 0,'-13'-30'449'0,"6"1"6"15,8-1-181-15,11 5-97 16,13-1-27-16,9 3-55 0,16 2-8 15,7 6-29-15,10 6-6 16,-7 9-18 0,1 6-7-16,-16 11-10 15,-8 14 0-15,-14 6-5 0,-11 20 2 16,-16 8-2-16,-16 14 0 16,-10 0-1-16,-16 8 0 15,-6-11-2-15,-12 2 0 16,4-13-1-16,-12-3 1 15,9-21 0-15,0-6-13 16,13-17-14-16,4-11-32 16,15-10-29-16,10-12-85 15,17-6-51-15,15-9-346 16,17-4 46-16</inkml:trace>
  <inkml:trace contextRef="#ctx0" brushRef="#br0" timeOffset="35730.634">12215 8456 834 0,'9'-2'433'16,"-5"8"-9"-16,-8 10-191 15,1 6-106-15,0-1-54 16,-5 6-38-16,0 0-18 0,-1 5-1 16,-4-1-5-16,2 0-27 15,4-7-49-15,2-2-196 16,6-10-182-16,9-18-53 15</inkml:trace>
  <inkml:trace contextRef="#ctx0" brushRef="#br0" timeOffset="35875.0695">12418 8085 580 0,'11'-33'552'0,"-8"6"-130"15,-16 17-33-15,-2 14-287 16,4 10-87-16,0 14-111 15,5 6-103-15,3 15-223 16,3-3-31-16</inkml:trace>
  <inkml:trace contextRef="#ctx0" brushRef="#br0" timeOffset="36460.2934">12485 8550 758 0,'7'3'414'15,"3"-6"8"-15,7-4-160 16,9-7-33-16,1-5-58 15,7-5-36-15,-3 1-39 0,0-3-25 16,-8 7-43-16,-6 3-7 16,-12 6-5-16,-12 4 1 15,-9 7-1-15,-17 7-2 16,-6 5-5-16,-9 12-3 16,0 2-4-16,-9 11-3 15,11-1-2-15,3 5-1 16,15-6 1-16,10 3-30 15,21-10-17-15,18-4-54 16,13-11-28-16,20-8-59 16,7-13 11-16,14-12 0 15,-3-10 52-15,14-10 27 16,-12-2 64-16,0-4 41 16,-18 6 30-16,-7-1 20 15,-23 10 13-15,-10 1 10 16,-15 9-18-16,-9 2 1 0,-9 7-16 15,-7 1-9-15,-4 5-13 16,-4 7 2-16,3 5-6 16,0 8 6-16,7 3-1 15,6 10 5-15,8 0-6 16,8 7-3-16,9-3-6 16,6 8-4-16,5-6-6 15,3 4-1-15,-5-4 2 0,-1 0 3 16,-8-5 5-16,-6-4 7 15,-7-6 5-15,-8-7 8 16,-5-3 0-16,-9-8 1 16,-1-5-8-16,-7-10-5 15,4-5-23-15,4-10-74 16,7 2-66-16,9-5-339 16,13 8 23-16</inkml:trace>
  <inkml:trace contextRef="#ctx0" brushRef="#br0" timeOffset="36725.019">13137 8558 781 0,'22'-8'462'0,"9"-7"-29"16,0-4-204-16,7-4-38 16,-4-1-112-16,-1-1-26 15,-7 5-27-15,-7 2 2 0,-9 6-3 16,-15 9 4-16,-10 5 0 15,-15 7 9-15,-9 6 1 16,-10 10 4-16,3 0-5 16,1 8-5-16,12-1-13 15,7 8-12-15,14-5-10 16,8 5-4-16,12-9 0 0,12-3-5 16,10-13-16-16,20-12-90 15,7-16-63-15,17-16-331 16,2-9 2-16</inkml:trace>
  <inkml:trace contextRef="#ctx0" brushRef="#br0" timeOffset="36925.2915">13879 7821 1017 0,'23'-73'391'0,"-13"19"44"16,-7 31-270-16,-8 27-3 15,-10 26-46-15,-12 27 0 16,-3 17-15-16,-12 30-10 15,-1 5-33-15,-9 27-13 16,5-5-26-16,-2 14-6 16,11-23-15-16,6-5-47 0,15-36-56 15,12-8-442-15,13-28 80 16</inkml:trace>
  <inkml:trace contextRef="#ctx0" brushRef="#br0" timeOffset="37470.0112">14590 8486 893 0,'2'-12'381'0,"-11"6"29"16,-9 5-240-16,-15 2 16 15,-5 3-67-15,-13 7 8 16,-2 3-24-16,-8 6-10 16,6 1-30-16,3 9-15 15,12 0-28-15,11 5-10 16,17-2-10-16,19 4-10 16,16-6-32-16,26-2-126 15,12-7-38-15,24-6-317 16,-3-16-28-16</inkml:trace>
  <inkml:trace contextRef="#ctx0" brushRef="#br0" timeOffset="37859.1979">15094 8521 840 0,'8'-28'463'16,"-12"5"2"-16,-10 9-218 16,-12 4-2-16,-4 5-108 15,-10 10-31-15,2 6-43 16,-10 15-17-16,5 5-24 15,-6 16-2-15,8 0-7 16,3 10 0-16,11-11-3 16,13 1-3-16,16-14-6 15,16-8-3-15,9-13-3 0,17-12-2 16,4-13 1-16,8-14-2 16,-4-7 2-16,1-14-4 15,-12 5 1-15,0-3-1 16,-15 9 3-16,-5 4 2 15,-11 13 4-15,-6 2 4 16,-8 9 0-16,-5 10-3 16,-6 12-1-16,-6 13 0 15,-2 10-10-15,-2 15-51 16,3 1-28-16,6 1-81 16,9-8-58-16,12-5-186 15,7-14-49-15,10-12-59 16</inkml:trace>
  <inkml:trace contextRef="#ctx0" brushRef="#br0" timeOffset="38014.5867">15361 8575 612 0,'28'-37'433'15,"-5"6"-42"-15,-9 14-130 16,-6 6-44-16,-6 13-94 16,-8 10-9-16,-3 9-36 15,-5 12-15-15,0 7-29 16,-3 8-11-16,7-2-14 0,-1 4-30 15,6-10-43-15,3-3-121 16,5-9-288-16,4-10 15 16</inkml:trace>
  <inkml:trace contextRef="#ctx0" brushRef="#br0" timeOffset="38157.3801">15485 8560 810 0,'6'-15'577'15,"3"5"-82"-15,10-3-105 16,8 0-239-16,12-3-37 16,7 4-75-16,24 0-534 15,-1 2 172-15</inkml:trace>
  <inkml:trace contextRef="#ctx0" brushRef="#br0" timeOffset="40953.8143">2262 9780 340 0,'0'-3'259'16,"-3"1"-14"-16,-1 0-35 16,0-2-52-16,-1 0-21 15,-1 3-54-15,-1 1-10 16,2 1-31-16,-2 5-10 16,1 4-14-16,-1 5-1 15,4 0-10-15,1 1-4 16,6-6-5-16,4-5-2 15,1-7 0-15,4-7 2 16,-2-5 2-16,-1-1 14 16,-7 2 10-16,-6 3 17 15,-7 7 3-15,-3 4 2 16,-1 3-10-16,2 1-19 16,8-2-65-16,9 2-320 15,5-5 77-15</inkml:trace>
  <inkml:trace contextRef="#ctx0" brushRef="#br0" timeOffset="41493.2018">2972 9832 110 0,'2'-31'238'16,"3"-18"6"-16,10 1 42 15,4-9 9-15,-2 8-29 16,0 6-4-16,-5 19-70 0,-4 18-14 16,-7 15-68-16,-2 21-19 15,-5 11-33-15,-1 14-13 16,0 1-27-16,-2 12-5 16,1-9-5-16,1 8-7 15,4-10-26-15,0-3-96 16,3-17-65-16,0-13-300 15,0-22-11-15</inkml:trace>
  <inkml:trace contextRef="#ctx0" brushRef="#br0" timeOffset="41824.2366">2821 9576 472 0,'-20'-28'349'0,"4"6"0"15,6 5-94-15,11 0-23 16,10 3-63-16,15-1-14 0,11 0-46 15,14-6 1-15,5 1-24 16,11-4-1-16,-2 3-23 16,5 4-7-16,-9 8-20 15,2 9-4-15,-15 10-14 16,-10 16-2-16,-14 6-7 16,-8 20 1-16,-14 7-4 15,-11 16 3-15,-8-3-2 16,-14 12 4-16,-7-10 0 0,-9 3 3 15,1-13-2-15,-3-4 1 16,9-18-1-16,1-7-4 16,9-17-14-16,1-8-44 15,9-10-42-15,5-11-135 16,9-3-225-16,15-6-77 16,8-1-135-16</inkml:trace>
  <inkml:trace contextRef="#ctx0" brushRef="#br0" timeOffset="42002.0231">3432 9871 391 0,'20'0'327'15,"-13"10"-28"-15,-5 10-30 16,-4 4-101-16,-3 9-10 16,-2 3-69-16,-4 8-10 15,2-5-29-15,-1 3-8 16,1-11-16-16,1-3-74 15,6-16-98-15,4-12-234 16,7-16-21-16</inkml:trace>
  <inkml:trace contextRef="#ctx0" brushRef="#br0" timeOffset="42123.9529">3590 9517 763 0,'-5'-10'225'16,"-3"8"16"-16,1 9-256 0,0 11-226 15,6 6 6-15</inkml:trace>
  <inkml:trace contextRef="#ctx0" brushRef="#br0" timeOffset="42457.3049">3655 9918 470 0,'5'4'416'0,"1"-2"-45"15,4-1-22-15,9-1-169 16,3-5-31-16,9-3-19 16,-1-1-50-16,4-4-13 15,-9 1-32-15,-2-3-3 16,-9 2-10-16,-8-2 7 16,-9 2-2-16,-9 1 3 15,-7 3-6-15,-15 3-4 16,-3 7-10-16,-7 9-4 15,6 6-7-15,-1 11-4 16,15 2-4-16,2 8 0 0,10-2 2 16,5 6-5-16,8-4-19 15,9 2-84-15,6-7-72 0,16-4-294 16,8-17-7-16</inkml:trace>
  <inkml:trace contextRef="#ctx0" brushRef="#br0" timeOffset="42757.216">4254 9864 703 0,'25'-33'383'0,"-17"0"14"16,-16 12-175-16,-14 2-29 15,-6 6-64-15,-15 6-38 16,0 6-36-16,-9 6-6 16,7 3-18-16,2 11-6 0,12 1-13 15,8 7-5-15,11-1-7 16,8 7-4-16,7-3-2 15,9 6-2-15,4-4 2 16,8 5 1-16,1-4 3 16,3 0 2-16,-6-5 3 15,-4-2 4-15,-8-6 3 16,-6-4 8-16,-7-3 2 16,-5-5 4-16,-7-5-1 15,-5-4-3-15,-1-5-28 0,0-10-98 16,3-2-104-16,8-11-272 15,9 0-38-15</inkml:trace>
  <inkml:trace contextRef="#ctx0" brushRef="#br0" timeOffset="43060.1837">4317 9963 633 0,'38'-7'503'0,"-1"-4"-69"15,-11-2-103-15,4-3-159 16,-3 0-84-16,-4-3-36 16,-7 2-32-16,-5 1 9 15,-10 5 0-15,-9 2 7 0,-9 7-5 16,-12 10 2-16,-4 3-2 16,-6 11 16-16,1 4 0 15,-2 7 7-15,10 1-4 16,3 4-10-16,11-3-23 15,8 2-9-15,13-6-8 16,13-2-3-16,8-9-1 16,17-9-15-16,3-12-27 15,10-15-111-15,2-9-197 0,9-14-179 16,-14-5-105-16</inkml:trace>
  <inkml:trace contextRef="#ctx0" brushRef="#br0" timeOffset="43523.8912">5049 9117 1053 0,'2'-47'401'0,"-1"18"51"16,-1 22-301-16,-3 28-6 16,-6 22-71-16,-6 31-21 15,-4 13-26-15,-3 25-2 16,3-8-9-16,0 12 1 15,4-19-7-15,-1 1-44 16,4-24-56-16,1-2-394 16,6-20 67-16</inkml:trace>
  <inkml:trace contextRef="#ctx0" brushRef="#br0" timeOffset="44358.3561">5933 9179 725 0,'33'-68'326'16,"-14"28"40"-16,-12 24-165 15,-15 25-46-15,-16 30-5 16,-9 22-52-16,-16 28-8 16,-4 8-21-16,-6 19 0 15,6-12-24-15,-4 9-10 16,11-17-17-16,1 9-3 16,11-18-17-16,0 5-58 15,12-18-51-15,5-2-146 16,11-25-220-16,10-10-14 0</inkml:trace>
  <inkml:trace contextRef="#ctx0" brushRef="#br0" timeOffset="45323.9845">6640 9366 892 0,'37'-35'384'0,"-32"15"22"15,0 2-185-15,-11 7-64 0,-12 4-19 16,-12 8-35-16,-13 8 3 16,-6 6-37-16,-14 12-6 15,6 5-23-15,-10 13-9 16,5 7-19-16,-8 20-11 15,12 5-10-15,-2 16-3 16,17-8 0-16,14 4-2 16,21-20 2-16,15-5-12 15,17-24-14-15,18-10-28 16,5-20-12-16,8-13-29 16,-5-16-6-16,1-13-34 15,-13-6 3-15,-4-10-8 16,-12 2 33-16,-5-4 23 15,-11 12 72-15,-7 4 101 16,-7 17 55-16,-4 7 50 16,0 10 8-16,0 7-21 15,8 1-76-15,8 3-33 0,8 1-51 16,12-4-35-16,7-3-39 16,14-1-96-16,2-4-53 15,13 0-135 1,-4 4 0-16,1-3 38 15,-12 1 104-15,-4-2 119 16,-15-3 177-16,-5-5 95 0,-10 1 35 16,-5-3 61-16,-7 3-34 15,-11 2 4-15,-4 1-57 0,-11 3-14 16,-4 5-59-16,-11 7-16 16,-1 5-41-16,-6 13-11 15,4 1-18-15,2 13-7 16,12-2-14-16,7 3-5 15,13-8-7-15,11-4-4 16,9-12-2-16,12-11-1 16,9-14 0-16,15-16 1 15,5-11 0-15,4-13 1 16,-7-4-1-16,1-3 1 16,-16 9 0-16,-7 5 1 15,-11 15 3-15,-6 7 4 16,-11 11 0-16,-9 9 1 0,-4 8-2 15,-7 14-3-15,-1 5-5 16,-2 10-18-16,5 1-30 16,4 4-80-16,10-9-52 15,10-3-334-15,11-12 16 16,17-7-136-16</inkml:trace>
  <inkml:trace contextRef="#ctx0" brushRef="#br0" timeOffset="45609.2089">7157 9889 576 0,'20'-32'331'16,"-26"7"-20"-16,-3-1-129 16,-6 6-73-16,-12-2-32 15,2 7-40-15,-7 5 22 16,1 7 2-16,2 8 11 16,9 7-6-16,5 9-8 15,8 3-23-15,5 6-5 16,2-2-13-16,7 4 0 15,2-2-3-15,4 6 3 16,0-2 2-16,-1 6 10 16,-5-5 1-16,-5 0 6 15,-6-6 0-15,-3-5 1 16,-2-8-9-16,-3-4 2 0,1-5-19 16,-2-9-89-16,0-4-61 15,-5-11-328-15,5-2-1 16</inkml:trace>
  <inkml:trace contextRef="#ctx0" brushRef="#br0" timeOffset="46009.2609">7373 9848 782 0,'8'-15'444'0,"-3"6"-15"16,-8 6-194-16,-6 2-15 15,-5 5-98-15,-5 3-9 16,-2 4-34-16,-3 3-10 16,3 3-28-16,0 3-8 15,4 1-16-15,3 7-4 16,4-1-8-16,5 4-3 16,6-2-5-16,10 1 0 15,4-11-1-15,9-4 0 16,5-8 0-16,6-8 2 15,1-7-2-15,-1-7 4 16,-9-3 1-16,-3-8 4 0,-11 0 1 16,-8-5 2-16,-6 3 0 15,-5 0-3-15,-8 5-6 16,-8 6-6-16,-2 10-4 16,-2 9-12-16,2 9-32 15,5 4-113-15,12 3 15 16,14 2-360-16,8-8 20 0</inkml:trace>
  <inkml:trace contextRef="#ctx0" brushRef="#br0" timeOffset="46357.0221">7901 9338 922 0,'6'-25'415'16,"-10"33"5"-16,-4 7-199 15,-3 14-147-15,-8 18-13 16,-2 11-48-16,-4 21-3 16,1-4-2-16,0 10-1 15,5-12-3-15,5 2-1 16,7-17-2-16,7-4-1 16,6-14-2-16,7-5-2 15,3-14-2-15,7-11 0 0,-1-11 2 16,7-12 3-16,-3-7 3 15,1-5 10-15,-6 2 9 16,-2 2 14-16,-6 7 4 16,-2 6 3-16,-4 10-4 15,-2 3-1-15,-6 8-12 16,-4 8-4-16,-2 3-6 0,-2 5-2 16,2-2-14-1,6 1-61-15,4-6-47 0,7-6-146 16,5-11-236-16,7-14-8 15</inkml:trace>
  <inkml:trace contextRef="#ctx0" brushRef="#br0" timeOffset="46507.087">8255 9457 1007 0,'1'-38'496'0,"0"7"-29"15,-1 19-279-15,0 15-52 16,-2 13-132-16,-3 17-125 15,2 11-95-15,5 21-249 16,3 4-48-16</inkml:trace>
  <inkml:trace contextRef="#ctx0" brushRef="#br0" timeOffset="46859.5879">8300 10007 938 0,'-6'-4'440'16,"3"0"-13"-16,0 2-255 15,1 2-41-15,2 1-92 16,-1 4-18-16,1 2-10 16,1 4-3-16,-1 3-7 0,0 5 0 15,-1 1 4-15,0 7 9 16,0 2 2-16,2 0 2 16,4-4-2-16,8-3-5 15,4-9-7-15,5-7-4 16,4-7-1-16,4-9 1 15,-3-3 1-15,3-7 2 16,-1 0 1-16,-2-3 2 16,-8 6-1-16,0 2 2 15,-8 8-3-15,-3 3 1 16,-3 7-1-16,-6 6 0 16,-4 6-3-16,-2 7-1 15,1 0-15-15,4 1-87 16,4-5-85-16,8 2-276 15,4-6-21-15</inkml:trace>
  <inkml:trace contextRef="#ctx0" brushRef="#br0" timeOffset="47206.6952">8854 10039 483 0,'7'-9'443'0,"1"0"-59"16,2 3-65-16,2 3-85 15,3 0-67-15,6 1-13 16,1-2-28-16,7-2-1 16,-2-5-28-16,6-3-15 15,-8 0-35-15,-1-1-9 16,-6 4-17-16,-9-1-1 16,-8 4-1-16,-10 1 9 15,-9 5 0-15,-16 4 9 16,-5 5 3-16,-14 11 4 15,3 6-5-15,-1 9 0 16,13 3-13-16,11 8-7 16,16-4-11-16,15-2-6 15,12-5-5-15,15-7-1 16,7-10-9-16,16-9-62 16,1-8-40-16,14-13-496 15,-10-10 89-15</inkml:trace>
  <inkml:trace contextRef="#ctx0" brushRef="#br0" timeOffset="48927.7178">9747 9935 548 0,'-22'7'296'16,"-1"5"1"-16,1 1-142 15,2 3-12-15,4-4-64 16,5 2-14-16,5-5-30 16,8-1-7-16,4-5-13 0,5-6-5 15,2-6-5-15,3-7 1 16,0-3-1-16,-2-5 1 15,-1 4-1-15,-4 0 2 16,-5 9-1-16,-4 3 2 16,-5 6-1-16,-2 8-50 15,-1 8-74-15,-4 9-228 16,3 7 1-16</inkml:trace>
  <inkml:trace contextRef="#ctx0" brushRef="#br0" timeOffset="49306.2843">9656 10255 393 0,'-14'-7'264'0,"7"6"-17"15,-1 2-50-15,2 0-53 16,3 7-7-16,1 2-34 16,4 7-6-16,-2-1-30 15,3 4-14-15,2-2-29 16,-1-2-8-16,3-6-9 0,2-2-1 16,2-8-2-16,0-7 0 15,1-2 0-15,-4-5 2 16,-6 3 0-16,-5 3 18 15,-9 5 3-15,-7 9 4 16,-2 6-3-16,-3 5-16 16,6-1-38-16,13 3-356 15,8-9 92-15</inkml:trace>
  <inkml:trace contextRef="#ctx0" brushRef="#br0" timeOffset="50458.233">11376 9434 383 0,'24'-15'458'0,"-16"3"-90"16,-14 3 26-16,-10 5-204 16,-13 0-30-16,-5 5-74 15,-12 4-13-15,1 5-30 16,-7 8-7-16,4 6-12 15,-3 10-4 1,6 9-10-16,-2 10-2 16,14 5-3-16,8 7-2 15,14-5-3-15,19 1 1 16,18-12-1-16,15-5-16 0,10-14-38 16,14-8-132-16,-2-12-266 15,8-7 6-15</inkml:trace>
  <inkml:trace contextRef="#ctx0" brushRef="#br0" timeOffset="50823.0023">11643 9824 397 0,'-2'-21'444'16,"-4"7"-74"-16,-3 1 7 15,-3 4-168-15,-4 2-28 16,-2 4-89-16,-6 4-11 15,-4 5-34-15,-4 4-6 16,2 6-15-16,-3 11-6 0,5 1-9 16,4 11-5-16,9-1-4 15,11 0-3-15,11-7-3 16,17-2 1-16,6-14 2 16,13-10 0-16,-2-9 4 15,5-12 3-15,-9-9 0 16,-3-3 2-16,-11-4 2 0,-8-3 3 15,-13 1 2-15,-9 1 0 16,-9 6-2-16,-11 5-10 16,-1 12-16-16,-6 11-54 15,4 8-35-15,4 16-94 16,5 2-68-16,10 9-198 16,9 0 2-16</inkml:trace>
  <inkml:trace contextRef="#ctx0" brushRef="#br0" timeOffset="51225.0546">11908 9812 585 0,'1'-21'323'0,"-4"7"6"15,-3 8-135-15,-3 7-19 0,2 6-57 16,0 8-30-16,-2 4-29 15,-1 10-18-15,3 0-22 16,2 4-6-16,4-5-8 16,7-2-2-16,3-7-2 0,8-5 0 15,4-11 0-15,9-7-1 16,2-9 2-16,6-9 1 16,-2-4 0-1,1-7 1-15,-9 6-1 0,-2-2 1 16,-10 7 0-16,-2 7 0 15,-8 7 0-15,-4 3 1 16,-4 9 0-16,-5 7-1 16,-2 5 0-16,-5 10-1 15,1 2 0-15,2 5-9 16,4-6-21-16,3 1-87 16,8-7-86-16,6-2-203 15,5-8-41-15</inkml:trace>
  <inkml:trace contextRef="#ctx0" brushRef="#br0" timeOffset="51556.7841">12629 9772 574 0,'-2'-15'287'0,"-4"6"-6"15,-8-3-119-15,-3 2-22 0,-9 2-34 16,2-1-24-1,-5 5 4-15,9 3-32 0,-1 5-4 16,7 4-15-16,4 7 2 16,5 4-8-16,4 6 3 15,5-1-4-15,7 8-3 16,0-4-7-16,3 5-1 16,-2-6-5-16,-4 3 2 15,-4-4-1-15,-8-1 4 16,-5-4-1-16,-9-1 2 15,-4-5-3-15,-5-3 2 16,0-5-4-16,-2-11-5 16,5-5-28-16,6-8-79 15,6-4-78-15,12-6-263 16,8 3-13-16</inkml:trace>
  <inkml:trace contextRef="#ctx0" brushRef="#br0" timeOffset="51905.8706">12745 9742 535 0,'18'3'297'0,"-11"0"-8"16,-4 11-110-16,-5 3-54 15,-4 8-17-15,-4 4-43 16,-2 3 6-16,2-3-13 16,2 4-1-16,4-5-18 0,5-1-7 15,6-8-13-15,6-3-3 16,4-9-8-16,11-9 1 15,2-7 0-15,6-11 1 16,-2-2 0-16,1-4 0 16,-9 1-2-16,-4 4-1 15,-9 6-2-15,-3 3-1 16,-5 7-1-16,-3 8 0 16,-2 1-1-16,-1 7 0 15,0 1-1-15,0 6-6 16,-4 0-7-16,0 7-46 15,1 2-27-15,3 2-103 16,4-4-203-16,11-5 15 16</inkml:trace>
  <inkml:trace contextRef="#ctx0" brushRef="#br0" timeOffset="52521.9829">13250 9972 263 0,'0'-32'350'16,"1"3"-50"-16,2 4 30 16,-1 9-80-16,-2 8-23 15,-1 11-70-15,-6 11-15 16,0 4-55-16,-1 5-14 16,1-1-32-16,2 4-10 15,3-6-15-15,2 2-2 16,2-1-8-16,1 2-55 15,1-2-62-15,2 0-155 16,0-6-167-16,2-4-26 16,-2-9-146-16</inkml:trace>
  <inkml:trace contextRef="#ctx0" brushRef="#br0" timeOffset="52839.4036">13318 9987 132 0,'22'-35'293'0,"-2"6"-18"15,-1 6 81 1,-7 11-48-16,-5 6-15 0,-5 10-90 15,-4 6-44-15,-3 5-80 16,-1 7-27-16,2 2-30 16,-3 4-8-16,2 0-8 15,3 2-1-15,2-6-3 16,5-2 0-16,2-10-1 0,6-7 0 16,5-10 1-16,7-12 0 15,4-7 2-15,8-10-1 16,-2 1 1-16,4 1-1 15,-10 9 0-15,-2 7 1 16,-10 8 1-16,-3 4 0 16,-3 5 1-16,-3 2 0 15,-4 3-11-15,-4 8-87 16,-3 5-86-16,-5 6-273 16,-2 2-24-16</inkml:trace>
  <inkml:trace contextRef="#ctx0" brushRef="#br0" timeOffset="53039.1256">13875 9952 435 0,'38'-34'435'0,"-10"6"-45"15,-4 2-37-15,-7 10-99 16,-4 8-60-16,-8 11-93 16,-7 14-32-16,-3 11-38 15,-8 15-7-15,-4 3-11 16,-6 14-2-16,0-2-4 15,-2 4-4-15,3-7-9 16,3 3-65-16,5-14-60 0,5-3-334 16,7-12 28-16</inkml:trace>
  <inkml:trace contextRef="#ctx0" brushRef="#br0" timeOffset="53322.1857">13983 9938 782 0,'10'-33'470'0,"6"0"-8"16,2 8-187-16,4 3-35 15,-2 8-107-15,4 9-26 16,-2 8-52-16,0 7-15 16,-5 5-23-16,-2 7-1 15,-7-1-3-15,-9 6 2 16,-7-1-1-16,-15 7 2 0,-5-2-2 15,-9 4-1-15,2-3-4 16,-5-1-2-16,13-8-2 16,5-4-20-16,9-11-30 15,7-11-74-15,11-9-58 16,11-15-365-16,7-7 49 16</inkml:trace>
  <inkml:trace contextRef="#ctx0" brushRef="#br0" timeOffset="53539.0295">14613 9345 909 0,'22'-25'359'0,"-7"10"26"15,-11 17-252-15,-9 14 15 16,-7 11-60-16,-9 14-9 16,-2 7-10-16,-7 16-12 15,0 4-26-15,-6 15-12 16,2-4-13-16,-2 7-45 15,9-15-56-15,2-3-162 16,14-20-167-16,2-11-33 16,5-21-162-16</inkml:trace>
  <inkml:trace contextRef="#ctx0" brushRef="#br0" timeOffset="53822.4121">14337 9811 369 0,'4'-15'432'16,"-3"7"-54"-16,2 10-37 15,6 5-43-15,2 5-90 16,5-2-26-16,5-1-50 16,8-3-14-16,1-4-42 15,7-3-12-15,-4-1-27 0,5-2-9 16,-7 2-14-16,-2 0-1 16,-9 2-4-16,-4 6 2 15,-9 6-2-15,-7 10 2 16,-8 5-1-16,-8 13-2 15,-4 1-4-15,-3 8-17 16,4-6-14-16,4 0-25 16,7-13-12-16,5-9-48 15,5-15-10-15,10-18-73 16,5-14-24-16,11-18-269 16,5-11 44-16</inkml:trace>
  <inkml:trace contextRef="#ctx0" brushRef="#br0" timeOffset="53955.8782">14899 9556 417 0,'19'-52'599'16,"-12"22"-147"-16,-5 6 11 0,-5 14-244 16,-4 7-82-16,0 10-104 15,-1 9-83-15,3 6-77 16,9 9-340-16,9-1 26 16</inkml:trace>
  <inkml:trace contextRef="#ctx0" brushRef="#br0" timeOffset="54307.7316">15081 9824 1145 0,'-7'0'483'0,"-1"0"15"15,0-3-313-15,0 3-24 16,-2 0-94-16,-7 6-4 16,-1 6-15-16,-9 7-6 15,3 5-13-15,-3 10-2 16,3-1-11-16,7 3-3 15,9-5-4-15,8-1-3 16,8-10-4-16,9-8-1 16,5-7 0-16,11-10 0 15,-3-6 0-15,5-11 3 16,-5-2-1-16,-2-7 2 16,-10 4 0-16,-7-1 4 15,-10 7 1-15,-7 2 1 16,-6 8-3-16,-7 5-17 0,3 7-16 15,-1 7-41-15,4 5-38 16,4 4-106-16,5 0-74 16,9 4-261-16,4-5-6 15</inkml:trace>
  <inkml:trace contextRef="#ctx0" brushRef="#br0" timeOffset="54589.918">15298 9970 860 0,'1'-7'476'0,"0"2"-28"16,0 4-218-16,0 5-47 16,1 2-101-16,-1 6-27 15,0 3-22-15,2 4-7 16,2-6-13-16,3 2 4 16,6-8-1-16,2-4 17 15,0-7 6-15,8-5 12 16,2-4 1-16,4 0 9 15,0 2-9-15,-3 2 3 16,-6 5-10-16,-5 9-1 16,-9 3-14-16,-7 9-4 15,-5 4-9-15,-4 7-3 16,-1-2-25-16,1 4-75 16,3-5-66-16,5 0-443 0,5-11 55 15</inkml:trace>
  <inkml:trace contextRef="#ctx0" brushRef="#br0" timeOffset="55641.4532">13227 9923 256 0,'-12'-1'340'16,"2"-4"-56"-16,2 0 52 15,4 1-108-15,0 1-13 16,1 3-65-16,0 7-18 16,2 4-59-16,-1 6-20 15,1 1-25-15,0 8 10 16,-2-3-2-16,0 5 9 16,-2-3-3-16,-1 0 5 15,1-3-12-15,0-2-5 16,3-8-10-16,2-1-3 15,3-7-7-15,4-6-1 16,1-6-2-16,5-7 1 16,2-3 1-16,6-9 0 15,-1-2-1-15,5-3 0 16,-3 2-2-16,2 1 1 16,-5 7-1-16,1 2-1 0,-4 7-1 15,-2 5-1 1,-4 3 0-16,-2 6 1 15,-5 4 0-15,-3 5 1 0,-4 3 0 0,-4 9 0 16,-1 1-1-16,0 6 0 16,-1-2-1-16,4 2-1 15,0-6 0-15,2-1 0 16,3-9-1-16,6-3 0 16,1-6-1-16,7-7 1 15,5-3-2-15,2-9 2 16,2-6-1-16,4-8 0 15,-1 0 0-15,2-1 1 16,-4 5 0-16,-4 5 1 16,-6 9 0-16,-6 7 1 15,-7 8 0-15,-5 10 0 16,-2 4 0-16,0 9 0 16,2 2-2-16,0 6 1 15,4-4-1-15,2-2-1 16,4-7 1-16,2-1-12 15,1-10-54-15,3-3-451 16,2-12 121-16</inkml:trace>
  <inkml:trace contextRef="#ctx0" brushRef="#br0" timeOffset="58638.047">16669 9560 883 0,'-42'17'368'0,"11"-3"33"16,14-9-225-16,17-7-36 15,18-6-39-15,24-11-12 16,6-7-22-16,19-4-7 15,-1 5-26-15,3 5-9 16,-16 12-17-16,-3 16-1 16,-16 13-2-16,-13 19 4 0,-17 10 0 15,-13 18 5-15,-14 0-1 16,-12 14 2-16,2-10-3 16,-4 6 0-16,8-16-4 15,4 0-31-15,9-18-38 16,3-8-139-1,5-18-130-15,1-13-164 0,-3-19-96 16</inkml:trace>
  <inkml:trace contextRef="#ctx0" brushRef="#br0" timeOffset="58767.9351">16624 9900 1031 0,'0'-4'399'0,"3"4"64"15,11 0-265-15,14-2-7 16,7-2-59-16,13-4-10 15,3-1-46-15,15-5-25 16,3 0-30-16,21 1-550 16,-2-7 173-16</inkml:trace>
  <inkml:trace contextRef="#ctx0" brushRef="#br0" timeOffset="59621.1786">17869 9390 695 0,'-21'21'290'16,"11"5"25"-16,14-21-132 15,13-13-46-15,18-17 4 16,10-12-32-16,21-23 5 16,-1-8-40-16,14-18-13 15,-10 7-22-15,-4-9-2 16,-23 21-12-16,-11 12 4 15,-23 24-6-15,-17 19-3 0,-17 20-9 16,-16 20-5-16,-5 12-7 16,-12 16 0-16,7-1 2 15,4 13 5-15,14-10 2 16,14 1 0-16,18-14-1 16,19-4-2-16,15-16 0 15,19-6-59-15,6-13-81 16,15-6-334-16,-8-8 27 0</inkml:trace>
  <inkml:trace contextRef="#ctx0" brushRef="#br0" timeOffset="59890.1746">17667 9905 934 0,'-20'7'356'0,"20"-9"44"16,21-8-246-16,26-16 13 16,13-9-52-16,31-22 8 0,7-9-21 15,27-24-14-15,-3 1-35 16,29-15-10-16,-18 10-19 15,7-2-41-15,-21 19-65 16,3 11-430-16,-33 19 88 16</inkml:trace>
  <inkml:trace contextRef="#ctx0" brushRef="#br0" timeOffset="61537.4199">18158 10055 814 0,'-32'18'317'0,"6"-7"52"16,16-7-207-16,12-11-15 15,12-8-31-15,14-13-23 16,5-4-25-16,11-9-13 16,-1 3-27-16,2 3-4 15,-10 8-10-15,0 6-2 16,-12 12-3-16,-8 7 6 16,-9 8 1-16,-9 10 3 0,-7 7-1 15,-9 8-4-15,-3 3-19 16,-3 8-61-16,8-5-54 15,4 0-130-15,8-10-198 16,8-2-3-16,7-15-133 16</inkml:trace>
  <inkml:trace contextRef="#ctx0" brushRef="#br0" timeOffset="61854.1761">18605 9851 672 0,'15'-33'416'0,"-4"3"-13"16,-12 10-156-16,-10 8-35 15,-6 8-95-15,-6 9-20 16,-3 9-43-16,-5 7-10 16,4 7-16-16,-1 9-3 15,6 1-5-15,1 5-5 16,10-5-9-16,8 1-6 16,7-9-3-16,10-4-2 15,5-9 1-15,13-9 1 16,-1-11 3-16,8-7 3 15,-3-10 1-15,-1-8 4 16,-8-4 1-16,-4-1 3 16,-14 4 0-16,-5 0-5 15,-10 9-7-15,-9-1-17 0,-7 6-17 16,-6 4-33-16,-2 9-25 16,-2 10-103-16,4 7-89 15,8 12-164-15,7 4-49 16</inkml:trace>
  <inkml:trace contextRef="#ctx0" brushRef="#br0" timeOffset="62204.4655">18906 9839 847 0,'3'-32'336'0,"-8"5"37"15,-2 11-230-15,-8 4 0 16,-3 10-58-16,-7 8-19 15,1 7-24-15,-5 13-13 16,4 4-20-16,-2 8 2 16,8 1-2-16,-1 4 6 15,9-6 0-15,7 1 1 16,8-10-5-16,6-3 0 16,6-10-3-16,8-8 1 15,2-10 1-15,5-8 3 16,-1-9-3-16,2-9 3 15,-5-2-6-15,-3-8-5 0,-9 4-5 16,-9-2-5-16,-9 10-4 16,-13-1-10-16,-7 9-5 15,-8 12-13-15,0 7-13 16,-4 13-52-16,10 9-38 16,5 11-274-16,12-5 39 15</inkml:trace>
  <inkml:trace contextRef="#ctx0" brushRef="#br0" timeOffset="62556.4522">19222 9510 1084 0,'-3'-17'290'0,"-5"9"75"15,-4 11-323-15,-5 20-10 16,-3 12-31-16,-12 17-7 15,4 8 0-15,-8 15 3 16,3-5 2-16,0 6 2 16,8-10-1-16,3-2-1 15,11-17-3-15,10-3 4 16,8-18 2-16,11-11 12 16,6-14 12-16,11-12 15 0,0-10 1 15,4-9 4-15,-7-3-10 16,-3-2-4-16,-12 5-12 15,-2 3-27-15,-8 11-34 16,-3 7-115-16,-6 12-107 16,-6 11-155-16,-4 8-72 15</inkml:trace>
  <inkml:trace contextRef="#ctx0" brushRef="#br0" timeOffset="63137.6685">19344 9912 443 0,'-1'-9'241'0,"-3"5"-8"16,-2 5-106-16,-5 9-33 15,0 6-45-15,-3 11 8 16,1 2-6-16,-2 11 22 15,5-2 3-15,0 1 5 16,5-7-16-16,5-3-7 16,5-10-27-16,4-9-5 0,4-6-8 15,5-11 2-15,0-7-1 16,7-8 0-16,-5-1-5 16,2-6-1-16,-3 6-3 15,-1 0-1-15,-6 8-1 16,-1 0 0-16,-4 8-2 15,0 2 0-15,-5 4 0 16,0 6 1-16,-4 3-1 16,-3 6 2-16,-6 4-1 0,1 9 8 15,-1-2 0-15,1 7 4 16,6-7-2-16,5-4 0 16,6-8-8-16,5-5 0 15,4-12-3-15,6-7 4 16,0-4 0-16,5-8 2 15,-3-1-3-15,6-5 0 16,-5 4-3-16,-2 1-2 16,-4 7 0-16,-3 5 16 15,-8 11 7-15,-5 7 11 16,-3 11 3-16,-3 7 4 16,-3 5-14-16,-1 3-7 15,3-7-11-15,4 0-1 16,3-12-22-16,4-6 27 15,8-8-479-15,7-10 153 16</inkml:trace>
  <inkml:trace contextRef="#ctx0" brushRef="#br0" timeOffset="66543.2679">10474 9678 358 0,'-13'3'183'0,"-3"-5"18"16,7 4-83-16,0-1 20 15,2 1-29-15,1 0 2 16,4 1-24-16,1 0-11 16,2-2-27-16,2-2-7 15,5-1-18-15,3-7-2 16,-1-4-8-16,4-1 4 15,-5 1 2-15,-3 0 6 0,-5 6-1 16,-5 3-1-16,-6 7-5 16,0 3-47-16,-2 8-280 15,-1 8-26-15,1 1-123 16</inkml:trace>
  <inkml:trace contextRef="#ctx0" brushRef="#br0" timeOffset="67265.1454">10419 10749 476 0,'1'-13'350'0,"1"-2"-40"15,2 2-111-15,-3 0-34 16,-1 7-89-16,-1 3-20 16,-3 2-26-16,0 4-7 15,-2 4-11-15,1 2-4 16,1 3-3-16,0 1-2 16,3-3-1-16,3-1-1 15,2-3 1-15,0-4 1 16,2-3 0-16,-2-2 2 0,-4 0 2 15,-3 2 1 1,-1 2 1-16,-2 2-36 0,3 6-322 16,-8 2 95-16</inkml:trace>
  <inkml:trace contextRef="#ctx0" brushRef="#br0" timeOffset="67969.6961">11282 10620 1023 0,'1'-17'322'0,"-10"7"65"16,-2 35-269-16,-1 19-47 16,-2 16-14-16,3 5-30 15,-2 16-3-15,5-6-12 16,0 3-2-16,5-12-3 0,-1-2-34 16,2-19-55-16,1-7-330 15,5-17 57-15</inkml:trace>
  <inkml:trace contextRef="#ctx0" brushRef="#br0" timeOffset="68288.3617">11040 10710 941 0,'-16'-32'410'16,"15"12"30"-16,6-12-199 15,11 1-66-15,11-4-23 16,4 5-48-16,11 6-13 16,-3 9-41-16,5 9-12 15,-6 13-17-15,-2 14-4 0,-11 7-4 16,-6 12 1-16,-14 0-2 16,-10 8 0-16,-10-6-3 15,-11 4-9-15,-1-9-13 16,-5 1-35-16,6-11-35 15,3-3-91-15,9-8-61 16,6-2-300-16,10-6 25 0</inkml:trace>
  <inkml:trace contextRef="#ctx0" brushRef="#br0" timeOffset="68438.248">11416 10852 596 0,'1'6'367'0,"-8"6"-11"15,-8 6-120-15,-1 7-95 16,5-1-46-16,1 9-46 16,5-3-29-16,3 4-5 15,4-3-21-15,2 4-106 16,2-10-95-16,4-2-170 16,2-10-78-16</inkml:trace>
  <inkml:trace contextRef="#ctx0" brushRef="#br0" timeOffset="68721.7129">11498 10975 433 0,'1'-3'339'0,"-3"1"-40"15,5-2-38-15,5 1-86 16,8-4-18-16,2 0-44 16,5-1-2-16,1 1-38 15,2-1-14-15,-4 2-26 16,0 5-10-16,-4 3-11 0,-5 7-1 15,-3 5-2-15,-5 7 0 16,-3 2-2-16,-6 8 0 16,-3-2-1-16,-1 2-1 15,0-7 0-15,2-3-12 16,4-11-16-16,4-10-63 16,5-10-41-16,4-13-173 15,2-9-121-15,7-17-38 16</inkml:trace>
  <inkml:trace contextRef="#ctx0" brushRef="#br0" timeOffset="68830.848">11892 10542 797 0,'-1'-17'400'0,"-5"6"-34"16,-1 10-215-16,-2 11-75 16,5 7-150-16,5 14-291 0,0 3 43 15</inkml:trace>
  <inkml:trace contextRef="#ctx0" brushRef="#br0" timeOffset="69069.4522">12099 10928 984 0,'-17'-5'374'0,"-1"0"25"16,0 0-272-16,-6 5-7 15,0 2-64-15,-3 8 1 16,1 2-6-16,1 7-9 15,3 0-15-15,7 8-7 16,7-2-11-16,9 1-3 16,9-5-16-16,12 0-96 15,6-8-84-15,13-3-266 16,1-9-33-16</inkml:trace>
  <inkml:trace contextRef="#ctx0" brushRef="#br0" timeOffset="69453.2228">12413 10952 480 0,'-16'9'432'15,"1"1"-57"-15,9-5-53 0,4 0-97 16,9-3-49-1,9-2-10-15,1-3-29 0,8-3-7 16,0-1-45-16,4-4-19 16,-8 0-36-16,0-1-7 15,-6 0-10-15,-3-2 1 16,-9 2 0-16,-5-2 1 16,-9 3-2-16,-10 0-1 15,-4 4-3-15,-12 3-2 16,1 8-4-16,-4 9 1 15,6 7-2-15,-1 15 2 16,12 3 1-16,4 13 1 16,10-4 1-16,10 1-1 15,10-6-2-15,17-7-1 16,10-16 1-16,16-7-54 16,4-12-45-16,17-13-462 0,-12-16 85 15</inkml:trace>
  <inkml:trace contextRef="#ctx0" brushRef="#br0" timeOffset="71669.2231">16159 10928 837 0,'-17'13'305'16,"2"-6"34"-16,12-7-223 15,14-7 10-15,11-11-36 16,18-9-4-16,5-4 0 16,10-6-10-16,-4 1-28 15,3 5-8-15,-15 9-16 16,-3 9-2-16,-15 13-5 0,-7 14 8 16,-13 8 2-16,-10 14 5 15,-9 0-2-15,-8 17-1 16,-4-2-10-16,-1 8-6 15,4-8-16-15,4-1-66 16,13-16-50-16,9-7-159 16,8-15-201-16,10-8-23 15</inkml:trace>
  <inkml:trace contextRef="#ctx0" brushRef="#br0" timeOffset="71948.6679">16674 11246 595 0,'13'-14'428'0,"-10"6"-41"16,-5 6-79-16,-1 4-125 0,-5 6-44 16,-2 2-73-16,-1 6-15 15,2 1-32-15,-1 3-27 16,6-3-53-16,0 3-160 16,3-5-217-16,0 0-28 15</inkml:trace>
  <inkml:trace contextRef="#ctx0" brushRef="#br0" timeOffset="72435.5158">17028 10840 577 0,'15'-39'534'0,"-4"6"-92"16,1-1 2-1,2 10-258-15,5 0-12 0,-1 10-79 16,6-1-16-16,2 9-35 16,1 3-18-16,-3 5-14 15,-2 6-2-15,-8 7 0 16,-10 7-1-16,-10 5-3 16,-13 6-6-16,-7 1-3 15,-9 4-2-15,2-7-2 0,-3-1 1 16,8-7 5-16,8-3-3 15,7-6 0-15,8-1-2 16,10-6-1-16,10-1-1 16,7-5 3-16,10 0 1 15,2-2 2-15,4 2 1 16,-6 1 1-16,-2 8 1 16,-12-1 1-16,-6 7 2 15,-9 3 1-15,-5 7 2 16,-7-3-1-16,-11 7 1 15,-3-2-2-15,-11 2 1 16,-2-9 0-16,-4 1-1 16,6-7 0-16,4-7-28 15,11-5-42-15,9-4-101 16,10-5-89-16,11-3-276 0,5-3-11 16</inkml:trace>
  <inkml:trace contextRef="#ctx0" brushRef="#br0" timeOffset="72819.3269">17720 10868 974 0,'14'-17'427'0,"-12"1"24"16,-5 3-250-16,-9 3-9 15,-6 3-82-15,-10 4 2 16,-5 5-33-16,-11 4-18 15,5 5-24-15,-5 11-5 16,6 2-12-16,3 13-2 16,10 2-4-16,3 9-3 15,10-5-4-15,9 4-3 16,9-10-4-16,10-7-2 16,7-15 0-16,16-8-1 15,7-14 1-15,11-10 2 16,-3-8 2-16,1-11 0 15,-11-2 2-15,-7-9-6 16,-15 3-8-16,-11-4-17 0,-12 9-5 16,-17-1-31-16,-12 15-8 15,-15 12-58-15,-3 16 214 16,-6 19-603-16,8 12 233 16</inkml:trace>
  <inkml:trace contextRef="#ctx0" brushRef="#br0" timeOffset="74320.9605">18797 10519 758 0,'-14'1'260'0,"-8"0"57"15,1-3-186-15,-9 4-4 0,-1 0-2 16,-15 2 0-16,2 3-10 16,-8 4 3-16,5 1-35 15,2 5-3-15,14 2-21 16,4 4-9-16,14 0-20 15,10 3-10-15,11 0-13 16,17-1-3-16,6-3-4 16,16-1-14-16,4-6-29 0,11-4-107 15,-6-5-88-15,7-3-244 16,-14-5-43-16</inkml:trace>
  <inkml:trace contextRef="#ctx0" brushRef="#br0" timeOffset="74558.6728">18311 10679 737 0,'-24'9'381'0,"6"-3"8"16,12-4-188-16,11-1 10 15,11-3-73-15,11-2-21 16,8-2-28-16,12-5-17 0,2 3-35 16,12 0-9-16,-2 1-33 15,3 2-107-15,-12 1-62 16,1-10-309-16,-15 3-22 16</inkml:trace>
  <inkml:trace contextRef="#ctx0" brushRef="#br0" timeOffset="74757.8715">18333 10808 761 0,'-15'4'372'0,"6"-3"19"16,11-1-161-16,13-6-36 15,11-6-38-15,14-6-25 16,4-2-34-16,17 0-21 15,-1 1-70-15,7 0-46 16,-6 9-447-16,-1-2 108 16</inkml:trace>
  <inkml:trace contextRef="#ctx0" brushRef="#br0" timeOffset="75304.1944">18398 11272 874 0,'-16'10'284'0,"16"-8"67"0,19-11-227 15,32-16 15-15,18-17-11 16,28-26 25-16,8-11-17 15,25-19-10-15,-9 3-41 16,8-10-19-16,-17 20-35 16,-2 5-38-16,-30 24-64 15,-7 11-430-15,-30 23 94 0</inkml:trace>
  <inkml:trace contextRef="#ctx0" brushRef="#br0" timeOffset="76002.1352">19131 11307 586 0,'-8'13'293'16,"3"-5"18"-16,13-3-83 15,7-8-44-15,13-8 18 16,4-9-40-16,17-11 4 16,-1-6-51-16,11-10-19 15,-6 0-41-15,1-3-10 0,-16 9-22 16,-5 1-6-16,-20 13-7 15,-13 4-1-15,-12 9-5 16,-17 8-3-16,-6 12-2 16,-10 16-1-16,2 11 3 15,-2 18 14-15,7 3 5 16,5 11 6-16,17-9 0 0,15 1-6 16,12-18-12-16,21-8-11 15,10-16-29-15,19-13 141 16,4-11-633-16,5-9 234 15</inkml:trace>
  <inkml:trace contextRef="#ctx0" brushRef="#br0" timeOffset="78268.4334">20734 8530 589 0,'-2'-9'235'0,"8"3"6"16,6 8-150-16,8 9-54 15,5 5-30-15,5 15-4 16,-3 7-5-16,1 17 3 16,-6 7 1-16,-8 12 3 15,-11-3 1-15,-11 8 1 16,-10-6 1-16,-9 13 2 0,-2-9-1 16,-6 8 14-16,2-11 11 15,0 1 27-15,3-18 9 16,-2 5 17-16,6-11-7 15,2 2-4-15,7-6-28 16,2 1-9-16,8-7-19 16,6 2-4-16,6-9-9 15,8 0 0-15,3-5-1 16,7-3 2-16,-1-5 1 16,5 0 3-16,-5-4 0 0,0 1 3 15,-7-5-1-15,-3 0 10 16,-6-4 3-16,-6 0 10 15,-5-2-2-15,-4 1 1 16,-4-1-8-16,-4 2-6 16,-2 2-10-16,-2 6-4 15,1 4-5-15,1 8-3 16,5 2-3-16,1 9-1 16,6 2 0-16,5 7 0 15,4 3-1-15,9 16 0 16,2 0 2-16,7 17 0 15,0-2 1-15,3 15 2 16,-5-8 1-16,2 14 0 16,-10-12 1-16,-5 8 5 0,-10-19 6 15,-10 6 29-15,-7-19 12 16,-10 4 23-16,-3-13 6 16,-17 1 11-16,-1-15-23 15,-9 0-6-15,7-14-21 0,2-4-10 16,17-11-18-16,12-8-82 15,15-11-87-15,13-14-388 16,8-18 25-16</inkml:trace>
  <inkml:trace contextRef="#ctx0" brushRef="#br0" timeOffset="81917.1505">22122 9771 637 0,'-2'-9'292'15,"0"-3"24"-15,1 4-144 16,0-5-14-16,-1 3-30 16,-3-4 9-16,-4 5-20 15,-9-3 1-15,-5 5-37 16,-10-2 1-16,-4 4-19 15,-9 2-3-15,2 4-16 16,-3 6-7-16,11 9-16 16,3 11-12-16,13 5-10 0,6 13-5 15,13-5-3-15,14-3 2 16,7-12 3-16,13-11 3 16,4-15 1-16,9-12 3 15,-5-5 1-15,2-9 1 16,-11 4 0-16,-3-2-1 15,-12 11-2-15,-3 6-2 16,-5 12-3-16,-6 15-1 16,-2 11 0-16,-3 8 1 15,-2 3 2-15,-3 5 1 16,0-7 2-16,-3 4 0 16,-2-7 0-16,-5 7 1 15,-3-6 1-15,-6 0 0 16,-2-7 1-16,-4-4 3 0,1-11 0 15,-5-8 4-15,8-8-9 16,0-10-62-16,5-4-67 16,4-4-175-16,10 4-206 15,4 6-47-15</inkml:trace>
  <inkml:trace contextRef="#ctx0" brushRef="#br0" timeOffset="82126.4">22221 10246 1108 0,'-5'-19'355'0,"-2"8"66"16,3 8-303-16,-1 8-30 16,-2 5-33-16,-1 12-16 15,-1 2-12-15,-2 11-3 16,3 0-24-16,4 3-105 15,1-5-99-15,8-3-245 16,5-12-57-16</inkml:trace>
  <inkml:trace contextRef="#ctx0" brushRef="#br0" timeOffset="82485.1922">22607 9979 495 0,'-21'15'515'0,"2"-4"-103"16,21-7-27-16,-4 0-211 16,9-10-71-16,11-10-13 15,6-4-41-15,10-9-3 16,4 2-18-16,2-4-9 15,-4 7-8-15,-4 6-1 16,-11 8-2-16,-7 9-1 16,-11 9-2-16,-10 11 0 15,-7 4 0-15,-5 11 0 16,-2-1 0-16,-1 6-19 16,5-3-21-16,2 3-66 15,9-5-58-15,6 0-167 16,7-7-133-16,8-6-41 15</inkml:trace>
  <inkml:trace contextRef="#ctx0" brushRef="#br0" timeOffset="82833.9423">23138 9924 584 0,'15'-30'412'16,"-4"2"-32"-16,-5 7-121 15,-6 4-28-15,-5 6-87 16,-3 3-30-16,-4 6-37 15,-6 9-20-15,-3 6-36 0,-4 11-4 16,1 6-5 0,-4 11 3-16,1-1 0 0,1 7 0 15,4-1-5-15,1 3-3 16,7-10-3-16,10-2-2 16,6-13-1-16,13-4-1 15,6-11 1-15,9-9 0 16,2-9 1-16,11-17 1 15,-3-8 1-15,7-22 1 16,-4-2 0-16,-4-10 1 16,-11 9 1-16,-11 1 3 15,-15 20-1-15,-14 10-2 16,-11 19-6-16,-15 17-72 16,-6 15-107-16,-3 16-312 15,-2 4-2-15</inkml:trace>
  <inkml:trace contextRef="#ctx0" brushRef="#br0" timeOffset="85019.084">24327 9109 753 0,'-1'-23'285'0,"-12"-5"33"16,-4 8-198-16,-11 6-47 15,-4 7-31-15,-13 10-1 16,-2 12-4-16,-7 14 18 16,9 5 4-16,-2 15 11 15,15 2-9-15,4 5-5 16,15-5-18-16,7 4-5 16,13-13-15-16,12 1-3 15,10-9-6-15,16-2 0 16,1-11-21-16,14-4-90 15,-3-11-66-15,5-9-252 16,-14-10-29-16</inkml:trace>
  <inkml:trace contextRef="#ctx0" brushRef="#br0" timeOffset="85255.5858">23730 9372 537 0,'-23'-10'393'15,"4"0"-29"-15,9 14-93 0,10-15-62 16,13 0-59-16,17-2 7 16,9 0-41-16,18-3-8 15,5 3-40-15,11 2-16 16,-2 1-25-16,4 5-73 15,-14 7-84-15,6 6-360 16,-17 3 23-16</inkml:trace>
  <inkml:trace contextRef="#ctx0" brushRef="#br0" timeOffset="85455.0114">23726 9469 834 0,'0'3'292'16,"15"-2"80"-16,15-2-213 15,21-6-10-15,4-4-20 16,12-6-25-16,-2 4-37 16,4-1-77-16,-4 7-409 15,-1 3 106-15</inkml:trace>
  <inkml:trace contextRef="#ctx0" brushRef="#br0" timeOffset="85984.7706">23688 10251 784 0,'-27'22'271'16,"9"-14"52"-16,21-16-165 15,23-11-51-15,34-19 21 16,14-13-15-16,35-22 18 16,15-3-27-16,29-18-6 15,-10 5-26-15,17-7-11 16,-21 20-28-16,-9 7-49 16,-36 24-59-16,-8 16-402 15,-34 20 74-15</inkml:trace>
  <inkml:trace contextRef="#ctx0" brushRef="#br0" timeOffset="87266.4428">23536 10971 696 0,'-48'22'308'15,"11"-7"13"-15,10-4-144 16,20-4-87-16,14-8-3 15,15-8-27-15,14-11-3 16,5-8-13-16,14-10-7 0,-2-1-16 16,7-2-1-16,-10 8-8 15,-4 9-1-15,-16 14-1 16,-13 12 2-16,-19 12-1 16,-18 18 1-16,-13 7-2 15,-10 16 0-15,-2-1-8 16,-1 9-34-16,12-11-21 0,9-4-58 15,13-12-63-15,12-5-226 16,12-16 31-16</inkml:trace>
  <inkml:trace contextRef="#ctx0" brushRef="#br0" timeOffset="87585.9443">24016 10930 400 0,'11'-28'295'16,"-10"7"-28"-16,-4 3-13 15,-3 8-121-15,-9 7-4 16,-2 4-35-16,-8 9-11 16,-3 5-35-16,-7 11-3 15,4 3-11-15,-1 10 4 16,5-1-5-16,5 5 0 16,11-5-9-16,9 2-3 15,9-9-9-15,14-5-1 0,8-11-3 16,10-7 1-16,1-9 0 15,5-13 3-15,-10-8 1 16,0-11 3-16,-12-4 1 16,-5-10 4-16,-9 5-1 15,-11 1 1-15,-8 10-4 16,-7 8-12-16,-5 15-22 0,-6 10-69 16,2 11-51-16,0 10-292 15,11 3 24-15</inkml:trace>
  <inkml:trace contextRef="#ctx0" brushRef="#br0" timeOffset="87983.1308">24366 10925 892 0,'1'-27'284'0,"-18"-1"64"15,1 11-236-15,-9 6-26 16,-2 6-19-16,-6 10-9 16,1 7-16-16,-1 12 0 15,7 5-9-15,-2 14 7 0,9-2 0 16,2 10 3-16,7-7-10 16,7-1-4-16,12-10-11 15,9-6-3-15,5-14-6 16,13-10 1-16,1-11 0 15,6-14 2-15,-1-8-2 16,1-11 2-16,-12 0-1 16,-5-7 5-16,-14 4-2 0,-12-2 0 15,-13 9-7-15,-15 9-8 16,-8 14-11-16,-11 16-39 16,4 13-38-16,0 14-116 15,14 5-125-15,11 0-120 16,14-8-83-16</inkml:trace>
  <inkml:trace contextRef="#ctx0" brushRef="#br0" timeOffset="88452.9113">24727 10436 841 0,'21'-35'347'16,"-17"14"20"-16,-8 18-196 15,-9 17-96-15,-10 22-16 0,-6 13-43 16,-10 23-4-16,0 3-6 16,-6 16-1-16,6-10-2 15,-3 8 0-15,9-15-2 16,5 0 1-16,13-21 0 16,13-8 1-16,11-19 1 15,14-14 8-15,8-19 2 16,11-16 6-16,-1-12 2 0,6-11 5 15,-6 0-5-15,-2 2 0 16,-10 11-5-16,-6 7-11 16,-12 16-26-16,-7 14-113 15,-11 8-91-15,-10 16-197 16,-2 5-67-16,-8 12 19 16,0-3 147-16,1 2 374 15,2-10 200-15,3 1-66 16,8-12 13-16,5-5-11 15,7-6-85-15,9-8-22 16,4-5-33-16,8-7-10 16,1-3-29-16,5-3-86 15,-3 1-75-15,0 3-82 16,-4 2-80-16</inkml:trace>
  <inkml:trace contextRef="#ctx0" brushRef="#br0" timeOffset="89032.68">24727 11145 73 0,'-5'-1'259'0,"-1"-2"-54"0,-3 4 7 15,3 2-29-15,0 5-80 16,-2 5-24-16,1 4-31 16,0 6 3-16,0 0-2 15,2 3 4-15,4-5-10 16,6-2-10-16,2-8-12 0,7-7-6 16,2-7-6-16,8-8 0 15,2-6-1-15,7-8 0 16,0 0-2-16,2-5-2 15,-6 5-1-15,-8 2-1 16,-7 5 2-16,-6 6 24 16,-3 7 8-16,-7 4 11 15,-1 5 5-15,-2 4 3 16,-1 2-23-16,-5 5-7 16,1 1-11-16,-1 5 0 15,0-1-2-15,-2 3 3 16,5-2 6-16,5-1 3 15,4-8-3-15,8-1-1 16,5-8-5-16,3-7-4 0,3-4-4 16,4-5 0-16,-4-6-1 15,2-1 0-15,-1 4-2 16,-4-3 0-16,-3 5-1 16,-3 5 1-16,-5 3 0 15,-5 5 1-15,-3 7 0 16,-7 7 1-16,-2 4 0 15,-3 5 2-15,2 1-1 16,-1-1 0-16,6-4-1 0,6 1 1 16,6-8-4-1,6-5 2-15,5-5 1 0,11-7 3 16,0-4 1-16,6-4 3 16,-3 1 0-16,1 2 1 15,-12 3-3-15,-1 4 4 16,-10 4-2-16,-6 8 5 15,-8 5-20-15,-3 7 146 16,0 3-575-16,-2 2 220 16</inkml:trace>
  <inkml:trace contextRef="#ctx0" brushRef="#br0" timeOffset="93942.7403">2340 13890 587 0,'-15'10'205'0,"0"-9"43"16,3 3-134-16,5-3-43 15,4 1 12-15,0 4-26 16,2 7 7-16,1-1-10 0,0 9 10 16,0-1-7-16,1-1-2 15,3-7-16-15,3-4-3 16,2-10-17-16,8-8-5 15,-1-3-6-15,5-1 0 16,-5-1-2-16,-3 3 1 16,-8 5-1-16,-7 3 2 15,-6 4-1-15,-4 3 1 16,-5 1-18-16,4 7-353 16,2 5 112-16</inkml:trace>
  <inkml:trace contextRef="#ctx0" brushRef="#br0" timeOffset="94798.711">3187 13660 488 0,'47'-41'321'16,"-3"2"8"-16,-5 4-72 15,-14 11-56-15,-11 13-3 16,-21 16-83-16,-16 19-17 16,-9 10-33-16,-13 16-16 15,0 5-23-15,-7 13 3 16,7-7-3-16,-2 10 12 16,10-7 0-16,-1 5 7 15,13-10-8-15,9 3-5 16,11-13-14-16,13-1-7 0,13-15-8 15,16-3 0-15,4-15-13 16,19-9-85-16,5-12-61 16,17-11-329-16,-6-9 2 15</inkml:trace>
  <inkml:trace contextRef="#ctx0" brushRef="#br0" timeOffset="94970.6306">3209 13904 465 0,'-41'18'478'0,"3"0"-82"16,10-16-8-16,13 9-232 15,13-2-58-15,16-1-8 16,13 1-56-16,20-6-6 16,10-6-7-16,16-12-88 15,1-5 245-15,7-18-608 16,-17-2 200-16</inkml:trace>
  <inkml:trace contextRef="#ctx0" brushRef="#br0" timeOffset="95152.0279">3446 13532 1294 0,'-29'12'413'15,"11"1"81"-15,11-5-362 16,14-3-16-16,10-2-42 15,16-6-25-15,8 0-13 0,22-4-28 16,7-4-64-16,24 1-469 16,-7 0 117-16</inkml:trace>
  <inkml:trace contextRef="#ctx0" brushRef="#br0" timeOffset="96496.4358">3941 13991 466 0,'-17'-19'399'15,"0"0"-30"-15,10 8-54 16,2 0-93-16,4 3-67 16,6 7-22-16,8 4-61 0,9 3-21 15,6 1-30-15,15 1-27 16,6-3-54-16,19-7-148 15,3-5-235-15,13-11-20 16</inkml:trace>
  <inkml:trace contextRef="#ctx0" brushRef="#br0" timeOffset="97914.5282">4711 13515 723 0,'10'-38'337'0,"-18"30"16"15,-3 3-167-15,0 15-87 16,-2 11-17-16,-4 13-64 15,-1 19-9-15,-1 6-4 0,0 17-3 16,5 3-1-16,-4 10 1 16,4-9-2-16,5-1 0 15,4-20-2-15,6-13 1 16,12-23-1-16,11-16 5 16,7-18 6-16,16-23 16 15,5-11 2-15,7-21 5 16,-5-2-3-16,7-15-1 15,-10 12-10-15,0-4-52 16,-7 20-69-16,-3 7-292 16,-13 25 21-16</inkml:trace>
  <inkml:trace contextRef="#ctx0" brushRef="#br0" timeOffset="98297.865">4995 14060 663 0,'-7'2'278'15,"3"0"19"-15,4-2-176 16,4 2-15-16,1-4-37 16,7-3-9-16,2-2-6 15,4-7 6-15,3-4-10 0,3-4 1 16,-4 3-13-16,-1-6-1 15,-6 8-10-15,-7 2 1 16,-6 6-5-16,-9 1 1 16,-5 8-7-16,-7 7-1 15,-4 4-6-15,-5 11 9 16,1 5 6-16,-2 8 10 16,5 1 2-16,4 4 2 15,7-5-12-15,6 1-9 16,7-10-12-16,9 0-1 15,6-13-5-15,13-6-41 16,5-11-38-16,14-17-134 16,2-11-236-16,17-20-4 15</inkml:trace>
  <inkml:trace contextRef="#ctx0" brushRef="#br0" timeOffset="98833.5915">5487 13527 669 0,'0'-37'360'16,"-7"14"-3"-16,-2 16-178 15,-7 15-18-15,-3 13-71 16,-5 18-14-16,0 9-22 16,-2 20 2-16,4-2-13 15,4 15-7-15,6-6-17 0,6 4-5 16,4-14-9-16,7-2-3 16,4-19-2-16,7-8-1 15,4-16 0-15,3-8 0 16,1-12 1-16,5-12 3 15,-2-5 1-15,0-8 3 16,0-4-1-16,-1-1 2 16,-4 3-2-16,0 3 0 15,-6 7-1-15,-1 3 0 16,-4 6-2-16,-2 7 0 16,-3 2 0-16,-2 9 1 15,-4 5 0-15,-1 7 1 16,-2 4-1-16,-3 4 0 15,2 0-1-15,3 0-1 16,3-5-1-16,4-3-2 16,6-8 1-16,7-7-1 15,6-9 1-15,6-8 0 16,-1-5 1-16,4-10 0 0,-5 2 1 16,-1-4 1-16,-7 8 1 15,-4 1-1-15,-6 9 0 16,-1 2 2-16,-7 6-1 15,0 8 4-15,-1 4-1 16,-1 9 3-16,-4 4-2 0,2 5 0 16,0-4-3-16,2-3-28 15,4-6-29-15,4-9-76 16,3-11-61-16,3-16-267 16,0-11 21-16</inkml:trace>
  <inkml:trace contextRef="#ctx0" brushRef="#br0" timeOffset="98951.3521">6026 13561 435 0,'0'-51'411'16,"-5"24"-73"-16,-5 15-62 15,0 20-140-15,-2 18-64 16,4 9-134-16,6 16-276 16,6-2 62-16</inkml:trace>
  <inkml:trace contextRef="#ctx0" brushRef="#br0" timeOffset="99181.122">6349 13989 1003 0,'-11'2'446'0,"-4"6"15"16,-3-5-217-16,0-2-99 0,-7 3-13 16,0 4-54-16,-3 7-4 15,0 4-25-15,2 9-15 16,8 1-22-16,8 6-8 15,7-3-11-15,14-2-51 16,8-8-48-16,15-9-107 16,4-12-66-16,14-14-249 15,-3-10 5-15</inkml:trace>
  <inkml:trace contextRef="#ctx0" brushRef="#br0" timeOffset="99399.9156">6752 13457 762 0,'12'-75'374'0,"-9"16"-1"16,-7 26-201-16,-7 26 1 16,-4 28-73-16,-17 30-18 0,-3 16-11 15,-11 31-4-15,2 2-23 16,-4 19-7-16,14-14-14 16,5 2-5-16,16-24-13 15,10-7-18-15,11-26-23 16,10-10-59-16,6-18-35 15,8-11-113-15,0-14-133 16,10-16-49-16,-2-8-79 16</inkml:trace>
  <inkml:trace contextRef="#ctx0" brushRef="#br0" timeOffset="100098.0686">6926 13994 606 0,'-5'-4'373'16,"0"1"-2"-16,2 1-143 15,-1 1-4-15,0 5-83 16,-1-1-11-16,-1 1-44 15,2 0-17-15,-1-1-29 16,3-1-11-16,0 0-14 0,1 1-4 16,-1-1-4-16,2 1 2 15,-1 0-1-15,2 1 2 16,2-2 0-16,-1 4 2 16,3 2-1-16,0 2 0 15,2-2 0-15,2 1-1 16,2-1-3-16,3-5-1 15,1-3-1-15,4-5 0 16,1-5-1-16,-1-2 5 16,-1-2 6-16,-6 0 13 15,-5 4 4-15,-7-3 7 16,-7 6-3-16,-5-2-3 16,-6 3-13-16,-6 0-2 15,-2 5-7-15,-5 6 0 16,1 6-1-16,-6 10 7 0,4 6 1 15,-2 13 3-15,5 0 0 16,1 11-1-16,8-1-8 16,5 1-3-16,11-7-7 15,16-7-1-15,9-17-4 16,19-16-46-16,11-16-49 0,16-19-121 16,0-6-346-16,12-9 25 15</inkml:trace>
  <inkml:trace contextRef="#ctx0" brushRef="#br0" timeOffset="101796.558">7512 14068 453 0,'-8'-20'268'15,"3"2"7"-15,1-1-54 16,4 3-32-16,-1 3 4 16,0 6-44-16,-4 6-4 0,-1 6-49 15,1 6-17-15,-1 5-35 16,1 3-13-16,2-3-17 15,3 0-4-15,2-5-6 16,3-4-1-16,1-5 0 16,3-2-12-16,0-4-39 15,1-2-161-15,0 5-227 16,-6 5-17-16</inkml:trace>
  <inkml:trace contextRef="#ctx0" brushRef="#br0" timeOffset="102080.496">7504 14240 828 0,'-10'4'305'0,"-3"-2"31"15,6 3-230-15,4 0-3 16,2 1-49-16,2 2-9 15,2-2-9-15,2-1-7 16,3-3-16-16,0-3-1 16,-1-3-3-16,-2 0 3 15,-3-1 1-15,-3 3 0 16,-1 2 3-16,-2 1-65 0,3 2-335 16,-4-1 93-16</inkml:trace>
  <inkml:trace contextRef="#ctx0" brushRef="#br0" timeOffset="104403.7111">8536 13574 260 0,'-10'-7'265'0,"-5"3"-28"16,1 6-49-16,-3 6-14 15,2 4-70-15,-1 7-14 16,3 3-36-16,2 1-8 16,7-4-18-16,4-4-7 0,6-5-9 15,3-8-2 1,2-4-3-16,3-6-6 0,-2-4-14 15,-3-2-43-15,-2 4-23 0,-2 2-41 16,-5 5-29-16,-2 5-135 16,0 7 39-16</inkml:trace>
  <inkml:trace contextRef="#ctx0" brushRef="#br0" timeOffset="104814.5656">9310 13338 598 0,'18'-26'393'15,"-6"1"-16"-15,-5 1-95 0,-7 5-79 0,-11 5-31 16,-7 10-68 0,-10 6-12-16,-9 8-35 0,-12 12-6 15,-2 6-19-15,-9 13-5 16,4 4-8-16,-2 11-4 15,15-1-7-15,7 10-4 16,16-9-5-16,11 4 2 16,17-9-16-16,11-2-79 15,15-8-62-15,16-4-128 16,7-12-62-16,10-3-126 16,-5-11-24-16</inkml:trace>
  <inkml:trace contextRef="#ctx0" brushRef="#br0" timeOffset="105148.8872">9432 13824 306 0,'26'-25'435'0,"-6"-1"-53"16,-14 6-29-16,-8 0-43 16,-9 6-110-16,-7 5-36 0,-4 4-71 15,-5 6-19-15,1 5-34 16,-5 12-11-16,5 1-17 16,1 11-4-16,2 4-7 15,7 9-1-15,8-2-3 16,8 2-4-16,9-9-1 15,12-5 1-15,6-15 1 16,14-12 4-16,1-10 4 0,8-13 3 16,-6-3 1-16,-3-11 2 15,-13 2 2-15,-10-6 5 16,-14 5 0-16,-13 0 2 16,-10 9-2-16,-7 9-9 15,-1 10-17-15,-6 13-59 16,5 12-55-16,3 12-185 15,8 5-183-15,8 1-36 16</inkml:trace>
  <inkml:trace contextRef="#ctx0" brushRef="#br0" timeOffset="105513.8204">9740 13740 237 0,'2'-13'355'0,"-4"-1"-64"0,-3 6 15 15,-1 6-114-15,2 4-51 16,-4 9-35-16,-2 5-39 16,-1 8-12-16,3 4-25 15,0 5-7-15,3-5-10 16,6 1-4-16,5-10-3 0,4-4 1 16,4-9-2-16,8-5 3 15,0-9 0-15,6-9 3 16,-1-3-1-16,6-6 0 15,-8 0-1-15,2 2 0 16,-5 6-2-16,-4 3 1 16,-6 7-2-16,-4 6 4 15,-7 7-1-15,-6 9 2 16,-4 8-1-16,-5 9 2 16,-2 2-3-16,1 3-15 15,5-7-27-15,7-4-79 16,9-10-52-16,14-9-180 15,6-7-44-15,16-10-66 16</inkml:trace>
  <inkml:trace contextRef="#ctx0" brushRef="#br0" timeOffset="105798.7907">10298 13712 287 0,'11'-29'256'16,"-5"1"-32"-16,-11 8-58 15,-10 6-45-15,-4 8-56 16,-8 12 6-16,-1 6 0 15,-2 7 45-15,4 4 11 16,2 4 12-16,7-3-27 16,7 1-20-16,8-3-50 15,7 3-14-15,6-6-19 0,9 3-5 16,2-6-4-16,3 3 1 16,1-7 2-16,-3 2 1 15,-6-5 1-15,-9 1 8 16,-10-2 1-16,-10 2 3 15,-9 0 0-15,-6 0 1 16,-1-1-4-16,0-3-64 16,9-5-54-16,8-5-155 15,11-3-104-15,13-6-49 16,9-4-112-16</inkml:trace>
  <inkml:trace contextRef="#ctx0" brushRef="#br0" timeOffset="106480.309">10410 13763 203 0,'48'-24'288'15,"-12"5"-46"-15,-7 3 42 16,-11 9-79-16,-11 6 6 0,-9 8-45 16,-9 7-10-16,-1 8-46 15,-8 7-24-15,3-1-45 16,2 5-12-16,5-5-16 16,7-1-6-16,10-7-5 15,8-5-2-15,5-9-1 16,8-7 1-16,0-6 2 15,5-11 2-15,-1-4 0 16,1-7 2-16,-6 5-1 0,0-4 1 16,-8 8 0-16,-3 3 0 15,-8 7-2-15,-2 5 3 16,-8 8-2-16,-3 7 2 16,-3 5-2-16,-5 12 1 15,-1 2-3-15,0 5-1 16,5-3-1-16,4 1-3 15,5-11-1-15,7-3 0 16,5-9 0-16,7-7 1 16,3-7 1-16,6-7 2 15,1-6 1-15,3-9 0 16,-2 0 0-16,2-4 1 16,-4 5-1-16,0-2 1 0,-9 8-1 15,0 3 0 1,-7 7-1-16,-5 5 1 15,-4 10 0-15,-7 6 0 0,-3 5 0 16,-5 10 0-16,-2 0-1 16,0 8 0-16,5-5-2 15,3 2-1-15,9-9 0 16,6-2-1-16,3-7 0 16,8-6 2-16,1-8 1 15,4-7 0-15,1-10 1 0,6-7 1 16,-5-3 0-16,2-2 0 15,-6 5 1-15,0 4 8 16,-7 9 2-16,-3 5 7 16,-6 8 3-16,-3 5 2 15,-4 4-6-15,-1 6 2 16,-1 3-27-16,0-1-114 16,2 0-110-16,2 0-226 15,4-8-75-15</inkml:trace>
  <inkml:trace contextRef="#ctx0" brushRef="#br0" timeOffset="106862.8551">11192 13967 790 0,'-2'-1'289'0,"9"-6"54"15,6-5-203-15,11-13 20 16,6-5-31-16,10-7 5 16,1 3-25-16,6-2-22 15,-8 12-35-15,-2 5-13 16,-12 11-24-16,-5 8-3 16,-11 8-3-16,-8 11 3 15,-3 3-14-15,-7 9-60 16,-4 2-47-16,4 3-216 15,3-7-145-15,4-14-57 0</inkml:trace>
  <inkml:trace contextRef="#ctx0" brushRef="#br0" timeOffset="109612.8084">11876 13759 833 0,'5'-53'378'15,"-11"8"9"-15,5 9-178 16,-3 17-72-16,-3 15-32 16,-2 14-39-16,-6 14 6 15,0 7-24-15,-1 14-2 16,2 1-7-16,-1 11-5 16,5-4-12-16,2 8-5 15,3-8-9-15,4 2-58 16,3-12-56-16,5-3-372 15,4-11-5-15,-2-9-175 0</inkml:trace>
  <inkml:trace contextRef="#ctx0" brushRef="#br0" timeOffset="109912.4828">11784 13836 643 0,'-12'-11'401'0,"2"0"-8"15,2-5-134-15,9-4-57 16,8 1-63-16,11-4-28 16,5 2-40-16,11 0-14 15,1 7-29-15,3 4-9 16,-5 10-12-16,-2 9 0 16,-11 7 1-16,-12 9 4 15,-8 5 2-15,-10 9 4 16,-11 0-1-16,-7 2 0 15,-1-8-4-15,-4-3-27 16,3-13-37-16,6-8-137 16,7-12-95-16,8-7-208 15,7-11-73-15</inkml:trace>
  <inkml:trace contextRef="#ctx0" brushRef="#br0" timeOffset="110129.1099">12345 13240 849 0,'29'-42'407'0,"-19"12"2"16,-3 12-178-16,-8 14-96 15,-5 16-35-15,-4 12-55 0,-5 19-7 16,0 8-25-16,0 19-5 16,2-1-4-16,-2 14-2 15,4-9-18-15,-2 5-69 16,3-12-61-16,2-4-211 15,4-18-91-15,3-10-82 16</inkml:trace>
  <inkml:trace contextRef="#ctx0" brushRef="#br0" timeOffset="110413.9918">12176 13705 724 0,'-13'-1'405'0,"6"6"-11"16,5-1-173-16,9 0-20 15,5-1-84-15,12-2-14 16,2-4-31-16,12-4-16 0,0-3-28 16,7-5-7-16,-3 1-10 15,1-1-2-15,-8 5-2 16,-3 4 1-16,-10 7 0 16,-5 6 1-16,-7 7-2 15,-6 4 2-15,-4 2 0 16,-4 4 0-16,-2-5-1 15,-3 1 0-15,-2-4-3 16,3-1-31-16,1-7-38 0,4-3-135 16,5-10-105-16,11-7-186 15,3-9-77-15</inkml:trace>
  <inkml:trace contextRef="#ctx0" brushRef="#br0" timeOffset="110533.3998">12737 13354 515 0,'1'-7'392'0,"-4"3"-69"16,-6 5-89-16,2 6-235 16,3 1-283-16,4 10 8 15</inkml:trace>
  <inkml:trace contextRef="#ctx0" brushRef="#br0" timeOffset="110880.8178">12877 13651 690 0,'-9'0'461'0,"-12"-1"-48"16,-2 3-89-16,3 2-188 15,4 1-18-15,6 6-66 16,-1 5-5-16,4 5-17 16,4 8-5-16,1-1-7 0,3 6 1 15,4-4-3-15,10-1 1 16,4-12-5-16,10-6 0 15,3-11-2-15,4-10 1 16,-6-7 0-16,1-9 3 16,-10 0 0-16,-4-5 3 15,-6 3-1-15,-5-2 5 16,-9 6-3-16,-7 1-8 16,-6 9-12-16,-9 8-30 15,-3 10-27-15,-5 10-64 16,3 5-65-16,5 7-311 15,11-3 49-15</inkml:trace>
  <inkml:trace contextRef="#ctx0" brushRef="#br0" timeOffset="111229.0283">13204 13709 791 0,'5'-12'416'16,"-5"2"-22"-16,-1 5-206 15,-3 2-40-15,2 6-94 16,-4 9-22-16,0 4-16 16,-1 12-9-16,0 3-5 15,2 6 0-15,2-3 2 16,5 0 3-16,3-10 2 0,9-6 1 16,3-10 1-16,11-8 2 15,2-9 1-15,12-9 10 16,-6-8 6-16,7-4 9 15,-7 0 1-15,-2 2 3 16,-9 8-9-16,-3 8-6 16,-7 10-10-16,-4 9-1 15,-5 6-6-15,-2 9 4 16,-2 0-7-16,0 4-103 16,1-4 39-16,5 0-429 15,1-12 50-15</inkml:trace>
  <inkml:trace contextRef="#ctx0" brushRef="#br0" timeOffset="113078.5862">15019 13061 481 0,'10'-41'439'0,"-10"8"-67"16,-9 20-48-16,-10 15-161 16,-6 10-55-16,-9 17-32 15,-5 8-37-15,-5 17-6 16,0-2-20-16,-1 15-6 15,8-4-4-15,5 4 0 16,12-10 0-16,7 1 0 0,12-14-3 16,10-3 2-16,11-13-13 15,15-5-104-15,5-10-155 16,15-6-143-16,-2-7-110 16</inkml:trace>
  <inkml:trace contextRef="#ctx0" brushRef="#br0" timeOffset="113221.997">15051 13400 879 0,'-33'26'384'16,"-7"-1"23"-16,-1 15-198 15,3 1-98-15,2 5-23 16,11-5-58-16,4 3-20 16,9-7-49-16,10 3-126 15,9-8-250-15,9 2-12 16,4-8-191-16</inkml:trace>
  <inkml:trace contextRef="#ctx0" brushRef="#br0" timeOffset="113371.804">15121 13813 985 0,'-4'3'383'0,"-10"6"28"15,-2 6-267-15,-2 7-45 0,5 2-56 16,-1 7-68-16,6-2-83 15,1 7-308-15,6-3 28 16</inkml:trace>
  <inkml:trace contextRef="#ctx0" brushRef="#br0" timeOffset="113764.8073">15806 13210 895 0,'37'-36'321'15,"-29"14"54"-15,-8 10-205 16,-8 12-55-16,-9 13 1 16,-10 7-43-16,-11 12 1 15,-1 6-22-15,-8 15 0 16,3-1-12-16,-3 15-4 15,9-4-11-15,1 11-7 16,10-9-10-16,8 0-3 16,9-12-1-16,14-8-1 15,10-18 0-15,9-12 0 16,8-16 0-16,9-14 4 0,-2-8 1 16,1-11 2-16,-9 1 2 15,-7-3 2-15,-12 6-5 16,-15 1-10-16,-9 11-16 15,-12 4-43-15,-5 9-50 16,-9 12-117-16,5 10-257 16,5 12 16-16</inkml:trace>
  <inkml:trace contextRef="#ctx0" brushRef="#br0" timeOffset="120427.7022">16975 12558 897 0,'-1'-33'254'16,"-6"26"62"-16,-4 11-251 15,-7 17-3-15,0 8-22 16,-8 17-8-16,1 5-5 15,-3 16-8-15,0 2-10 0,-4 9 9 16,7-11 9-16,1 1 19 16,4-19 7-16,9-9 10 15,6-18-8-15,10-5 6 16,5-13-12-16,11-7-1 16,1-5-10-16,9-10-1 15,-2-5-13-15,7-4-4 16,-5-2-5-16,3-3-28 15,-7 3-27-15,-3 6-62 16,-10 5-43-16,-6 12-136 16,-9 13-113-16,-9 13-20 15,-3 5-103-15</inkml:trace>
  <inkml:trace contextRef="#ctx0" brushRef="#br0" timeOffset="120542.2276">16864 13122 177 0,'-28'33'289'15,"7"-7"-55"-15,2-1 30 0,7-5-99 16,4-3-40-16,8-5-62 15,9-2-17 1,4-7-48-16,11-5-219 0,6-3-52 16,9-7-72-16</inkml:trace>
  <inkml:trace contextRef="#ctx0" brushRef="#br0" timeOffset="121060.6942">17218 12966 293 0,'-17'12'294'15,"-5"-1"-46"-15,-3 8 3 16,2 3-107-16,2 4-15 16,5 0-53-16,3 4-3 15,6-3-28-15,3 1-6 16,5-6-13-16,5-3 2 16,1-7-5-16,6-6 6 15,2-6 1-15,7-11 5 16,4-4-3-16,5-8-2 15,-2-3-9-15,1-5-4 16,-7 5-6-16,-4 1-1 16,-5 10-2-16,-4 3 0 15,-4 10-1-15,0 6 1 16,-5-1-2-16,-2 6 0 0,0 2-1 16,-3 4-2-16,-1 1 0 15,-1 7-2-15,-1-2-1 16,1 4-1-16,2-2-1 15,0 0-1-15,4-5 0 16,5-5 2-16,3-7 2 16,4-7 4-16,6-7 4 0,2-8 3 15,2-4-1-15,4-7 0 16,-1 3-3-16,3-7-1 16,-3 3-1-16,4 1-1 15,-3 4-2-15,1 2-1 16,-5 11-1-16,0 5 0 15,-6 8 1-15,-5 7 3 16,-4 5 2-16,-4 4 3 16,-7 3-20-16,0 8-92 15,-3-1-103-15,0 4-204 16,0-2-60-16</inkml:trace>
  <inkml:trace contextRef="#ctx0" brushRef="#br0" timeOffset="121660.8363">16624 13772 620 0,'-28'1'324'0,"7"-3"10"15,6-4-113-15,12-1-82 16,8-1-23-16,12 1-57 15,16 0-13-15,11 3-23 16,18-5 7-16,7-4 6 16,23-8 14-16,5-5 3 15,27-15 16-15,-4-1 0 16,28-18 18-16,-12-3-6 16,11-8-1-16,-24 9-19 15,5-1-12-15,-32 20-25 0,-6 7-4 16,-32 16-7-16,-6 4-40 15,-22 9-42-15,-9 4-116 16,-14 5-340-16,-2 6 32 16</inkml:trace>
  <inkml:trace contextRef="#ctx0" brushRef="#br0" timeOffset="123261.7804">17321 13822 698 0,'5'-35'334'0,"-1"2"9"15,-1 10-178-15,-6 7-5 16,1 12-63-16,-5 9-24 16,-6 6-22-16,0 11-15 15,-1 6-23-15,-5 10-5 16,0 1-1-16,-2 12 1 16,-2-2 0-16,-4 6 1 15,3-7 1-15,-2-1 3 0,5-6 1 16,4-3 5-16,6-11 1 15,5-4 10-15,6-8 4 16,7-8 16-16,6-8 3 16,9-8 11-16,4-7-7 15,12-9-5-15,-1-2-17 16,6-4-6-16,-5 3-13 16,0 0-6-16,-10 10-11 0,-2 4-65 15,-8 9-57-15,-5 10-306 16,-5 9-77-1,-5 6-124-15</inkml:trace>
  <inkml:trace contextRef="#ctx0" brushRef="#br0" timeOffset="123405.2376">17315 14183 643 0,'-15'-4'329'15,"6"4"-1"-15,0 5-130 16,2 3-81-16,2 7-28 15,2 2-51-15,3 6-7 16,2-2-29-16,5 4-72 16,2-6-59-16,6-7-228 15,1-6-11-15</inkml:trace>
  <inkml:trace contextRef="#ctx0" brushRef="#br0" timeOffset="123963.4532">17660 13762 537 0,'3'-13'296'15,"-8"3"20"-15,-6 4-105 0,2 6-43 16,2 3-27-16,-1 8-23 16,1 4-39-16,1 11-13 15,-1 3-35-15,-3 11-9 16,1 0-11-16,-4 8-2 15,2-6-3-15,-1 3 0 16,6-10 1-16,2 0 2 16,5-12 4-16,6-7 9 15,4-11 4-15,8-11 7 16,3-8-1-16,8-12 0 16,0-3-9-16,2-12-2 15,-2 2-8-15,-4-1 3 16,-6 8-2-16,-5 4 3 15,-7 14 0-15,-4 8 4 16,-3 12-5-16,-4 8-1 16,1 6-3-16,-6 11 0 0,0 3-6 15,-1 8-1-15,1-3-1 16,-2 6-2-16,6-11-1 16,4-1-1-16,4-12 0 15,7-8 7-15,5-12 6 16,8-11 12-16,2-8 5 15,8-12 6-15,0-5-5 16,5-9-4-16,-4 2-8 0,6-7-2 16,-7 8-7-16,2 0-33 15,-8 13-45-15,-3 6-133 16,-8 12-92-16,-6 12-235 16,-11 8-51-16</inkml:trace>
  <inkml:trace contextRef="#ctx0" brushRef="#br0" timeOffset="124396.4423">18277 13670 584 0,'7'-35'371'16,"-2"10"-16"-16,-2 12-133 15,-6 12-35-15,-5 12-84 16,-5 15-17-16,0 5-39 16,-3 17-14-16,3 3-16 15,-3 15-5-15,4-4-6 16,-1 12-2-16,0-11-1 16,2-1-1-16,6-14 1 0,6-8 5 15,7-17 6-15,6-9 10 16,3-14 3-1,7-13 4-15,-1-8-5 0,6-9-4 16,-1-1-9-16,-2 1-4 16,-3 7-4-16,-3 5 2 15,-10 10-1-15,-3 5 3 16,-3 8 1-16,-3 7 2 16,-3 3-2-16,-3 7-3 15,-2 1-11-15,-1 7-40 16,1-3-32-16,0 7-77 15,3-7-60-15,4 1-236 16,4-6 23-16</inkml:trace>
  <inkml:trace contextRef="#ctx0" brushRef="#br0" timeOffset="124929.1844">18638 14266 483 0,'-13'7'318'0,"-1"1"-4"15,6 2-101-15,5 3-17 16,3-2-56-16,3 0-13 16,4-5-33-16,7-2-3 15,1-6-28-15,3-5-3 16,1-3-17-16,0-2-4 15,-4-1-13-15,-3-1-3 0,-5 4-7 16,-4 2-1 0,-3 3-3-16,-8 2 1 0,-1 2-3 15,-10 3 0-15,-4 0-2 16,-9 3-1-16,2 2 3 16,-6 4 10-16,6 4 2 15,2 6 1-15,6 2-1 16,2 6-5-16,9-4-12 15,5 3-2-15,8-6-3 0,8-4-19 16,8-5-22-16,7-2-76 16,3-7-71-16,9-5-300 15,1-2 19-15</inkml:trace>
  <inkml:trace contextRef="#ctx0" brushRef="#br0" timeOffset="125112.3759">18856 14283 381 0,'9'-17'353'0,"0"-2"-24"16,-1 4-60-16,-2 6-7 16,-4 7-72-16,-4 9-22 15,-5 8-44-15,-4 13-16 16,-1 7-47-16,-4 6-14 0,2 1-21 16,-1 1-8-16,3-8-14 15,4 0-54-15,4-7-49 16,4-3-370-16,8-5 55 15</inkml:trace>
  <inkml:trace contextRef="#ctx0" brushRef="#br0" timeOffset="134220.0668">8466 15703 713 0,'-2'-2'307'0,"-3"-11"28"15,4 1-175-15,0-3-14 16,1 0-40-16,-2-2-7 16,1 6-23-16,-2 1-7 15,-2 4-28-15,-1 7-5 16,0 6-14-16,-4 6-5 15,2 5-10-15,0 5-2 16,2 1-3-16,3 0-1 16,4-4-1-16,5-7 1 15,3-11 0-15,4-10 2 0,1-7 1 16,-2-8 2-16,-4 2 3 16,-5 3 5-16,-7 6-6 15,-7 9 317-15,-1 12-760 16,-4 4 353-16</inkml:trace>
  <inkml:trace contextRef="#ctx0" brushRef="#br0" timeOffset="137791.4954">9324 15430 380 0,'8'-27'283'0,"-1"4"-28"15,-3 19-71-15,-2-4-70 16,-3 9-42-16,-8 13-21 16,-6 10-18-16,-10 19 11 15,-8 5-1-15,-7 15 25 16,3 2 4-16,-8 8 20 0,5-7-4 16,1 7 9-16,10-11-21 15,7 1-1-15,15-15-20 16,15-4-9-16,11-11-18 15,12-5-7-15,7-11-12 16,9-4-2-16,-1-8-25 16,6-8-89-16,-5-5-98 15,6-6-235-15,-12-3-44 16</inkml:trace>
  <inkml:trace contextRef="#ctx0" brushRef="#br0" timeOffset="137969.4986">9223 15816 939 0,'-14'-1'344'0,"8"2"34"16,9 0-262-16,12 3-31 16,6-1-53-16,11 2-35 15,4-2-59-15,12-2-319 16,-1-1 66-16</inkml:trace>
  <inkml:trace contextRef="#ctx0" brushRef="#br0" timeOffset="138152.6422">9439 15504 930 0,'-9'-16'429'15,"-2"3"25"-15,1 4-249 16,8 2-35-16,9 0-79 15,14 0-34-15,11 0-34 0,19 2-20 16,7 2-67-16,17 2-379 16,-4 3-33-16,2 6-174 15</inkml:trace>
  <inkml:trace contextRef="#ctx0" brushRef="#br0" timeOffset="138646.3489">9778 15878 1042 0,'-27'-8'463'0,"1"0"33"15,8 5-266-15,8-3-32 16,10 1-85-16,8 1-31 15,12 0-39-15,17-3-14 16,11 1-32-16,27-2-104 16,9 1-431-16,11-11 94 15</inkml:trace>
  <inkml:trace contextRef="#ctx0" brushRef="#br0" timeOffset="139103.9649">10372 15899 671 0,'12'-24'335'16,"-7"26"-4"-16,-4 1-123 0,-2 9-97 16,-3 13-18-16,-3 6-37 15,-2 9-7-15,1 3-25 16,-1 11-6-16,0-3-9 16,-1 11-24-16,2-7-32 15,2 9-100-15,0-14-106 16,2-1-130-16,2-17-70 0</inkml:trace>
  <inkml:trace contextRef="#ctx0" brushRef="#br0" timeOffset="139458.074">10305 16072 672 0,'-5'-18'410'0,"-1"-4"-4"16,4 0-135-16,4-3-66 15,9 0-59-15,7 0-17 16,5 3-43-16,9 1-11 16,2 9-30-16,5 6-9 15,-3 6-17-15,1 7-3 16,-8 4-4-16,-4 8 0 16,-12 0 0-16,-4 7 4 15,-13-1-2-15,-6 4 1 16,-10-3-1-16,-6 2 0 0,-4-3-4 15,-5 0-1-15,3-7-6 16,2-1-15-16,7-5-18 16,7-3-58-16,10-5-39 15,11-8-84-15,10-6-49 16,14-10-240-16,7-8 36 16</inkml:trace>
  <inkml:trace contextRef="#ctx0" brushRef="#br0" timeOffset="139598.5925">10758 15865 472 0,'19'-14'336'0,"-4"6"-4"16,-9 7-92-16,-5 9-31 16,-3 5-73-16,-4 8-23 15,-2 5-55-15,-3 8-17 16,1 1-25-16,-1 4-11 16,2-3-32-16,3-2-77 15,4-8-64-15,5-7-221 16,4-11 1-16,4-10-108 15</inkml:trace>
  <inkml:trace contextRef="#ctx0" brushRef="#br0" timeOffset="139874.6553">10828 15991 266 0,'7'-23'281'0,"0"5"-20"0,-1 6-37 16,4 1-11-16,0 4-60 16,7 0-6-16,2 1-42 15,8-2-6-15,-1 2-28 16,6 1-13-16,-2 0-22 15,-1 4-9-15,-7 2-15 16,-2 9-2-16,-8 4-3 16,-5 10 2-16,-5 5-1 15,-5 8 1-15,-4-3-1 0,-2 5 1 16,-2-7-1-16,-2-1 0 16,4-9 0-16,1-5-12 15,2-12-37-15,6-13-122 16,4-10-103-16,11-18-145 15,4-7-97-15</inkml:trace>
  <inkml:trace contextRef="#ctx0" brushRef="#br0" timeOffset="140014.2465">11226 15616 378 0,'3'-28'228'0,"-3"8"-35"16,-4 16-88-16,-3 14-91 15,1 10-200-15,6 7 32 16</inkml:trace>
  <inkml:trace contextRef="#ctx0" brushRef="#br0" timeOffset="140226.3486">11520 15930 426 0,'8'1'353'16,"-7"-1"-20"-16,-4 2-82 15,-6-2-29-15,-1-3-67 0,-5 1-22 16,-1-1-38-16,-6 0 4 15,1 2-28-15,-2 8-6 16,1 2-21-16,0 11-7 16,5 4-20-16,3 6-5 15,7-2-7-15,7 2-3 16,7-7-2-16,14-5-40 16,8-6-42-16,11-7-158 15,6-7-223-15,11-7-20 16</inkml:trace>
  <inkml:trace contextRef="#ctx0" brushRef="#br0" timeOffset="140609.9279">11837 15996 641 0,'-4'7'332'15,"2"0"15"-15,1 0-155 16,8 0 3-16,2-2-57 16,10-2-15-16,1-4-28 15,9-2-12-15,-1-2-35 16,1-6-7-16,-8 2-17 16,-1-1-2-16,-12-2-4 0,-4-1 3 15,-6 4-1-15,-7-2 2 16,-10 3-4-16,-9 2-1 15,-5 5-7-15,-11 4 4 16,1 10 5-16,3 12 5 16,7 4-2-16,9 9 2 15,13-1-8-15,11 2-8 16,11-7-7-16,16-2 0 16,8-10-13-16,20-11-73 15,5-10-422-15,9-16 105 16</inkml:trace>
  <inkml:trace contextRef="#ctx0" brushRef="#br0" timeOffset="142573.7039">13699 15497 883 0,'-26'-1'314'0,"6"-3"54"16,17 0-232-16,17-9 0 16,10-4-34-16,19-6-17 15,4 0-20-15,10 2-16 0,-4 7-26 16,-4 5-5-16,-13 11-15 16,-14 8-14-16,-17 4-9 15,-17 12-13-15,-14 0-5 16,-21 6 5-16,-3-2 14 15,-11 4 5-15,5-7 11 16,1 2 3-16,18-6-1 16,9 2 0-16,18-7 0 0,12 2 4 15,14-2-1-15,13 6 1 16,5-1 1-16,8 7 0 16,-2-1-1-16,-4 7 1 15,-10-5 0-15,-12 7 3 16,-18-2 0-16,-17 4 2 15,-10-6 1-15,-15 2-1 16,-1-4 0-16,-7-5 0 16,9-9 0-16,2-8-52 15,13-11-59-15,12-10-318 16,15-7 34-16</inkml:trace>
  <inkml:trace contextRef="#ctx0" brushRef="#br0" timeOffset="142907.0729">14286 15634 574 0,'31'-14'385'0,"-26"4"-16"15,-17 2-73-15,-14 8-120 16,-12 6-6-16,-3 2-75 16,-9 5-14-16,4 4-32 15,-2 10-12-15,6 4-21 0,0 14 2 16,9 4-4-16,4 12 0 15,13-6-2-15,12 4 0 16,14-14-6-16,13-5-2 16,13-17-1-16,16-11 2 15,2-13 0-15,17-14 3 16,-1-11 0-16,5-13 3 16,-13-2 0-16,-8-11 4 15,-23 1 1-15,-16-7 4 16,-21 10-2-16,-24 1-9 15,-16 11-10-15,-21 12-9 16,-3 18-24-16,-7 20-100 16,13 16-212-16,11 24-139 15,19 6-119-15</inkml:trace>
  <inkml:trace contextRef="#ctx0" brushRef="#br0" timeOffset="143440.7359">15372 15065 367 0,'1'-7'339'0,"-5"-1"-38"15,10 4-42-15,-11 1-73 0,-3 1-52 16,-6 5-5-16,-4 3-29 16,-15 5 9-16,-3 4-26 15,-6 9-4-15,2 3-20 16,0 7-8-16,10 1-24 15,4 4-6-15,11-4-9 16,10-1-3-16,9-5-6 16,15-3-11-16,7-9-41 0,18 0-129 15,8-8-127-15,17-5-149 16,-3-9-112-16</inkml:trace>
  <inkml:trace contextRef="#ctx0" brushRef="#br0" timeOffset="143673.4732">15799 15050 660 0,'20'-33'384'0,"-12"3"-12"16,-8 12-162-16,-7 7-12 15,-7 11-81-15,-9 13-23 16,-7 8-28-16,-9 13-9 16,-1 5-25-16,-5 8 1 15,4 0-4-15,2 10 2 0,9-7-6 16,8 3-3-1,12-9-10-15,11-1-4 0,11-14-6 16,12-6-9-16,7-8-16 16,11-7-65-16,1-5-72 15,8-5-311-15,-11-2 23 16</inkml:trace>
  <inkml:trace contextRef="#ctx0" brushRef="#br0" timeOffset="143876.5802">15519 15193 902 0,'-30'6'459'15,"7"0"-2"-15,3 0-177 16,12 1-127-16,12-1-31 16,12-4-63-16,16-1-12 15,12-1-24-15,28-1-35 16,2 0-79-16,20 0-410 15,-8-3 83-15</inkml:trace>
  <inkml:trace contextRef="#ctx0" brushRef="#br0" timeOffset="144209.2876">14883 16085 864 0,'-28'9'380'0,"15"-7"20"15,19-5-217-15,25-13-7 16,20-11-60-16,37-23 0 15,18-9-16-15,40-27-9 16,6 5-29-16,33-22-3 16,-18 14-23-16,13 2-3 15,-33 23-3-15,-6 3-91 16,-41 25 354-16,-11-1-821 16,-39 5 303-16</inkml:trace>
  <inkml:trace contextRef="#ctx0" brushRef="#br0" timeOffset="145706.4718">15697 16350 658 0,'28'-91'358'15,"-10"17"1"-15,-9 14-114 16,-6 26-95-16,-7 15-26 16,-7 18-60-16,-6 16-19 15,-1 11-29-15,-4 19-11 16,0 3-4-16,-5 15 0 16,5-1 1-16,-6 13-1 15,2-6 1-15,-1 12 0 16,5-10-1-16,2-3 0 15,10-18 2-15,7-7 4 0,10-22 7 16,11-13 17-16,6-14 5 16,10-14 7-16,2-6-2 15,8-10-4-15,-1-1-14 16,-1-1-5-16,-7 8-13 16,-7 7-27-16,-13 12-11 15,-11 11-10-15,-8 10-3 16,-15 13 5-16,-3 7 23 0,-7 8 8 15,2 1 7-15,-1 4 0 16,8-7 2-16,7-2-20 16,7-7-21-16,7-6-50 15,8-10-49-15,10-7-166 16,5-8-87-16,13-9-47 16</inkml:trace>
  <inkml:trace contextRef="#ctx0" brushRef="#br0" timeOffset="146073.1426">16057 16417 275 0,'26'-58'438'0,"-4"3"-88"16,-12 18-19-16,-6 9-80 15,-8 17-113-15,-6 11-42 16,-3 14-51-16,-7 14-9 16,1 9-19-16,-8 15-1 0,4 4-4 15,-2 10-1-15,5 0-4 16,4 7-2-16,9-13-2 15,6-7-2-15,10-16-1 16,11-14 2-16,4-21 1 16,12-14 5-16,2-13 2 15,10-19 4-15,-3-5 0 16,7-11 7-16,-10 6-2 0,-2-1 5 16,-15 14-3-16,-5 6 3 15,-11 18-7-15,-8 9-3 16,-5 14-4-16,-9 16-3 15,-4 9-3-15,-10 18-1 16,0 7-2-16,-6 14 0 16,7-4-1-16,7 1-1 15,14-16-1-15,13-7-1 16,12-21-1-16,15-15 2 16,3-13 2-16</inkml:trace>
  <inkml:trace contextRef="#ctx0" brushRef="#br0">16799 16234 1324 0,'-30'61'1'16,"0"3"-3"-16,-2 11 1 16,4-6 0-16,3 12 0 15,8-14 0-15,8-1 0 16</inkml:trace>
  <inkml:trace contextRef="#ctx0" brushRef="#br0" timeOffset="147473.3724">16606 16322 189 0,'5'-26'323'0,"-1"0"-55"16,3 8-3-16,0 2-48 15,1 8-77-15,-1 5-18 16,-4 12-40-16,-6 7-1 16,-2 7-17-16,-7 11-3 15,-3 1-18-15,-6 12-7 16,-1-1-16-16,-6 11-5 15,0-4-7-15,-3 10-1 16,2-9-2-16,-3 6 0 16,6-10-2-16,1 0 0 15,8-16 0-15,3-3 1 16,8-12-9-16,6-11-56 16,7-12-62-16,10-8-270 15,4-10 12-15</inkml:trace>
  <inkml:trace contextRef="#ctx0" brushRef="#br0" timeOffset="148824.5643">16930 16195 234 0,'-6'-21'257'16,"0"7"-39"-16,0 7-33 15,0 9-36-15,-2 9-63 0,-1 9-16 16,-2 4-28 0,-1 10-2-16,-3 1-11 0,-7 6 2 15,-1 1-3-15,-10 7 3 16,0 2-5-16,-6 8 3 15,8-4-4-15,1 4 0 16,12-12-4-16,10-5-2 16,11-17-4-16,10-11 3 15,11-13-2-15,9-13 2 16,2-8-2-16,5-9 1 16,-3-1-2-16,-3-2 3 15,-11 8 1-15,-3 7 3 16,-8 10 2-16,-8 11 6 15,-5 8-5-15,-4 10 0 16,-3 5-4-16,-3 7-5 16,-1-1-8-16,0 1-6 15,2-3-20-15,3-1-102 16,5-7-108-16,7-1-148 0,5-6-83 16</inkml:trace>
  <inkml:trace contextRef="#ctx0" brushRef="#br0" timeOffset="149406.137">17070 16986 373 0,'-5'4'253'0,"-3"-2"-19"16,6-1-24-16,5-1-80 16,5-2 9-16,4-3-32 0,7-4 9 15,3-1-31-15,4-5-12 16,-2 2-24-16,-1-2-8 15,-8 4-18-15,-5 1-1 16,-7 6-5-16,-11 0 1 16,-9 7-3-16,-8 1 0 15,-6 3-6-15,-8 5 1 16,2 1 0-16,-1 6 1 16,8 1-1-16,3 5-1 15,13-2-4-15,6 3-4 16,11-4-3-16,8 0-17 15,8-6-24-15,12-3-93 16,4-8-110-16,13-6-149 16,-1-8-66-16</inkml:trace>
  <inkml:trace contextRef="#ctx0" brushRef="#br0" timeOffset="149575.6186">17440 16931 478 0,'-5'-14'329'0,"-2"7"-24"16,-2 5-52-16,0 8-119 16,-4 9-16-16,-1 7-52 15,-2 11-17-15,0 3-26 0,1 9-8 16,2 0-30-16,8 4-218 16,5-6-121-16,6-2-55 15</inkml:trace>
  <inkml:trace contextRef="#ctx0" brushRef="#br0" timeOffset="151758.0172">20037 12727 739 0,'-82'-28'304'15,"25"5"20"-15,14 4-169 16,25 7-77-16,20 0-20 15,20 3-26-15,29 1-2 16,12 2-9-16,23 5 7 16,1 4-2-16,10 15-3 15,-18 7-6-15,3 19-5 16,-21 12-6-16,-10 26 0 0,-23 6 1 16,-20 14 1-1,-24 2 1-15,-20 17 0 0,-10-16-1 16,-17 9-1-16,3-8-3 15,-8 7 1-15,10-17-3 16,-6 5-1-16,16-18 0 16,7 0-1-16,20-21-1 0,17-5-1 15,19-13 1-15,14-1 0 16,6-11 2-16,7-8 3 16,-3-9 0-16,1-6 2 15,-12-10 1-15,-1-3 3 16,-12-1-1-16,-6 2 1 15,-8 4-1-15,-4 13-2 16,-5 6-4-16,-6 18-2 16,-2 10-4-16,-2 14 0 15,5 5 0-15,6 19 1 16,6-3 0-16,5 16 1 16,7-5 1-16,5 18 0 15,-1-9 1-15,3 23 1 16,2-7 0-16,-3 26 2 15,-8-12-1-15,-3 14 2 16,-8-15-1-16,-11 12 1 0,-7-24 11 16,-10 3 38-16,-5-23 18 15,-16 1 33-15,-6-27 12 16,-17-6-2-16,-1-19-36 16,-14-8-21-16,9-20-55 15,-4-12-110-15,17-12 318 16,-1-24-742-16,14-11 260 0</inkml:trace>
  <inkml:trace contextRef="#ctx0" brushRef="#br0" timeOffset="153408.2987">21538 13853 611 0,'33'-17'305'0,"-8"-10"-5"15,-7-11-154-15,-3 11-35 16,-3 8-56-16,-6 5-1 16,-11 8-13-16,-10 6 2 0,-10 6-8 15,-16 6 1-15,-6-1-9 16,-12 9 1-16,3-1-6 16,-9 16 4-16,12 6-5 15,-5 21 1-15,11 1-6 16,-2 16-1-16,11-4-6 15,3 14 0-15,14-10-3 16,12 2 1-16,13-14-2 16,9-1 0-16,10-23-3 0,5-9 3 15,-1-16 2-15,3-15 11 16,-4-13 1-16,-1-15 8 16,-5-6 0-16,-7-11 4 15,-10-2-8-15,-11-5-9 16,-8 9-11-16,-13 7-13 15,-2 16-16-15,-9 20-50 16,5 16-40-16,-1 15-195 16,14 6-102-16,9 6-64 15</inkml:trace>
  <inkml:trace contextRef="#ctx0" brushRef="#br0" timeOffset="153588.9955">21657 14590 1030 0,'-10'0'234'16,"-4"6"97"-16,1 6-301 15,-4 9-14-15,1 3-2 16,-9 7-20-16,1 0-36 16,-2 12-205-16,6-3-86 15,-2 1-73-15</inkml:trace>
  <inkml:trace contextRef="#ctx0" brushRef="#br0" timeOffset="153972.2965">22337 14037 924 0,'11'-40'194'0,"-17"9"88"15,-10 18-277-15,-12 6-9 16,-2 7-4-16,-10 11 15 16,-1 6 12-16,-3 7 15 15,11 1 5-15,0 7 8 16,12-5-15-16,8 6-13 16,11-2-11-16,11 4 0 0,10 0-1 15,8 7 4-15,3-4 4 16,4 3 7-16,-8-3 0 15,-6 4 8-15,-11-9 3 16,-10 3 10-16,-12-5 1 16,-10 0 9-16,-6-7-9 15,-8-3-1-15,4-8-12 16,-2-10-44-16,8-9-68 0,4-16-321 16,10-12 47-16</inkml:trace>
  <inkml:trace contextRef="#ctx0" brushRef="#br0" timeOffset="154147.8288">22232 14000 989 0,'9'-25'383'0,"8"0"39"16,5 10-261-16,11 1-60 16,5 6-50-16,10 8-21 15,-5 7-20-15,11 7 1 16,-2 3-27-16,14 1-93 15,-3 0-81-15,13 2-242 16,-4-5-44-16</inkml:trace>
  <inkml:trace contextRef="#ctx0" brushRef="#br0" timeOffset="154507.0424">22869 14050 639 0,'-5'-17'366'0,"8"-5"15"16,7 1-131-16,16-7-26 15,5 1-54-15,14-2-16 16,-2 7-52-16,4 8-22 16,-10 14-44-16,1 13-13 15,-12 10-17-15,-9 11-2 16,-13 5-2-16,-15 9-8 15,-13-1-5-15,-18 9-8 16,-7-9-2-16,-19 1 0 16,3-6 8-16,-9 3 5 15,9-12 10-15,1 5 6 16,19-7 4-16,8 2 3 16,19-9 2-16,11 1 0 15,14-6-5-15,18-3 0 16,11-5-5-16,26-3 3 0,12-1-7 15,25 0-72-15,0 4-422 16,8-2 112-16</inkml:trace>
  <inkml:trace contextRef="#ctx0" brushRef="#br0" timeOffset="156256.7299">24626 13334 629 0,'-6'-22'194'0,"-11"-1"34"16,-9 14-174-16,-16 14-29 0,-9 9-20 15,-21 23-3 1,1 11-2-16,-17 17 4 0,10 2 5 16,-4 6 15-16,19-10 6 15,1 4 4-15,22-15-3 16,12 3-4-16,23-6-14 16,20-3-5-16,15-13-4 15,22 2 5-15,6-14-13 16,18-5-161-16,1-7-100 0,14-6-34 15</inkml:trace>
  <inkml:trace contextRef="#ctx0" brushRef="#br0" timeOffset="156495.4367">23847 13694 472 0,'-17'-6'312'0,"2"-2"-25"16,-7 1-108-16,27 1-9 16,18 2-68-16,20-2-6 0,11 1-26 15,20 3-8-15,0 4-30 16,19 7-29-16,-8 3-60 15,7 3-300-15,-13 0 61 16</inkml:trace>
  <inkml:trace contextRef="#ctx0" brushRef="#br0" timeOffset="156738.9766">23724 13879 636 0,'-11'7'267'0,"8"-10"40"15,14-5-139-15,19-4-18 16,11-2-28-16,20-2-2 16,4 2-40-16,17 3-19 15,-2 6-46-15,24 4-322 16,-1 1-79-16,10-9-95 15</inkml:trace>
  <inkml:trace contextRef="#ctx0" brushRef="#br0" timeOffset="157104.3561">23648 14643 595 0,'-12'10'253'0,"17"-13"27"16,23-10-126-16,37-15-22 16,22-8-23-16,39-25 8 15,17-6-25-15,32-17-12 16,-9 4-35-16,31-9-6 16,-25 16-8-16,10 6-60 15,-29 20 111-15,-4-3-467 16,-49 14 136-16</inkml:trace>
  <inkml:trace contextRef="#ctx0" brushRef="#br0" timeOffset="158421.5302">23903 15186 688 0,'-49'27'243'16,"23"-16"24"-16,15-3-130 16,21-9-63-16,17-13 13 15,13-12 0-15,9-13 2 16,4-4-34-16,7-1-13 16,-10 5-22-16,-3 10-5 15,-14 14-9-15,-10 10-2 16,-12 12-2-16,-12 12 1 15,-10 7 1-15,-7 12 4 16,-3 0-4-16,-4 10-48 16,3-3-45-16,2 9-278 15,8-6 28-15</inkml:trace>
  <inkml:trace contextRef="#ctx0" brushRef="#br0" timeOffset="158754.7591">24530 15135 549 0,'-13'-11'229'0,"-3"5"32"0,-10 4-108 15,-6 6-59-15,-4 5 2 16,-4 5-28-16,-3 10-3 16,3 5-17-16,1 12 4 15,11 1-7-15,8 4-5 16,12-9-15-16,16-4-5 15,11-14-10-15,19-9 1 16,7-13-1-16,12-9 6 16,-6-11-1-16,2-13 5 15,-15-2-2-15,-6-4 3 16,-16 4-8-16,-9 2-18 16,-14 12-19-16,-14 5-35 15,-6 11-25-15,-14 7-40 16,6 8-27-16,-6 9-172 15,10 4 5-15,7 3-75 0</inkml:trace>
  <inkml:trace contextRef="#ctx0" brushRef="#br0" timeOffset="159107.0951">24800 15159 491 0,'11'-24'293'0,"-14"0"0"16,-15 4-98-16,-8 6-43 15,-5 8-50-15,-8 10-16 16,3 7-35-16,-4 11-6 16,6 5-20-16,3 9 1 15,8 2-3-15,7 8-2 16,10-4-8-16,9 1-3 16,10-11-5-16,13-6 2 15,5-15-1-15,9-10 4 16,1-9 3-16,6-12 4 15,-7-6 1-15,1-11 2 16,-12-1-5-16,-8-3-12 16,-14 6-14-16,-15-1-22 15,-13 12-10-15,-10 9-8 16,-5 9-1-16,-5 13-42 16,4 11-34-16,1 9-223 15,11 3 19-15</inkml:trace>
  <inkml:trace contextRef="#ctx0" brushRef="#br0" timeOffset="159390.4916">25072 14939 700 0,'3'-30'312'16,"-7"24"14"-16,-6 4-146 15,-3 15-106-15,-11 14-14 16,0 9-34-16,-7 16-11 15,-2 1-9-15,-9 13-1 16,6-5-1-16,-2 7-2 16,8-12-1-16,4 2-3 15,14-16-1-15,9-5-1 16,10-17 0-16,11-6 2 16,9-12 2-16,13-10 8 15,2-8 5-15,6-8 7 16,-6-3 0-16,-1-3 5 15,-12 4-14-15,-4 5-108 16,-10 8-261-16,-4 4 42 16</inkml:trace>
  <inkml:trace contextRef="#ctx0" brushRef="#br0" timeOffset="160006.4947">24961 15475 233 0,'4'-5'119'16,"1"4"25"-16,2 3-57 0,-2 5-13 16,-4 3-14-16,-3 5-10 15,-5 3-17-15,-4 5 8 16,1 0-2-16,2 1 0 16,7-4-12-16,7-4-6 15,4-8-10-15,8-9 2 16,3-8-1-16,6-10 4 15,-2-3-4-15,3-4 1 16,-6 3-3-16,-2 0 0 16,-10 7-2-16,-4 4 3 15,-6 8 2-15,-3 5 11 16,-3 3 2-16,-5 8 6 16,-3 2 1-16,-1 5 3 15,1-1-7-15,1 1 2 16,5-2-3-16,7-2 0 15,5-5-3-15,5-3 7 0,2-5-4 16,4-2 2-16,-1-4-7 16,2 2 0-16,-4 1-11 15,-1 0-3-15,-1 1-2 16,-2 3 0-16,-3-2-1 16,-1 3 0-16,-3 1-1 15,-3 1 0-15,-3 3-2 16,-1 1-1-16,2 1-3 0,3 3 0 15,3-1-1-15,5 0 0 16,3-5 1-16,6-4 4 16,3-6 4-16,4-5 3 15,2-2 2-15,6-3 0 16,-2 3-2-16,-2 4-3 16,-9 8-2-16,-7 9 2 15,-15 10-1-15,-6 10-22 16,-5 3-60-16,1 4-255 15,2-5 41-15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06T12:40:09.2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23684 5986 1009 0,'-30'5'327'16,"-16"-16"47"-16,-15 9-250 16,-2 2-89-16,-17-2-11 15,-1 2-12-15,-24-4-14 16,2-4-11-16,-27-4-3 16,2 2 1-16,-26-5 8 15,1 2 15-15,-29 2 13 16,12 1 6-16,-36 2 7 0,13 1-4 15,-32 3 4-15,15 0-3 16,-32 2 1-16,23 2 1 16,-33 1 10-16,27-1-3 15,-31 3 3-15,31-2-7 16,-30-2-7-16,33-4-11 16,-30-5-7-16,31-3-7 15,-33-8-2-15,32-4-2 16,-36-9-5-16,31-3 1 0,-35-4 1 15,27 2 1-15,-39 1 7 16,33 8 6-16,-46 0 7 16,26 7 2-16,-29-3 0 15,31 4-5-15,-29-2-2 16,39 3-6-16,-33-5-3 16,35 5-3-16,-39-2 0 15,24 6 0-15,-37 0 2 16,30 5 1-16,-42-2 6 15,36 5 2-15,-32-6 4 16,39 3-3-16,-32 0 1 16,40 0-5-16,-31 2-2 15,36 2-6-15,-38 1 1 16,37 1 0-16,-38 3-1 0,33 0 0 16,-37 1 2-1,39 1-1-15,-30-4 1 0,37 3 0 16,-20-5 0-16,34 1-1 15,-20-5-1-15,29 4-1 16,-26-2-1-16,24 3 1 16,-30-1 0-16,24 3 0 15,-30 1 4-15,24 4 2 0,-35 3 9 16,32 1 1-16,-32 6 4 16,37-1 0-16,-29 1-1 15,45-1-9-15,-31 0-1 16,43-3-5-16,-32 2-2 15,41-1-1-15,-30 4 0 16,33-2-1-16,-22 10-3 16,31 3-1-16,-16 12-2 15,31 5-3-15,-12 20-4 16,32 1 1-16,-5 19-7 16,24 0 0-16,-2 23-9 15,24-5-1-15,-10 28-13 16,16-1-2-16,-12 33-10 15,13-8 9-15,-12 31 6 16,17-18 14-16,1 19 6 16,24-22 12-16,0 20 1 0,24-23 0 15,2 29 1-15,9-18 1 16,2 30 0-16,7-11 1 16,-8 31-1-16,8-18 2 15,-1 35-1-15,8-27 0 16,7 22 0-16,16-34 0 15,17 8-2-15,11-41-1 16,19 3-4-16,4-38-2 0,16 1-2 16,-1-23 2-16,20 3 1 15,-1-22 4-15,15 8 2 16,-4-15 4-16,10 9 1 16,-14-9-1-16,14 13 0 15,-14-9-1-15,5 13-1 16,-7-9-1-16,6 10-4 15,-14-15 0-15,13 5-3 16,-7-10 0-16,2 2 2 16,-12-9 5-16,-2 11 2 15,-17-7 3-15,2 16 1 16,-11-3-1-16,7 20 1 16,-9-10 0-16,10 13-1 15,-3-16 0-15,13 8 1 16,-1-19-1-16,18 3-1 0,2-15 0 15,14 6 0-15,-10-14-1 16,12 6 0-16,-12-9 1 16,8 5-2-16,-6-7-1 15,15 3-4-15,-3-13-5 16,26-3-5-16,-9-13-2 16,26-9 1-16,-4-11 2 15,24-5 3-15,-20-8 6 16,31 0 1-16,-15-1 2 0,21 1 1 15,-12-2 0-15,27 5 1 16,-14-3 0-16,27 1 1 16,-12-6 0-16,29 2-2 15,-15-3-1-15,27 0-1 16,-16 1 0-16,27 3 0 16,-24 4 2-16,31 3 1 15,-24 6 1-15,26-1-2 16,-16 3 3-16,35-3-4 15,-22 2 1-15,37-7 0 16,-19-1 2-16,32-5-2 16,-36 1-1-16,45-4-2 15,-34 2-1-15,37 5 0 16,-34 5 1-16,46 5 3 0,-48 3 1 16,42 4-1-1,-36-3 0-15,40 0-3 0,-30-5 0 16,46-3 0-16,-38-6 3 15,48-5 0-15,-43-3 1 16,38-5 5-16,-35-1-1 16,42-3-1-16,-46 1 1 15,40-2 3-15,-44 5-6 0,33-5 2 16,-40 1-2-16,38 1 2 16,-46 2-1-16,34-3 2 15,-46 5 0-15,25-1 1 16,-44-1-2-16,32-3 3 15,-39 0-1-15,29-7 1 16,-35-1 0-16,20-6 1 16,-33 1-1-16,18-4 1 15,-34 5-1-15,12-5 0 16,-30 3 0-16,16-4 1 16,-34 1-1-16,21-9 1 15,-25 1-1-15,18-9 0 16,-23-2-2-16,23-7 0 15,-27 1 1-15,20-6 1 0,-25 4 1 16,13-7 2-16,-24 5-1 16,12-14 0-16,-28 5-1 15,17-13 0-15,-20 5-1 16,5-12 2-16,-22 7 0 16,5-13 1-16,-24 12 1 15,-5-13 4-15,-23 10 0 16,-8-14 5-16,-23 8 1 15,-8-18 4-15,-16 8-3 0,-7-26 0 16,-4 8-5-16,-1-24-2 16,-6 8-5-16,-2-30 0 15,1 17-2-15,-7-23-1 16,2 18 0-16,-5-20 0 16,1 20-1-16,-8-24 0 15,2 21-1-15,-7-28 1 16,3 17-1-16,-3-25 0 15,6 19-1-15,-3-24 1 16,3 27-1-16,-1-15 0 16,-1 29 1-16,-4-10 0 15,4 24 1-15,-3-5-1 16,2 21 0-16,2-12 0 16,8 22 0-16,-4-7-1 0,7 14-1 15,-2-7 1-15,4 18-1 16,-5-5 1-16,0 17 1 15,-9-5 6-15,-2 18 5 16,-11 1 5-16,-2 15 1 16,-6 0 2-16,3 16-6 15,0 1-4-15,7 10-5 16,1 1-2-16,6 8-3 16,0-2 0-16,5 5 0 15,-2-5 0-15,1 4 1 0,-4-9 0 16,-3 1 3-16,-14-5 16 15,-1 4 4-15,-19 2 2 16,-4 15 0-16,-19 15-10 16,4 17-21-16,-6 17-59 15,22 10 258-15,24 8-687 16,40-28 267-16</inkml:trace>
  <inkml:trace contextRef="#ctx0" brushRef="#br0" timeOffset="8613.9994">17414 7065 301 0,'-39'-22'329'0,"-12"-3"-86"16,3 4-7-16,-11-1-146 16,3 2-46-16,-9 1-10 15,5 1-11-15,-11-1-4 16,6 1-10-16,-17 3 5 15,3 4 3-15,-19 3 7 16,4 3 2-16,-19 2 7 16,7 2-1-16,-16 3 15 15,12 1 1-15,-21 3 11 16,13 1-4-16,-17-1-1 16,17-2-18-16,-18-2-6 15,16-6-14-15,-17 1-3 0,18-3-6 16,-23-3-1-1,13 1-2-15,-17-2 1 0,13 0-1 16,-20 0 2-16,21 0-1 16,-13-3 1-16,15 0 0 15,-18 1 0-15,19 2-1 0,-23 0 5 16,13 4-1-16,-18 1 3 16,15 2-1-16,-26 2 1 15,20 3-4-15,-23-2 2 16,16 0-2-16,-15 0-1 15,25-3-1-15,-22-3 2 16,23-1-1-16,-18-6 2 16,15 2 0-16,-19-2 1 15,17 1-2-15,-26 0 3 16,22 4-1-16,-26 0 2 16,15 1 1-16,-18 1 1 15,19 0-3-15,-24 0 2 16,21 2-3-16,-28 0 2 15,20 1-1-15,-29 1 0 16,20-1-2-16,-27 1-1 16,22 0-4-16,-24-3 1 15,24-2-2-15,-20-1 2 0,24-1-1 16,-25-3 2-16,26 0-1 16,-27 2 1-16,23 0 0 15,-23 1 0-15,24 3-2 16,-28 3-1-16,31 0 0 15,-22 2-2-15,25 2 0 16,-17-1 0-16,27 1-1 16,-23 3 0-16,23 0 0 0,-22 2 1 15,23 1 0-15,-17 6 0 16,23-3 0-16,-23 9-1 16,30 3 0-16,-23 11-3 15,19 2-1-15,-11 13-3 16,24 0-1-16,-14 16-3 15,30-8 1-15,-5 11 1 16,24-6 2-16,0 5 0 16,27-9 3-16,4 5 3 15,27-13 0-15,12 1-7 16,25-7-4-16,14-2-10 16,17-8-3-16,16 1-4 15,11-8 5-15,19 1 3 16,3-4 7-16,20-1 1 15,0-2 5-15,18-2-2 0,-1-5 2 16,21-5-2-16,-8-7 1 16,25-3-1-16,-10-5 1 15,16-3 2-15,-12 1 3 16,26-2 1-16,-19 0 3 16,20 1 3-16,-11 2 1 15,17 1 2-15,-22 5 1 16,24 0 0-16,-19 5 0 15,13 0-1-15,-11 2-2 0,17-1 0 16,-23 0-3-16,26 2 1 16,-21-2-3-16,17 3 1 15,-13 0-1-15,16 1 0 16,-23-3 0-16,25 1 1 16,-20-3-1-16,17 0 1 15,-17 1 0-15,19 2 0 16,-28-1 0-16,23 7 0 15,-22-2-1-15,10 4 1 16,-18 0 0-16,19 2 0 16,-23-2 1-16,15 0 1 15,-12-3 0-15,14 1 1 16,-23-5 0-16,26 1 1 16,-20-2-1-16,11-1 5 15,-16 1 0-15,20 1 6 0,-26-1 0 16,12 4 4-1,-14-3-3-15,17 2 0 0,-19-1-6 16,13 2-1-16,-14-2-3 16,14 2-1-16,-21-1-1 15,12 2-1-15,-14-3 0 0,15 3 0 16,-17-5-1-16,13 1 0 16,-12-2 0-16,14 0 0 15,-14-5-1-15,11 4 1 16,-14-2 0-16,16 2 0 15,-17-3 1-15,13 1-1 16,-11-1 0-16,13-2 1 16,-11 0-2-16,12 2 2 15,-15-1-1-15,14-2-1 16,-16-1 1-16,13 1 0 16,-16-4 0-16,13-1 0 15,-13 1 0-15,15-3 0 16,-15 4 0-16,13-3 0 15,-14 2-1-15,16 1 1 16,-15 1-1-16,11-2 1 16,-12 4 0-16,11-1 0 0,-13 2-1 15,9 0 1-15,-13 0-1 16,10 0 1-16,-16 1 0 16,9-1 0-16,-15 2 0 15,10 1 1-15,-14 0 0 16,10 1 0-16,-17-1 0 15,8-1 1-15,-12 1-1 16,12 0 1-16,-9-2 0 0,7-2-1 16,-10 1 1-16,5-1-1 15,-10-3 0-15,6 0 0 16,-6 1 0-16,6-3 0 16,-6-1 1-16,2 1 0 15,-9-1-1-15,4-3 1 16,-8-1 0-16,6-1 0 15,-2 1-2-15,10-4 1 16,-3 2-2-16,7-2 1 16,-6 3-1-16,10-2 1 15,-9 1-1-15,10-2 1 16,-7 0 0-16,11-4 0 16,-12 1 0-16,5-3 1 15,-14 3 1-15,-1-3 2 16,-14 4-1-16,-1-3 3 15,-10 5-1-15,1-6 2 0,-6 1 1 16,-2-5 3-16,-5-1 1 16,-3-8 4-16,-4 0 0 15,-4-5 5-15,-4 3-3 16,-7-6 2-16,-4 8-3 16,-7-3-3-16,-3 5-39 15,2-12-455-15,-3-3 137 16</inkml:trace>
  <inkml:trace contextRef="#ctx0" brushRef="#br0" timeOffset="13784.7058">16373 8619 796 0,'-57'1'279'0,"-17"0"40"0,17 0-206 15,-22 0-27 1,7 5-27-16,-1-2-9 0,7-3-14 16,-12-3-8-16,7-2-21 15,-14-2-2-15,5-2-2 16,-13 0-1-16,7 0 0 16,-15-1 0-16,7 2 0 15,-15 0 0-15,10 0 1 16,-17 3 0-16,10-1 1 0,-12 3 4 15,10 2 1-15,-17-2 2 16,16 2-1-16,-15-2 0 16,15-2-5-16,-18-2-1 15,14 1-1-15,-12-3 0 16,12 0-1-16,-21 1 2 16,17 0-1-16,-14 0 1 15,15 0 0-15,-20 2 1 16,19-1 1-16,-13-1-1 15,14 2-1-15,-17-2 2 16,20 3-1-16,-12-4 0 16,14 0 0-16,-17-2 0 15,17 1-1-15,-14-4-2 16,13 4 0-16,-16-1 0 16,19 1 1-16,-13-3-1 15,12 3 0-15,-16-1 0 0,16 3-1 16,-16-4 0-16,12 4 0 15,-18-2 0-15,15 2-1 16,-15 0 2-16,14 3-1 16,-22-1 2-16,20 4 2 15,-16-1 1-15,11-2 1 16,-18 4 3-16,19 0 0 0,-21 1-1 16,12 2-2-16,-13 0 0 15,19-2-3-15,-24 0 1 16,21 2-2-16,-14-1 2 15,11 0-2-15,-21 3 0 16,20 2 0-16,-20-1-1 16,12-2 0-16,-14 5 3 15,19-6 1-15,-21 2 1 16,18 2 0-16,-15 5 3 16,14-5-1-16,-18 6-1 15,22-4-1-15,-19 0 0 16,17-1-3-16,-15 2-1 15,23 0-1-15,-21-1 0 16,22 0-2-16,-11-1 0 16,13-3 0-16,-17 1-3 15,22-1 0-15,-16-1 0 16,11-2 2-16,-10 2 0 0,20-4 2 16,-15-4-3-16,17 1-1 15,-12-2-3-15,17-3-2 16,-19-2 1-16,16 1 4 15,-14 3 2-15,17-3 3 16,-22 5 1-16,15 4-1 16,-12 6 0-16,16 2 0 0,-18 4-1 15,23 5 0-15,-10 6-2 16,16-2 0-16,-7 7-4 16,17 2-2-16,-2 9-4 15,19 2-3-15,1 9-10 16,18 1-1-16,8 10-5 15,17-3 2-15,9 8-3 16,18-8 7-16,10 12-3 16,12-8 4-16,14 5 0 15,7-7 4-15,17 8 4 16,6-13 7-16,15 4 3 16,-1-10 4-16,19 3 0 15,-5-11-1-15,23-5-1 16,-3-11-1-16,22-8 1 15,-3-10 0-15,17-8 0 16,-14-6 2-16,23-5 1 16,-14-2 0-16,11-3 0 0,-14 0 2 15,21 0 0-15,-26 2 0 16,19 1-1-16,-12 2 1 16,12-2 1-16,-20 2 1 15,27-2 1-15,-20 0 1 16,13-1 0-16,-14 1-2 0,18 0 0 15,-27 3-2-15,17-1 0 16,-13 2-1-16,11 2 0 16,-24 2-1-16,17 4-1 15,-18 2-1-15,11 6 1 16,-17 2 1-16,19 2-2 16,-15 2 2-16,14-2-1 15,-12-2 1-15,19-2-1 16,-12-2 1-16,11-1 1 15,-12-2 0-15,21 0 0 16,-17-1 0-16,13 0 0 16,-15-1-1-16,19 2 0 15,-24 0 1-15,15 3 0 16,-10 0 0-16,15 1 0 0,-15-2 0 16,21 0-1-1,-13-1 0-15,15-3 0 0,-15-2 0 16,21 0 0-16,-17-2 0 15,14 1 0-15,-13-1 0 16,16 2 0-16,-24 0 1 16,19 3 0-16,-16 2 0 15,11 0 2-15,-19 1 1 16,20 1 0-16,-19-1-1 0,15-2 0 16,-13 1-2-1,22-5-1-15,-22-1 1 0,19-4-1 16,-15-2 0-16,16-1 1 15,-23-1-1-15,18 2 1 16,-18 2 0-16,8-3 1 16,-16 2 1-16,17 2 1 15,-17 0-1-15,9-1 2 16,-15 1-2-16,17 4 0 16,-18-1 0-16,8 1-1 15,-15 0 0-15,13 6-1 16,-16-2 0-16,7 1 0 15,-12 4-1-15,7 0 1 16,-15-1 1-16,9 4 4 0,-14 0 2 16,8 1 4-16,-12 1 1 15,8 3 4-15,-13-3-1 16,11 4-2-16,-9-1-2 16,9 4-2-16,-9-1-4 15,10-2-1-15,-11-5-2 16,15-1-2-16,-12-8 0 15,10-2 0-15,-12-7 0 16,8-3 0-16,-15-4-1 16,14-7 1-16,-9-3 0 0,10-7-1 15,-11-5 0-15,9-9 1 16,-14 0 1-16,8-12 0 16,-13 4 1-16,3-1 2 15,-17 6 1-15,-5 2 3 16,-16 11 1-16,-11 0 7 15,-12 8 1-15,-9-1 6 16,-10 4-1-16,-16-4 2 16,-5 4-6-16,-15-5-2 15,-2-2-7-15,-5 2-1 16,6 5-5-16,-1-3-30 16,12 7-47-16,5-5-367 15,3 4 78-15</inkml:trace>
  <inkml:trace contextRef="#ctx0" brushRef="#br0" timeOffset="19564.1795">14818 10258 1025 0,'-29'7'330'0,"-14"6"47"16,-20-5-264-16,1-1-79 16,-9-1-13-16,6-5-11 0,-19-5 0 15,4-1-2-15,-15-5-4 16,2 1-1-16,-24-4-1 16,7 4-1-16,-22 1-1 15,6 3 2-15,-25 5 3 16,9 6 1-16,-23 1 4 15,15 6 2-15,-19 3 0 16,23-3-1-16,-18 0-1 16,21 1-2-16,-14 0 2 15,14-5 0-15,-21 3 1 16,21-3 0-16,-20-1 2 16,13-1-3-16,-12 0 0 15,17-2-1-15,-22-2-1 16,19 1-2-16,-15-2-1 0,12 1-1 15,-13 1 0-15,18-2-1 16,-24 3 1-16,21-1 0 16,-20 0 0-16,17-2 0 15,-17 2 1-15,22-6-1 16,-24 0 1-16,23-1 1 16,-22-2 2-16,17 0 0 15,-17 0 1-15,22-1-3 16,-23-3 0-16,23-1-3 15,-18 0-1-15,18 3 0 16,-17 1 4-16,20 4 5 0,-24 1 6 16,24 2 1-16,-20-4 0 15,19-2-5-15,-13-4-3 16,25-5-5-16,-22-6-3 16,21-3 0-16,-13-4 0 15,13 1-2-15,-19 1 0 16,23 3 1-16,-22-1 1 15,15 7 1-15,-18-2 0 16,18 5 1-16,-24-1 1 16,18 3-1-16,-21 0 0 15,16 3-1-15,-23 0-1 16,21 3-1-16,-23 2-1 0,19 4-2 16,-19 2 0-16,20 3 1 15,-13 7-1-15,23 3 0 16,-14 13 1-16,22 3-1 15,-9 15-6-15,20 3-1 16,-4 13-6-16,28-2 0 16,7 7-5-16,29-9 0 15,15 3-9-15,28-10 0 16,17 4-6-16,18-8 4 0,21 4 1 16,9-6 9-16,24 7 3 15,6-8 7-15,18 7 2 16,-1-4 4-16,26 3-1 15,-6-7 3-15,17 0-2 16,2-13 1-16,30-2 0 16,-15-10 1-16,28-4 0 15,-7-7 2-15,16-2-1 16,-18-6 1-16,24-3-1 16,-23-2 1-16,25 0 0 15,-21 0-1-15,21 2 1 16,-19 4 1-16,18 5-1 15,-23 1 3-15,19 5-1 16,-26-1-1-16,22 5 2 16,-21-1-1-16,15 4 0 15,-16-3 0-15,19 1 0 0,-22-3 0 16,22 0-2-16,-20-3 2 16,16 0-1-16,-17-1-1 15,16 1 1-15,-23-1 0 16,26 0-1-16,-24 0 1 15,23-2 0-15,-18-3 0 16,21-2 0-16,-22-3 0 0,28-4-1 16,-25-2 1-16,26-4-1 15,-18-1 1-15,21-6 0 16,-20 0 1-16,21-4-1 16,-28 2 1-16,23-2-1 15,-25 3 0-15,18 0-1 16,-22 4 2-16,14-1-1 15,-20 4 1-15,20-3 1 16,-24 1 2-16,17 2 1 16,-15-1 0-16,11 1 1 15,-22 2-2-15,16 1-2 16,-22-3-1-16,9 3-1 16,-16-1 0-16,17-2 0 15,-23 1 0-15,12 0-1 16,-16 0 0-16,16 1 1 0,-21 0 0 15,11 0 0-15,-13 3 0 16,12 1 1-16,-18 4-1 16,11 5 1-16,-14 3 0 15,7-2-1-15,-13 2 1 16,12-2-1-16,-15 0 1 16,9-2-1-16,-13 0 1 0,7-1-1 15,-14 0 1 1,9-2 0-16,-10-2 0 0,8-2 0 15,-13 1 1-15,6-4 5 16,-12-1 1-16,10-1 2 16,-12-1 2-16,3-5 0 15,-13 0-3-15,2-5-1 16,-13-3-2-16,-1-5 1 16,-10-2 0-16,-5-8 2 15,-8 3-1-15,-4-5 2 16,-8 1-1-16,-7-4 2 15,-2 8-1-15,-9-5 2 16,-4 6-2-16,-6-7 0 16,-1 4-2-16,-8-5 0 15,1 6-2-15,-9-2 0 16,1 9 1-16,-14 2 1 0,-2 11 1 16,-9 6 0-16,2 7-1 15,-6 1-3-15,11 6-4 16,0-1-37-16,10-3-39 15,2 0-384-15,10-4 81 16</inkml:trace>
  <inkml:trace contextRef="#ctx0" brushRef="#br0" timeOffset="29328.7463">2565 10816 864 0,'-33'7'307'16,"-11"12"15"-16,5 5-230 15,1 20-60-15,9 13-35 0,0 29-2 16,9 8 4-16,-5 46 1 15,3 8-3-15,-4 46 0 16,-3 4 2-16,-9 50 1 16,-3-21 1-16,-14 59 0 15,0-17 4-15,-19 40 19 16,-2-30 10-16,-9 40 22 16,6-55 8-16,-1 19 8 15,19-52-16-15,2 6-7 16,15-49-19-16,4-1-6 15,10-45-14-15,4-10-135 16,15-42-280-16,-5-32 44 16</inkml:trace>
  <inkml:trace contextRef="#ctx0" brushRef="#br0" timeOffset="30162.4265">2184 9115 547 0,'-13'17'202'0,"-5"15"5"16,3 2-132-16,-3 19-48 15,6 8-14-15,-2 21 2 16,4 1 6-16,-2 31 0 15,4 1-8-15,-1 35-2 16,-2 2-2-16,1 36-1 16,0-8-4-16,-5 34 0 15,1-14-1-15,-3 25 0 16,-3-20 0-16,-4 24 0 16,-4-24 0-16,-5 19 1 15,-2-21 0-15,-9 26 2 0,5-23 18 16,-6 28 38-16,6-22 12 15,-3 29 19-15,10-28 6 16,0 29-11-16,10-30-35 16,-5 33-9-16,11-33-18 15,-7 22-4-15,4-34-9 16,-8 18 0-16,3-39-4 16,-4 1 1-16,5-44-1 0,0-13-29 15,9-44-75-15,5-29-274 16,3-42 37-16</inkml:trace>
  <inkml:trace contextRef="#ctx0" brushRef="#br0" timeOffset="31447.043">2617 7268 268 0,'-20'5'66'0,"-7"6"13"16,3 5-81-16,-8 12-15 16,0 2-1-16,-6 11 5 0,3-1 16 15,-5 13 26 1,6-2 12-16,-1 21 11 0,10 4 0 15,0 29-4-15,5 2-20 16,2 36-8-16,4-6-12 16,-5 27-2-16,4-11-4 15,-4 26 0-15,0-22 1 16,-4 24 2-16,0-21 1 16,-5 24 3-16,4-18 4 15,-10 22 22-15,3-17 9 0,-8 19 16 16,1-19 1-16,-4 25 1 15,5-21-22-15,-2 27-10 16,6-17-18-16,5 24-3 16,6-26-6-16,0 22 7 15,7-29 8-15,0 10 11 16,3-21 2-16,2 17 6 16,2-24-5-16,3 21-5 15,2-17-9-15,-2 10 1 16,7-24-3-16,2 19 0 15,-2-25-4-15,5 10 1 16,1-22-3-16,-4 10 0 16,0-27 0-16,2 7 15 0,-3-19 6 15,1 5 10-15,-2-20 4 16,-2 4 11-16,-1-15-7 16,0-1 7-16,-1-12-7 15,-1 4 0-15,2-10-12 16,-2 0-5-16,0-7-15 15,-1 5 0-15,-1-10-6 16,1 3 1-16,0-7-3 16,0 4-1-16,1-9-3 0,0-1 1 15,-1-5-2 1,0 2 1-16,-1-9 0 0,-1-1 1 16,-1-6-2-16,2-2-7 15,0-8-18-15,3 1-94 16,3-4-70-16,6 1-203 15,4-1-42-15</inkml:trace>
  <inkml:trace contextRef="#ctx0" brushRef="#br0" timeOffset="33128.59">2089 16302 891 0,'-31'-53'226'0,"-9"1"68"15,6 14-249-15,-1 8-9 16,5 13-6-16,-7 15 2 16,1 13-4-16,-8 21-9 15,5 14-18-15,-8 30-6 16,5 7-5-16,1 31 3 16,6-2 5-16,2 19 7 15,13-19 3-15,11-1 8 0,11-34 1 16,21-23 2-16,18-42 7 15,30-44 17-15,14-38 0 16,27-62 10-16,-1-27-3 16,17-48-5-16,-20 6-14 15,-4-30-3-15,-23 40-8 16,-10 7-1-16,-30 53-2 0,-14 27 3 16,-15 52-2-16,-16 34 2 15,-11 35-1-15,-11 39-3 16,-8 25-6-16,-14 47-1 15,0 13-5-15,-5 40 0 16,8-10 0-16,4 18 0 16,15-31 0-16,13-4-35 15,16-42-31-15,17-19-71 16,15-42-54-16,18-26-245 16,3-30 29-16</inkml:trace>
  <inkml:trace contextRef="#ctx0" brushRef="#br0" timeOffset="33252.5463">2599 16516 297 0,'6'-44'399'16,"-9"26"-68"-16,-10 28 31 16,-8 26-141-16,-7 33-41 0,-1 9-82 15,-1 20-27-15,10-10-55 16,9-5-80-16,12-29-66 16,15-19-268-16,11-34-1 15</inkml:trace>
  <inkml:trace contextRef="#ctx0" brushRef="#br0" timeOffset="33385.77">2855 15873 426 0,'30'-94'394'15,"-13"17"-96"-15,-20 40-67 0,-5 26-118 16,3 28-88-16,2 21-104 16,6 13-138-16,11 20-82 15,7 2-106-15</inkml:trace>
  <inkml:trace contextRef="#ctx0" brushRef="#br0" timeOffset="33695.155">3127 17827 520 0,'-5'70'528'16,"-6"-53"-141"-16,0-27 5 15,9-23-300-15,1-42-42 16,3-26-23-16,-1-50-14 0,-5-15-25 15,-8-55-36-15,0 3-12 16,-6-31-2-16,-1 33 6 16,1 2 27-16,6 60 39 15,1 15 29-15,8 48 13 16,12 8 18-16,10 26-2 16,20 5 3-16,9 18-20 15,25 12-12-15,1 17-16 0,10 15-19 16,-9 16-44-16,3 24-127 15,-23 9-144-15,-10 25-127 16,-24 0-121-16</inkml:trace>
  <inkml:trace contextRef="#ctx0" brushRef="#br0" timeOffset="33852.8682">3002 16998 530 0,'-26'71'279'0,"10"1"1"15,22-17-122-15,13 1-21 16,17-16-55-16,24-11-10 16,11-18-25-16,26-10-7 15,-4-10-61-15,9-8-300 16,-22-2 92-16</inkml:trace>
  <inkml:trace contextRef="#ctx0" brushRef="#br0" timeOffset="34095.0899">3413 17769 956 0,'-32'5'440'16,"0"-35"2"-16,19-23-242 15,1-49-34-15,13-19-76 0,6-59-1 16,6-8-20-16,4-55-10 16,0 6-27-16,10-38-8 15,-5 39-14-15,8-4-2 16,-5 63-12-16,4 23-35 15,-9 58-42-15,-1 25-145 16,-8 45-149-16,-6 45-136 16,-7 30-111-16</inkml:trace>
  <inkml:trace contextRef="#ctx0" brushRef="#br0" timeOffset="35361.5206">3299 16589 767 0,'-28'31'408'0,"3"-5"-35"16,-13-18-181-16,36 6-98 0,20-3-71 15,21-3-12-15,13-1-8 16,16 1 2-16,3-3 0 16,16 1-6-16,-7-1-16 15,16-6-44-15,-9-10-19 16,3-8-18-16,-17-9 5 15,-2-12 17-15,-23-2 45 16,-11-4 25-16,-20 7 20 0,-16-2 10 16,-19 13 8-16,-19 7 25 15,-8 13 8-15,-14 12 14 16,-1 15-5-16,-12 18-5 16,7 8-26-16,-2 25-11 15,13 5-16-15,6 19-2 16,21-7-4-16,17 4-2 15,18-19-3-15,29-14-2 16,20-30-3-16,26-22 2 16,6-27 2-16,23-32 5 15,-9-14 1-15,5-22 4 16,-17 1-1-16,-3-15 4 16,-26 14-2-16,-12 0-1 15,-23 24-6-15,-13 17 0 0,-16 31-8 16,-19 30-2-16,-8 25 1 15,-13 34 3-15,-3 10 0 16,-4 22 4 0,13-11 0-16,10 3-1 0,17-28-4 15,20-10-4-15,15-27-2 16,21-17-1-16,6-25 3 16,16-19-3-16,-2-13-5 15,10-17-19-15,-9 0-10 0,-1-7-7 16,-17 12 4-16,-9 3 7 15,-18 17 22-15,-8 12 17 16,-10 20 16-16,-5 16 13 16,-4 14 5-16,5 10 4 15,6 0-7-15,9-4-7 16,10-11-14-16,12-13-3 16,6-13-5-16,10-18 3 15,-2-9 0-15,4-14 2 16,-8-3 2-16,-7-7 3 15,-14 8 0-15,-17 0 5 16,-17 13-2-16,-21 11-2 16,-12 18-4-16,-19 26-4 15,-1 16-6-15,-5 22-1 16,14 9-1-16,4 8 1 16,19-9 0-16,13-1-3 0,16-18-1 15,15-10-3-15,12-15 1 16,16-14-1-16,5-13 3 15,15-15 2-15,-2-5 1 16,5-9 2-16,-13 0-1 16,-4 2 3-16,-18 9-1 0,-10 8 3 15,-11 12 0-15,-8 10 0 16,-6 9 0-16,-4 11-1 16,-1 2-2-16,1 7-1 15,6-4-2-15,9 1-3 16,7-12-2-16,13-6 0 15,9-14-1-15,15-11 1 16,4-12 3-16,12-9 1 16,-7-2 1-16,0-1 3 15,-17 10 1-15,-10 8 2 16,-19 15 1-16,-11 12 3 16,-11 12-2-16,-5 13 2 15,-5 4-4-15,4 6-1 16,5-6-4-16,13-4-3 0,11-14-9 15,20-17-38-15,9-19-24 16,24-29-52-16,10-19-15 16,16-34 1-16,-1-3 37 15,12-30 30-15,-14 11 67 16,6-24 57-16,-15 19 28 16,0-7 39-16,-21 28 10 15,-7 14 2-15,-25 36-35 16,-15 24-6-16,-19 32-36 15,-16 34-12-15,-10 19-17 16,-18 36-3-16,-4 7-13 0,-7 22-26 16,9-11-32-16,1 16-100 15,19-23-87-15,8 7-246 16,14-28-25-16</inkml:trace>
  <inkml:trace contextRef="#ctx0" brushRef="#br0" timeOffset="35519.5238">6413 16546 296 0,'-41'-59'450'0,"-9"13"-67"16,3 23-24-16,-1 17-35 15,12 17-130-15,13 11-49 16,25 3-76-16,28 0-31 16,25-6-37-16,39-7 3 0,20-10-46 15,34-8-410-15,-6-5 134 16</inkml:trace>
  <inkml:trace contextRef="#ctx0" brushRef="#br0" timeOffset="36130.5512">8432 15443 913 0,'30'-64'326'0,"-17"23"19"16,-26 45-249-16,-22 34-62 16,-14 33-43-16,-26 58-50 15,-11 24-8-15,-25 57-8 16,10-9 4-16,-8 19 5 0,22-39 54 16,11-5 40-16,30-54 21 15,24-13 10-15,24-41 1 16,27-24 0-16,19-34-15 15,33-30 13-15,9-27-3 0,26-29 7 16,-6-9-7-16,8-12-6 16,-22 15-43-16,-11 7-69 15,-29 28-28-15,-18 24-32 16,-30 27-9-16,-24 36 24 16,-18 21 67-16,-21 30 40 15,-1 2 36-15,-2 14 12 16,18-17 1-16,13-4-10 15,26-28-21-15,19-10-9 16,22-26-10-16,24-24-24 16,10-18-19-16,22-28-105 15,-1-14-113-15,11-21-51 16,-16 0-104-16</inkml:trace>
  <inkml:trace contextRef="#ctx0" brushRef="#br0" timeOffset="36205.3541">9093 16634 622 0,'-17'8'336'0,"-18"27"-12"0,-6 15-153 15,-8 16-61-15,11-4-64 16,9 1-86-16,18-15-134 16,12-16-152-16,13-22-56 15</inkml:trace>
  <inkml:trace contextRef="#ctx0" brushRef="#br0" timeOffset="36345.04">9497 15556 1471 0,'-19'-29'371'0,"-28"15"101"16,15 30-441-16,-1 34-174 15,8 21-338-15,-3 32 44 16</inkml:trace>
  <inkml:trace contextRef="#ctx0" brushRef="#br0" timeOffset="36697.3401">9313 16741 1196 0,'4'4'393'0,"-4"3"42"16,-4-1-343-16,0 16-34 0,-1 10-60 16,-2 17 1-16,0 7 0 15,4 8-9-15,5-9-6 16,15-11-8-16,13-19-4 15,24-25-5-15,11-24 8 16,20-25 4-16,1-9 8 16,7-13 4-16,-13 9 5 15,-3 4 4-15,-21 23 3 16,-11 11 11-16,-21 19 18 0,-18 19 11 16,-17 12 0-16,-10 22 0 15,-4 7-26-15,3 8-106 16,12-6-93-16,20-5-260 15,13-20-31-15</inkml:trace>
  <inkml:trace contextRef="#ctx0" brushRef="#br0" timeOffset="37030.5769">10501 16865 1136 0,'-7'-15'401'0,"-19"6"51"16,-7 6-306-16,-10 10-61 15,3 8-47-15,-13 16-19 16,3 7-15-16,-5 26-2 16,4 5-2-16,3 12 2 15,17-14-2-15,22-8-7 0,25-35-2 16,38-39-5-16,25-37-1 16,45-50-1-16,3-29 10 15,26-43 0-15,-10 1 4 16,3-28 7-16,-30 18 7 15,0-18 6-15,-31 38 2 16,-12 4 7-16,-26 51-3 0,-20 29 5 16,-27 58-4-16,-30 49 6 15,-22 47-5-15,-25 59-1 16,-11 31-10-16,-9 44 2 16,21-8-37-16,23 11-116 15,37-42-14-15,34-17-348 16,27-52-6-16</inkml:trace>
  <inkml:trace contextRef="#ctx0" brushRef="#br0" timeOffset="37613.4387">12057 16836 760 0,'3'-49'358'0,"-8"-11"-8"16,6 18-191-16,-13-13-26 16,-4 11-60-16,-14 1 2 15,-4 13-12-15,-17 11-7 16,-2 17-34-16,-8 17-14 15,5 14-12-15,5 25-2 16,9 8-2-16,7 22 3 16,18-2 6-16,11 14 3 15,13-17 2-15,19-4 0 16,13-26-3-16,21-15 1 16,6-29-1-16,15-28 7 0,-2-21 5 15,6-28 5-15,-18-6 1 16,-11-21 9-16,-22 8-3 15,-24-11-16-15,-24 19-22 16,-25 3-15-16,-14 29-24 16,-27 24-60-16,0 33-40 15,-6 33-162-15,16 23-96 0,15 26-63 16</inkml:trace>
  <inkml:trace contextRef="#ctx0" brushRef="#br0" timeOffset="37910.9156">12420 17940 1104 0,'9'-9'344'0,"-19"-28"65"16,9-18-290-16,-3-43-53 15,2-25-25-15,9-53-5 16,5-23-12-16,11-69-10 15,9-2-10-15,20-40-1 16,-1 32 0-16,8 13 1 16,-9 76 2-16,-2 36 1 0,-13 66 0 15,-2 25-5-15,-5 39-2 16,2 20-10-16,-2 23-14 16,-2 27-49-16,-5 20-48 15,-4 32-315-15,-5 12 47 16</inkml:trace>
  <inkml:trace contextRef="#ctx0" brushRef="#br0" timeOffset="38077.2621">12157 16940 975 0,'-19'16'483'0,"12"-4"-39"15,19-5-234-15,35-7-103 16,21-5-86-16,31-7 12 15,7-6-38-15,32-3-443 16,-11 4 144-16</inkml:trace>
  <inkml:trace contextRef="#ctx0" brushRef="#br0" timeOffset="38477.743">14179 15640 844 0,'11'-90'528'16,"-13"66"-84"-16,-13 32-125 15,2 33-238-15,-2 47-41 16,0 23-20-16,1 44 1 15,4 4-5-15,3 27-3 16,4-21-7-16,9 7-27 16,1-36-27-16,7-5-99 15,-1-34-85-15,2-15-236 0,-4-37-21 16</inkml:trace>
  <inkml:trace contextRef="#ctx0" brushRef="#br0" timeOffset="38746.9693">13987 16171 733 0,'-52'-93'371'16,"-1"13"0"-16,17 19-186 16,13-10-46-16,23 9-73 15,26-11-28-15,20 4-23 0,29-10 0 16,12 16-2 0,30 1 3-16,-4 19 1 0,16 8 2 15,-16 22-5-15,0 10 1 16,-33 18 1-16,-17 22 6 15,-38 16 0-15,-38 30 5 16,-30 9-6-16,-38 21-4 16,-12-8-12-16,-25 6-38 15,13-22-56-15,-8-6-156 16,30-26-187-16,14-7-35 16</inkml:trace>
  <inkml:trace contextRef="#ctx0" brushRef="#br0" timeOffset="38979.5926">15229 15352 1109 0,'-6'48'306'15,"-22"30"91"-15,-25 12-317 0,12 38-3 16,5 6-28-16,2 32-1 15,6-11-18-15,-2 19-4 16,5-19-15-16,-3 10-29 16,1-35-23-16,3-4-69 15,4-38-58-15,3-17-262 16,7-39 28-16</inkml:trace>
  <inkml:trace contextRef="#ctx0" brushRef="#br0" timeOffset="39277.9167">14883 15499 875 0,'-20'-44'428'0,"9"-1"-27"16,20 15-213-16,21-8-58 15,19 7-66-15,37-2-4 0,12 9-3 16,30 1-4-16,-2 12-26 15,24 8-8-15,-22 7-6 16,-1 14-3-16,-31 12-9 16,-21 16-10-16,-43 9-3 15,-35 21 2-15,-32 0 2 16,-46 14 10-16,-20-7 10 16,-29 5-12-16,2-18-26 0,-11-3-54 15,33-24-33-15,17-10-353 16,36-20 67-16</inkml:trace>
  <inkml:trace contextRef="#ctx0" brushRef="#br0" timeOffset="40527.345">17703 16094 716 0,'25'-10'235'0,"-10"10"44"16,-6 11-174-16,2 28 16 16,-5 18-23-16,-2 31 16 15,-6 9-10-15,-6 28-14 16,-6-7-33-16,-12 11-3 16,-7-17-11-16,-20 9-1 0,-8-26-12 15,-22-2 4-15,-1-24-7 16,-22-15 2-16,3-30-6 15,-17-26 0-15,7-25-9 16,-25-40-1-16,18-19-6 16,-5-31 3-16,22-5 0 15,7-24 1-15,37 19-2 0,21-6 1 16,29 17-7-16,27-8-5 16,21 16-4-16,34-13-1 15,12 6-2-15,30-18 4 16,-4 15 4-16,13-14 4 15,-18 15 0-15,-2-9 1 16,-29 22-1-16,-12 2 0 16,-25 24-1-16,-14 14 3 15,-16 28 0-15,-9 15 0 16,-9 22-3-16,-10 23-6 16,-4 18-3-16,-10 37 1 15,2 22 1-15,-1 41 1 16,5 11 5-16,4 41-1 15,10-6-1-15,5 41 1 16,7-14 0-16,5 31 1 0,5-29 1 16,6 15 0-16,0-49 2 15,4-5 10-15,-3-48 2 16,1-9 6-16,-4-40 0 16,-1-10 4-16,-4-27-23 15,2-13-81-15,0-22-403 16,-16-29 92-16</inkml:trace>
  <inkml:trace contextRef="#ctx0" brushRef="#br0" timeOffset="41446.7489">18287 17421 440 0,'-3'37'256'15,"3"-8"-18"-15,10-17-85 0,14-19-4 16,7-23-39-16,26-41 10 16,12-28-13-16,26-43-14 15,0-11-41-15,24-36-13 16,-11 15-14-16,9-20-2 15,-18 30-1-15,6 3 11 16,-28 44 3-16,-8 18 10 16,-24 44 0-16,-16 24 9 15,-20 37-8-15,-14 38 3 16,-15 26-7-16,-11 44 0 16,-6 16-15-16,-3 26-3 15,4-9-11-15,1 19-6 16,8-25-30-16,1 15-90 0,5-25-68 15,0-1-183-15,0-28-98 16,-13-14-66-16</inkml:trace>
  <inkml:trace contextRef="#ctx0" brushRef="#br0" timeOffset="41590.1193">18459 17170 971 0,'-35'18'429'15,"5"2"-21"-15,15-20-260 0,26 7-75 16,20-6-77-16,35-5 0 16,13-5-47-16,25-4-353 15,1-6 113-15</inkml:trace>
  <inkml:trace contextRef="#ctx0" brushRef="#br0" timeOffset="41844.424">20037 16932 1039 0,'15'1'404'0,"-23"7"16"15,-31 7-274-15,-11 8-48 16,-4 4-66-16,-13 8-1 16,4 1-7-16,-10 9-9 0,10 0-12 15,-2 8-5-15,15-2-3 16,5 7-4-16,22-6-2 15,20 2-13-15,22-13-20 16,33-11-96-16,16-19-95 16,33-24-197-16,10-22-50 15</inkml:trace>
  <inkml:trace contextRef="#ctx0" brushRef="#br0" timeOffset="42043.7303">21288 15681 836 0,'40'-123'432'0,"-18"27"-6"16,-24 55-203-16,-13 26-56 16,-12 25-86-16,-17 33-14 15,-6 21-35-15,-20 45-8 16,2 15-17-16,-13 47 0 16,9 2 0-16,-4 37-38 15,16-20-37-15,2 16-135 16,17-34-131-16,3 3-131 15,5-46-97-15</inkml:trace>
  <inkml:trace contextRef="#ctx0" brushRef="#br0" timeOffset="42546.0356">20359 17121 725 0,'6'-35'486'0,"-2"16"-83"15,9 2-81-15,10 10-227 16,14 16-34-16,6 10-19 16,13 14-3-16,-1 4-18 0,19 7-7 15,-4-9-9-15,20-2 0 16,-5-15-3-16,9-10-1 16,-16-11-1-16,1-12 1 15,-25-11 1-15,-15-8 3 16,-19-3 1-16,-20-5 4 15,-19 6 0-15,-22 3 0 16,-12 15-1-16,-26 13 2 16,-2 18 3-16,-12 24 7 15,9 11 0-15,1 19 0 16,27 2-3-16,13 10-10 16,23-16-11-16,24-1-6 15,20-18-4-15,26-19 0 16,18-22 2-16,26-24 4 0,4-18 4 15,15-21 4-15,-15-4 1 16,0-6 3-16,-27 6 1 16,-10-3 3-16,-23 15 1 15,-18-1 5-15,-20 10 2 16,-20 3 3-16,-15 11-3 16,-18 9-4-16,-2 15-11 15,-11 15-38-15,10 12-28 0,0 18-77 16,17 5-69-16,16 11-275 15,22-9 28-15</inkml:trace>
  <inkml:trace contextRef="#ctx0" brushRef="#br0" timeOffset="42722.9121">21998 16853 781 0,'15'1'424'0,"-25"17"-32"16,-11 20-165-16,-14 11-119 16,1 6-69-16,-4 18-23 15,8-3-65-15,-4 15-350 0,10-5 75 16</inkml:trace>
  <inkml:trace contextRef="#ctx0" brushRef="#br0" timeOffset="43146.3265">22055 17202 833 0,'48'-14'418'16,"-4"7"-22"-16,12-4-194 16,6 8-82-16,3 7-76 0,15 2-1 15,-3 3-16-15,7 1-6 16,-15-2-16-16,-2-1-22 15,-15-3-7-15,-10-11 0 16,-20-5-1-16,-14-12 10 16,-16-5 23-16,-16-8 7 15,-6 3-1-15,-8 1 3 16,5 13 2-16,-6 7 10 16,8 13 2-16,0 15 6 15,6 11-5-15,2 16-7 16,12 4-14-16,6 13-6 15,10-3-7-15,6 7 0 16,7-11 1-16,-1 6 0 16,-2-9 10-16,-5 1 34 15,-11-6 14-15,-12 5 19 0,-6-11 5 16,-12 1-4-16,-6-8-31 16,-5-2-47-16,3-11-58 15,0-5-470-15,4-11 104 16</inkml:trace>
  <inkml:trace contextRef="#ctx0" brushRef="#br0" timeOffset="43882.4226">20161 17045 960 0,'15'-3'437'0,"21"-1"21"15,32-4-218-15,30 8-105 16,18 6-44-16,45 11 126 16,10 2-675-16,9-8 258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06T12:42:12.9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3641 12216 1093 0,'-21'-41'285'0,"-26"-5"82"16,-2-4-313-16,-24-10-11 15,-8 5-17-15,-26 4 7 16,-1 15 1-16,-25 16 7 15,12 25-3-15,-8 34 5 16,23 28-8-16,3 44-7 0,31 26-12 16,18 53-14-1,30 5-9-15,28 29-8 16,25-27 0-16,32 0-2 0,16-53 3 16,37-22-5-16,7-52 6 15,37-34 11-15,-1-45 10 16,27-44 9-16,-14-32 8 15,11-46 4-15,-39-12-4 16,-17-39 2-16,-54 6-2 16,-54-31 9-16,-56 22-1 15,-70-5 9-15,-35 46 0 0,-63 32 2 16,-2 62-18-16,-22 46-75 16,48 45-429-16,19 17 100 15</inkml:trace>
  <inkml:trace contextRef="#ctx0" brushRef="#br0" timeOffset="9781.6629">9698 8460 1020 0,'-48'-58'299'0,"-26"-11"60"15,3 9-292-15,-17-7-13 16,6 8-34-16,-23-6-3 15,5 9-4-15,-25 3-3 16,8 13-10-16,-28 11-5 16,7 23-4-16,-21 26-7 15,12 20-2-15,-25 33-2 16,22 17 2-16,-18 31 3 16,21 2 6-16,1 35 4 15,28-6 4-15,-2 32-1 16,32-11 1-16,7 27-3 15,21-19 0-15,15 21-3 16,27-28 0-16,26 15-2 16,26-32 1-16,38 9-2 15,16-31 2-15,43 5-3 16,6-31 2-16,43-8 0 0,0-34 0 16,38-23 3-16,-12-35 4 15,28-28 6-15,-23-26 2 16,11-36 5-16,-33-14 2 15,5-34 4-15,-43-10 3 16,-12-43 18-16,-46 2 5 16,-24-49 11-16,-45 1-4 15,-28-40-2-15,-32 30-16 16,-41-26-3-16,-22 51-20 16,-42 13-72-16,-14 67-73 0,-51 52-267 15,4 79-13-15</inkml:trace>
  <inkml:trace contextRef="#ctx0" brushRef="#br0" timeOffset="13565.5569">5339 13003 878 0,'-35'-6'286'0,"1"-2"38"16,18 0-248-16,7 4-38 15,16 5-34-15,11 5-8 16,12 2-2-16,20 1 3 16,10 0-1-16,25-1 4 0,7-3 4 15,25-3 4-15,-7-2 3 16,26 0 7-16,-12-2 1 16,17 1 5-16,-14-1-1 15,24 1 4-15,-20-1-5 16,18-4 0-16,-10-1-3 15,13-8 3-15,-26 2-3 16,17-4 2-16,-20 1-2 16,0 2 6-16,-21 6-2 0,6-1 4 15,-26 5-1-15,2 1-1 16,-16 3-5-16,-2 1 0 16,-18 3-6-16,-5 0 2 15,-14 1-4-15,-4-4-86 16,-5-3-105-16,4-11-236 15,-4-9-45-15</inkml:trace>
  <inkml:trace contextRef="#ctx0" brushRef="#br0" timeOffset="14014.339">8120 12540 482 0,'-21'0'334'0,"6"6"-55"16,3-4-93-16,16 9-88 16,15 3-58-16,14 10-9 15,9-1-10-15,13 6 0 16,4-2-11-16,6 2-4 15,-6-6-1-15,-6 4 10 16,-18-5 6-16,-21 9 16 16,-28 4 13-16,-31 16 27 15,-21 5 5-15,-28 16 14 0,-7-4-10 16,-11 7-11 0,23-17-28-16,14-7-50 15,37-19-119-15,35-20-303 0,31-22 26 16</inkml:trace>
  <inkml:trace contextRef="#ctx0" brushRef="#br0" timeOffset="18832.7341">8802 12898 350 0,'-5'4'293'16,"-2"-4"-77"-16,4-1-18 15,12 1-176-15,8 2-15 16,5-1-8-16,12 0 8 16,2-1 5-16,11-2 2 15,1 1 2-15,6-3 6 16,-2 1 1-16,4-3 3 16,-6 3-3-16,6-3-1 15,-3 2-6-15,10 2-4 16,-4 1-4-16,14 0-3 0,-6-2-2 15,10 0-1-15,-8-2 0 16,11-2 0-16,-11 1 1 16,12-3 3-16,-10 1 2 15,8 0 2-15,-12 1 0 16,9-1 2-16,-9 1-2 16,10 1 0-16,-9 0-3 15,12 0 2-15,-9 3-3 0,7-3 1 16,-10 2-1-16,14 0 1 15,-12 0 0-15,6 2 2 16,-9 1 0-16,4-2 1 16,-13 2-2-16,9 1 0 15,-4-1-2-15,6 2-1 16,-8 0-2-16,8 1 1 16,-11-2 0-16,4 0 0 15,-6-2 0-15,10 2 1 16,-7-1 0-16,10 0 0 15,-8 0-1-15,7-4 1 16,-8-1 1-16,9-4 4 16,-8 0 0-16,11 0 3 15,-8 1 0-15,9 3 1 0,-11 2-3 16,9 2-2-16,-11 2-3 16,9 2-1-16,-6 3-2 15,11 0 0-15,-8 4-1 16,10-1-1-16,-9-1 1 15,8-2 0-15,-10 0-1 16,15-2 1-16,-9 0-1 16,8-2 10-16,-11 0 9 15,4 0 13-15,-12-1 7 0,5 2 10 16,-7 0-6 0,5 2 0-16,-11 2-11 0,0 0 1 15,-13 1-8-15,-2 3 2 16,-13 0-8-16,1 3 0 15,-6 0-7-15,0 2-1 16,-1-1-21-16,1-1-115 16,1-1-129-16,1-4-161 15,-5-8-104-15</inkml:trace>
  <inkml:trace contextRef="#ctx0" brushRef="#br0" timeOffset="19368.0199">14147 12633 288 0,'-2'-10'255'0,"4"2"-62"15,3 8-38-15,11 2-73 16,7 3-49-16,12 8-3 16,3 4-3-16,5 7-3 0,-3 2-13 15,1 7-1-15,-11-3 0 16,-7 3 7-16,-11-3 5 15,-16 8 17-15,-12-3 10 16,-22 7 26-16,-14-3 8 16,-11 3 12-16,-1-7-14 15,-3-2-9-15,18-11-29 16,6-1-70-16,18-6-134 0,16-4-183 16,16-2-35-16</inkml:trace>
  <inkml:trace contextRef="#ctx0" brushRef="#br0" timeOffset="21581.879">14183 12760 408 0,'9'10'89'0,"14"4"43"16,13 2-118-16,20 4 0 16,8-5-1-16,19 0-1 15,0-4-4-15,23-3-1 16,-3-2-1-16,20 0 0 16,-7-1 0-16,26 0-1 15,-14 1-3-15,25 0-1 16,-6 0-1-16,22-2-1 15,-14-1 1-15,28-5 5 16,-17-1 5-16,27-2 10 16,-20 2 5-16,25-2 3 15,-21 3-3-15,24 1-5 16,-22 2-9-16,24 2-2 0,-24 1-5 16,27 2 0-16,-25-1 0 15,25 4 0-15,-19-1-1 16,21 0 0-16,-23 0 0 15,24 1 0-15,-27-3 0 16,18-3-1-16,-27-1 0 16,19 0 26-16,-31-1 15 15,12 0 23-15,-24 1 13 0,6 1 19 16,-28-1-18-16,9 1-2 16,-23 0-20-16,5-2-6 15,-21 0-19-15,6 1-5 16,-17-2-11-16,4-1 0 15,-14 5-17-15,4 0-314 16,-13 2 101-16</inkml:trace>
  <inkml:trace contextRef="#ctx0" brushRef="#br0" timeOffset="22179.9097">21710 12905 764 0,'25'-1'212'15,"8"3"42"-15,0-7-208 16,18 9-38-16,3 8-9 16,7 6 3-16,-9 1 3 15,-2 5 3-15,-18-1-1 0,-15 8 16 16,-20-1 9-16,-20 9 9 16,-19-1 0-16,-25 10 2 15,-10-6-14-15,-13 4-19 16,7-8-52-16,6 3-262 15,20-13 60-15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53" tIns="48026" rIns="96053" bIns="48026" numCol="1" anchor="t" anchorCtr="0" compatLnSpc="1">
            <a:prstTxWarp prst="textNoShape">
              <a:avLst/>
            </a:prstTxWarp>
          </a:bodyPr>
          <a:lstStyle>
            <a:lvl1pPr defTabSz="962025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53" tIns="48026" rIns="96053" bIns="48026" numCol="1" anchor="t" anchorCtr="0" compatLnSpc="1">
            <a:prstTxWarp prst="textNoShape">
              <a:avLst/>
            </a:prstTxWarp>
          </a:bodyPr>
          <a:lstStyle>
            <a:lvl1pPr algn="r" defTabSz="962025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5425" y="317500"/>
            <a:ext cx="6572250" cy="4929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06400" y="5565775"/>
            <a:ext cx="5964238" cy="390048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53" tIns="48026" rIns="96053" bIns="480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Click to edit the formats of the template text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Straight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53" tIns="48026" rIns="96053" bIns="48026" numCol="1" anchor="b" anchorCtr="0" compatLnSpc="1">
            <a:prstTxWarp prst="textNoShape">
              <a:avLst/>
            </a:prstTxWarp>
          </a:bodyPr>
          <a:lstStyle>
            <a:lvl1pPr defTabSz="962025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53" tIns="48026" rIns="96053" bIns="48026" numCol="1" anchor="b" anchorCtr="0" compatLnSpc="1">
            <a:prstTxWarp prst="textNoShape">
              <a:avLst/>
            </a:prstTxWarp>
          </a:bodyPr>
          <a:lstStyle>
            <a:lvl1pPr algn="r" defTabSz="962025">
              <a:defRPr sz="1300" b="0">
                <a:latin typeface="Times New Roman" panose="02020603050405020304" pitchFamily="18" charset="0"/>
              </a:defRPr>
            </a:lvl1pPr>
          </a:lstStyle>
          <a:p>
            <a:fld id="{C66A2496-E790-40F7-B929-E5A800645DFD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2025"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defTabSz="962025"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defTabSz="962025"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defTabSz="962025"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defTabSz="962025"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fld id="{7ED97221-AAAC-43B2-ACC7-A343BCDB9471}" type="slidenum">
              <a:rPr lang="de-DE" altLang="en-US" sz="1300" b="0">
                <a:latin typeface="Times New Roman" panose="02020603050405020304" pitchFamily="18" charset="0"/>
              </a:rPr>
              <a:pPr/>
              <a:t>1</a:t>
            </a:fld>
            <a:endParaRPr lang="de-DE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2300572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9827277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945037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81000"/>
            <a:ext cx="697706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here to edit master title format.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74863" y="1533525"/>
            <a:ext cx="6681787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here to edit Master Text Format.</a:t>
            </a:r>
          </a:p>
          <a:p>
            <a:pPr lvl="1"/>
            <a:r>
              <a:rPr lang="en-US" altLang="en-US"/>
              <a:t>Zweite Ebene</a:t>
            </a:r>
          </a:p>
          <a:p>
            <a:pPr lvl="2"/>
            <a:r>
              <a:rPr lang="en-US" altLang="en-US"/>
              <a:t>Straight</a:t>
            </a:r>
          </a:p>
          <a:p>
            <a:pPr lvl="3"/>
            <a:r>
              <a:rPr lang="en-US" altLang="en-US"/>
              <a:t>Vierte Ebene</a:t>
            </a:r>
          </a:p>
          <a:p>
            <a:pPr lvl="4"/>
            <a:r>
              <a:rPr lang="en-US" altLang="en-US"/>
              <a:t>Fünfte Ebene Prof. Dr. Georg Erdmann</a:t>
            </a:r>
          </a:p>
        </p:txBody>
      </p:sp>
      <p:pic>
        <p:nvPicPr>
          <p:cNvPr id="1037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33413"/>
            <a:ext cx="936625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" name="Text Box 15"/>
          <p:cNvSpPr txBox="1">
            <a:spLocks noChangeArrowheads="1"/>
          </p:cNvSpPr>
          <p:nvPr userDrawn="1"/>
        </p:nvSpPr>
        <p:spPr bwMode="auto">
          <a:xfrm>
            <a:off x="265113" y="1130300"/>
            <a:ext cx="385762" cy="2143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fld id="{5D1EA9F6-632E-418A-97F4-421948763945}" type="slidenum">
              <a:rPr altLang="en-US" sz="800" b="0" noProof="1">
                <a:latin typeface="Arial" panose="020B0604020202020204" pitchFamily="34" charset="0"/>
              </a:rPr>
              <a:pPr/>
              <a:t>‹Nr.›</a:t>
            </a:fld>
            <a:endParaRPr lang="de-DE" altLang="en-US" sz="800" b="0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transition>
    <p:random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33400" y="2590800"/>
            <a:ext cx="797922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de-DE" altLang="en-US" sz="4000" b="0" i="1" dirty="0" err="1">
                <a:solidFill>
                  <a:schemeClr val="tx2"/>
                </a:solidFill>
              </a:rPr>
              <a:t>Energy</a:t>
            </a:r>
            <a:r>
              <a:rPr lang="de-DE" altLang="en-US" sz="4000" b="0" i="1" dirty="0">
                <a:solidFill>
                  <a:schemeClr val="tx2"/>
                </a:solidFill>
              </a:rPr>
              <a:t> Economics                                     -Integrated Course</a:t>
            </a: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444750" y="4009231"/>
            <a:ext cx="6237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en-US" sz="2800" b="0" i="1" dirty="0" err="1">
                <a:solidFill>
                  <a:schemeClr val="tx2"/>
                </a:solidFill>
              </a:rPr>
              <a:t>Sector</a:t>
            </a:r>
            <a:r>
              <a:rPr lang="de-DE" altLang="en-US" sz="2800" b="0" i="1" dirty="0">
                <a:solidFill>
                  <a:schemeClr val="tx2"/>
                </a:solidFill>
              </a:rPr>
              <a:t> </a:t>
            </a:r>
            <a:r>
              <a:rPr lang="de-DE" altLang="en-US" sz="2800" b="0" i="1" dirty="0" err="1">
                <a:solidFill>
                  <a:schemeClr val="tx2"/>
                </a:solidFill>
              </a:rPr>
              <a:t>coupling</a:t>
            </a:r>
            <a:endParaRPr lang="en-US" altLang="en-US" b="0" i="1" dirty="0">
              <a:solidFill>
                <a:schemeClr val="tx2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444750" y="5113338"/>
            <a:ext cx="594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104775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4775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4775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4775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4775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47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en-US" sz="1800" b="0" dirty="0">
                <a:latin typeface="Arial" panose="020B0604020202020204" pitchFamily="34" charset="0"/>
              </a:rPr>
              <a:t>Prof. Dr. Boris Heinz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en-US" sz="1800" b="0" dirty="0">
                <a:latin typeface="Arial" panose="020B0604020202020204" pitchFamily="34" charset="0"/>
              </a:rPr>
              <a:t>Web: </a:t>
            </a:r>
            <a:r>
              <a:rPr lang="de-DE" altLang="en-US" sz="1800" b="0" dirty="0" err="1">
                <a:latin typeface="Arial" panose="020B0604020202020204" pitchFamily="34" charset="0"/>
              </a:rPr>
              <a:t>www.ensys.tu-berlin.de</a:t>
            </a:r>
            <a:endParaRPr lang="de-DE" altLang="en-US" sz="1800" b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 err="1"/>
              <a:t>Sectoren</a:t>
            </a:r>
            <a:endParaRPr lang="de-DE" altLang="de-DE" sz="1200" b="0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42581" y="1566263"/>
            <a:ext cx="8490856" cy="483733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800"/>
              </a:spcBef>
              <a:buNone/>
              <a:defRPr/>
            </a:pPr>
            <a:r>
              <a:rPr lang="de-DE" altLang="de-DE" sz="1800" kern="0" dirty="0">
                <a:latin typeface="Calibri" pitchFamily="34" charset="0"/>
              </a:rPr>
              <a:t>Electricity, heat and transport or mobility</a:t>
            </a:r>
          </a:p>
          <a:p>
            <a:pPr>
              <a:spcBef>
                <a:spcPts val="1800"/>
              </a:spcBef>
              <a:defRPr/>
            </a:pPr>
            <a:r>
              <a:rPr lang="en-US" sz="1800" b="0" kern="0" dirty="0" err="1">
                <a:latin typeface="Calibri" pitchFamily="34" charset="0"/>
              </a:rPr>
              <a:t>Fossil energy sources dominate</a:t>
            </a:r>
            <a:r>
              <a:rPr lang="en-US" sz="1800" b="0" kern="0" dirty="0">
                <a:latin typeface="Calibri" pitchFamily="34" charset="0"/>
              </a:rPr>
              <a:t> strongly and </a:t>
            </a:r>
            <a:r>
              <a:rPr lang="en-US" sz="1800" b="0" kern="0" dirty="0" err="1">
                <a:latin typeface="Calibri" pitchFamily="34" charset="0"/>
              </a:rPr>
              <a:t>renewable</a:t>
            </a:r>
            <a:r>
              <a:rPr lang="en-US" sz="1800" b="0" kern="0" dirty="0">
                <a:latin typeface="Calibri" pitchFamily="34" charset="0"/>
              </a:rPr>
              <a:t> electricity </a:t>
            </a:r>
            <a:r>
              <a:rPr lang="en-US" sz="1800" b="0" kern="0" dirty="0" err="1">
                <a:latin typeface="Calibri" pitchFamily="34" charset="0"/>
              </a:rPr>
              <a:t>hardly used</a:t>
            </a:r>
            <a:endParaRPr lang="en-US" sz="1800" b="0" kern="0" dirty="0">
              <a:latin typeface="Calibri" pitchFamily="34" charset="0"/>
            </a:endParaRPr>
          </a:p>
          <a:p>
            <a:pPr>
              <a:spcBef>
                <a:spcPts val="1800"/>
              </a:spcBef>
              <a:defRPr/>
            </a:pPr>
            <a:r>
              <a:rPr lang="de-DE" altLang="de-DE" sz="1800" b="0" kern="0" dirty="0">
                <a:latin typeface="Calibri" pitchFamily="34" charset="0"/>
              </a:rPr>
              <a:t>coupling of (sub-)energy systems, rather than actual linking of sectors</a:t>
            </a:r>
          </a:p>
          <a:p>
            <a:pPr lvl="1">
              <a:spcBef>
                <a:spcPts val="1800"/>
              </a:spcBef>
              <a:defRPr/>
            </a:pPr>
            <a:r>
              <a:rPr lang="de-DE" altLang="de-DE" sz="1800" b="0" kern="0" dirty="0">
                <a:latin typeface="Calibri" pitchFamily="34" charset="0"/>
              </a:rPr>
              <a:t>Novel interlocking of the classical consumption sectors of the energy industry (households, trade, commerce, services, industry, transport)</a:t>
            </a:r>
          </a:p>
          <a:p>
            <a:pPr lvl="1">
              <a:spcBef>
                <a:spcPts val="1800"/>
              </a:spcBef>
              <a:defRPr/>
            </a:pPr>
            <a:r>
              <a:rPr lang="de-DE" altLang="de-DE" sz="1800" b="0" kern="0" dirty="0">
                <a:latin typeface="Calibri" pitchFamily="34" charset="0"/>
              </a:rPr>
              <a:t>As well as, energy sources and final energy forms (electricity, heat/cooling and fuels) </a:t>
            </a:r>
          </a:p>
          <a:p>
            <a:pPr lvl="1">
              <a:spcBef>
                <a:spcPts val="1800"/>
              </a:spcBef>
              <a:defRPr/>
            </a:pPr>
            <a:r>
              <a:rPr lang="de-DE" altLang="de-DE" sz="1800" b="0" kern="0" dirty="0">
                <a:latin typeface="Calibri" pitchFamily="34" charset="0"/>
              </a:rPr>
              <a:t>As well as the infrastructures linked to them (electricity networks, gas networks, heat networks, information and communication networks) </a:t>
            </a:r>
          </a:p>
          <a:p>
            <a:pPr lvl="1">
              <a:spcBef>
                <a:spcPts val="1800"/>
              </a:spcBef>
              <a:defRPr/>
            </a:pPr>
            <a:r>
              <a:rPr lang="de-DE" altLang="de-DE" sz="1800" b="0" kern="0" dirty="0">
                <a:latin typeface="Calibri" pitchFamily="34" charset="0"/>
              </a:rPr>
              <a:t>Also, other renewables apart from electricity, such as biomass for the production of synthetic fuels (hydrogen), use of solar thermal energy in heating networks</a:t>
            </a:r>
          </a:p>
        </p:txBody>
      </p:sp>
    </p:spTree>
    <p:extLst>
      <p:ext uri="{BB962C8B-B14F-4D97-AF65-F5344CB8AC3E}">
        <p14:creationId xmlns:p14="http://schemas.microsoft.com/office/powerpoint/2010/main" val="14627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 err="1"/>
              <a:t>Coupling</a:t>
            </a:r>
            <a:r>
              <a:rPr lang="de-DE" b="0" dirty="0"/>
              <a:t> </a:t>
            </a:r>
            <a:r>
              <a:rPr lang="de-DE" b="0" dirty="0" err="1"/>
              <a:t>elements</a:t>
            </a:r>
            <a:endParaRPr lang="de-DE" altLang="de-DE" sz="1200" b="0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70116" y="1787159"/>
            <a:ext cx="8490856" cy="483733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800"/>
              </a:spcBef>
              <a:buNone/>
              <a:defRPr/>
            </a:pPr>
            <a:r>
              <a:rPr lang="de-DE" altLang="de-DE" sz="1800" kern="0" dirty="0">
                <a:latin typeface="Calibri" pitchFamily="34" charset="0"/>
              </a:rPr>
              <a:t>General</a:t>
            </a:r>
          </a:p>
          <a:p>
            <a:pPr>
              <a:spcBef>
                <a:spcPts val="600"/>
              </a:spcBef>
              <a:defRPr/>
            </a:pPr>
            <a:r>
              <a:rPr lang="en-US" sz="1800" b="0" kern="0" dirty="0" err="1">
                <a:latin typeface="Calibri" pitchFamily="34" charset="0"/>
              </a:rPr>
              <a:t>Coupling or infrastructural interlocking of different</a:t>
            </a:r>
            <a:endParaRPr lang="en-US" sz="1800" b="0" kern="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1800" b="0" kern="0" dirty="0">
                <a:latin typeface="Calibri" pitchFamily="34" charset="0"/>
              </a:rPr>
              <a:t>Energy sources</a:t>
            </a:r>
          </a:p>
          <a:p>
            <a:pPr lvl="1">
              <a:spcBef>
                <a:spcPts val="0"/>
              </a:spcBef>
              <a:defRPr/>
            </a:pPr>
            <a:r>
              <a:rPr lang="en-US" sz="1800" b="0" kern="0" dirty="0">
                <a:latin typeface="Calibri" pitchFamily="34" charset="0"/>
              </a:rPr>
              <a:t>Forms of energy</a:t>
            </a:r>
          </a:p>
          <a:p>
            <a:pPr lvl="1">
              <a:spcBef>
                <a:spcPts val="0"/>
              </a:spcBef>
              <a:defRPr/>
            </a:pPr>
            <a:r>
              <a:rPr lang="en-US" sz="1800" b="0" kern="0" dirty="0">
                <a:latin typeface="Calibri" pitchFamily="34" charset="0"/>
              </a:rPr>
              <a:t>Parts of energy systems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endParaRPr lang="en-US" sz="1800" b="0" kern="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1800" b="0" kern="0" dirty="0" err="1">
                <a:latin typeface="Calibri" pitchFamily="34" charset="0"/>
              </a:rPr>
              <a:t>In the transformation sector</a:t>
            </a:r>
            <a:r>
              <a:rPr lang="en-US" sz="1800" b="0" kern="0" dirty="0">
                <a:latin typeface="Calibri" pitchFamily="34" charset="0"/>
              </a:rPr>
              <a:t> at the </a:t>
            </a:r>
            <a:r>
              <a:rPr lang="en-US" sz="1800" b="0" kern="0" dirty="0" err="1">
                <a:latin typeface="Calibri" pitchFamily="34" charset="0"/>
              </a:rPr>
              <a:t>secondary energy level</a:t>
            </a:r>
            <a:r>
              <a:rPr lang="en-US" sz="1800" b="0" kern="0" dirty="0">
                <a:latin typeface="Calibri" pitchFamily="34" charset="0"/>
              </a:rPr>
              <a:t>, and </a:t>
            </a:r>
            <a:r>
              <a:rPr lang="en-US" sz="1800" b="0" kern="0" dirty="0" err="1">
                <a:latin typeface="Calibri" pitchFamily="34" charset="0"/>
              </a:rPr>
              <a:t>coupling of different consumption sectors in the transition from secondary energy to final energy</a:t>
            </a:r>
            <a:endParaRPr lang="en-US" sz="1800" b="0" kern="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defRPr/>
            </a:pPr>
            <a:endParaRPr lang="en-US" sz="1800" b="0" kern="0" dirty="0">
              <a:latin typeface="Calibri" pitchFamily="34" charset="0"/>
            </a:endParaRPr>
          </a:p>
          <a:p>
            <a:pPr marL="457200" lvl="1" indent="0">
              <a:spcBef>
                <a:spcPts val="0"/>
              </a:spcBef>
              <a:buNone/>
              <a:defRPr/>
            </a:pPr>
            <a:endParaRPr lang="en-US" sz="1800" b="0" kern="0" dirty="0">
              <a:latin typeface="Calibri" pitchFamily="34" charset="0"/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à"/>
              <a:defRPr/>
            </a:pPr>
            <a:r>
              <a:rPr lang="en-US" sz="1800" b="0" kern="0" dirty="0">
                <a:latin typeface="Calibri" pitchFamily="34" charset="0"/>
              </a:rPr>
              <a:t>Energy transition (Germany) currently rather an electricity transition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à"/>
              <a:defRPr/>
            </a:pPr>
            <a:r>
              <a:rPr lang="en-US" sz="1800" b="0" kern="0" dirty="0">
                <a:latin typeface="Calibri" pitchFamily="34" charset="0"/>
              </a:rPr>
              <a:t>Sector coupling as an aid to complement energy transition, taking transport and heat sectors in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à"/>
              <a:defRPr/>
            </a:pPr>
            <a:r>
              <a:rPr lang="en-US" sz="1800" b="0" kern="0" dirty="0">
                <a:latin typeface="Calibri" pitchFamily="34" charset="0"/>
              </a:rPr>
              <a:t>Objective: Comprehensive </a:t>
            </a:r>
            <a:r>
              <a:rPr lang="en-US" sz="1800" b="0" kern="0" dirty="0" err="1">
                <a:latin typeface="Calibri" pitchFamily="34" charset="0"/>
              </a:rPr>
              <a:t>decarbonisation</a:t>
            </a:r>
            <a:r>
              <a:rPr lang="en-US" sz="1800" b="0" kern="0" dirty="0">
                <a:latin typeface="Calibri" pitchFamily="34" charset="0"/>
              </a:rPr>
              <a:t> of all partial energy systems</a:t>
            </a:r>
          </a:p>
        </p:txBody>
      </p:sp>
    </p:spTree>
    <p:extLst>
      <p:ext uri="{BB962C8B-B14F-4D97-AF65-F5344CB8AC3E}">
        <p14:creationId xmlns:p14="http://schemas.microsoft.com/office/powerpoint/2010/main" val="18398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 err="1"/>
              <a:t>Coupling</a:t>
            </a:r>
            <a:r>
              <a:rPr lang="de-DE" b="0" dirty="0"/>
              <a:t> </a:t>
            </a:r>
            <a:r>
              <a:rPr lang="de-DE" b="0" dirty="0" err="1"/>
              <a:t>elements</a:t>
            </a:r>
            <a:endParaRPr lang="de-DE" altLang="de-DE" sz="1200" b="0" kern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03908A-7710-3241-B4E8-DFC1CACEF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07" y="1616981"/>
            <a:ext cx="8484577" cy="46348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792D58-E939-4F48-8956-40FD75D9EA26}"/>
              </a:ext>
            </a:extLst>
          </p:cNvPr>
          <p:cNvSpPr txBox="1"/>
          <p:nvPr/>
        </p:nvSpPr>
        <p:spPr>
          <a:xfrm>
            <a:off x="5846886" y="6366973"/>
            <a:ext cx="24831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ScienceDirect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66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 err="1"/>
              <a:t>Coupling</a:t>
            </a:r>
            <a:r>
              <a:rPr lang="de-DE" b="0" dirty="0"/>
              <a:t> </a:t>
            </a:r>
            <a:r>
              <a:rPr lang="de-DE" b="0" dirty="0" err="1"/>
              <a:t>elements</a:t>
            </a:r>
            <a:endParaRPr lang="de-DE" altLang="de-DE" sz="1200" b="0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0835D-6793-6944-81DE-AC16FFA4ECAB}"/>
              </a:ext>
            </a:extLst>
          </p:cNvPr>
          <p:cNvSpPr txBox="1"/>
          <p:nvPr/>
        </p:nvSpPr>
        <p:spPr>
          <a:xfrm>
            <a:off x="6945084" y="6329930"/>
            <a:ext cx="2076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Those: </a:t>
            </a:r>
            <a:r>
              <a:rPr lang="en-US" sz="1100" dirty="0" err="1"/>
              <a:t>Wietschel</a:t>
            </a:r>
            <a:r>
              <a:rPr lang="en-US" sz="1100" dirty="0"/>
              <a:t> et al. (2018)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203378-BC62-4546-81B9-BD7980E23F44}"/>
              </a:ext>
            </a:extLst>
          </p:cNvPr>
          <p:cNvSpPr/>
          <p:nvPr/>
        </p:nvSpPr>
        <p:spPr>
          <a:xfrm>
            <a:off x="348343" y="1502229"/>
            <a:ext cx="82187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kern="0" dirty="0">
                <a:latin typeface="Calibri" pitchFamily="34" charset="0"/>
              </a:rPr>
              <a:t>Renewable energy sources (wind, PV, biomass, solar or geothermal energy, ...) replace fossil energy sources in new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kern="0" dirty="0" err="1">
                <a:latin typeface="Calibri" pitchFamily="34" charset="0"/>
              </a:rPr>
              <a:t>Direct use of electricity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kern="0" dirty="0">
                <a:latin typeface="Calibri" pitchFamily="34" charset="0"/>
              </a:rPr>
              <a:t>Power-to-X (</a:t>
            </a:r>
            <a:r>
              <a:rPr lang="en-US" sz="1800" b="0" kern="0" dirty="0" err="1">
                <a:latin typeface="Calibri" pitchFamily="34" charset="0"/>
              </a:rPr>
              <a:t>PtX</a:t>
            </a:r>
            <a:r>
              <a:rPr lang="en-US" sz="1800" b="0" kern="0" dirty="0">
                <a:latin typeface="Calibri" pitchFamily="34" charset="0"/>
              </a:rPr>
              <a:t>) power </a:t>
            </a:r>
            <a:r>
              <a:rPr lang="en-US" sz="1800" b="0" kern="0" dirty="0" err="1">
                <a:latin typeface="Calibri" pitchFamily="34" charset="0"/>
              </a:rPr>
              <a:t>conversion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kern="0" dirty="0" err="1">
                <a:latin typeface="Calibri" pitchFamily="34" charset="0"/>
              </a:rPr>
              <a:t>synthetic fuels</a:t>
            </a:r>
            <a:r>
              <a:rPr lang="en-US" sz="1800" b="0" kern="0" dirty="0">
                <a:latin typeface="Calibri" pitchFamily="34" charset="0"/>
              </a:rPr>
              <a:t> (power-to-gas, power-to-liquid)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kern="0" dirty="0">
                <a:latin typeface="Calibri" pitchFamily="34" charset="0"/>
              </a:rPr>
              <a:t>Heat/Cold (Power-toHeat)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b="0" kern="0" dirty="0">
              <a:latin typeface="Calibri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kern="0" dirty="0">
                <a:latin typeface="Calibri" pitchFamily="34" charset="0"/>
              </a:rPr>
              <a:t>Excess power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kern="0" dirty="0">
                <a:latin typeface="Calibri" pitchFamily="34" charset="0"/>
              </a:rPr>
              <a:t>Transmission network bottlenecks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b="0" kern="0" dirty="0">
              <a:latin typeface="Calibri" pitchFamily="34" charset="0"/>
            </a:endParaRPr>
          </a:p>
          <a:p>
            <a:pPr lvl="1"/>
            <a:r>
              <a:rPr lang="en-US" sz="1800" b="0" kern="0" dirty="0">
                <a:latin typeface="Calibri" pitchFamily="34" charset="0"/>
              </a:rPr>
              <a:t>Power-to-X </a:t>
            </a:r>
            <a:r>
              <a:rPr lang="en-US" sz="1800" b="0" kern="0" dirty="0" err="1">
                <a:latin typeface="Calibri" pitchFamily="34" charset="0"/>
              </a:rPr>
              <a:t>as conversion of</a:t>
            </a:r>
            <a:r>
              <a:rPr lang="en-US" sz="1800" b="0" kern="0" dirty="0">
                <a:latin typeface="Calibri" pitchFamily="34" charset="0"/>
              </a:rPr>
              <a:t> electricity </a:t>
            </a:r>
            <a:r>
              <a:rPr lang="en-US" sz="1800" b="0" kern="0" dirty="0" err="1">
                <a:latin typeface="Calibri" pitchFamily="34" charset="0"/>
              </a:rPr>
              <a:t>as primary energy</a:t>
            </a:r>
            <a:r>
              <a:rPr lang="en-US" sz="1800" b="0" kern="0" dirty="0">
                <a:latin typeface="Calibri" pitchFamily="34" charset="0"/>
              </a:rPr>
              <a:t> into </a:t>
            </a:r>
            <a:r>
              <a:rPr lang="en-US" sz="1800" b="0" kern="0" dirty="0" err="1">
                <a:latin typeface="Calibri" pitchFamily="34" charset="0"/>
              </a:rPr>
              <a:t>an energy source</a:t>
            </a:r>
            <a:r>
              <a:rPr lang="en-US" sz="1800" b="0" kern="0" dirty="0">
                <a:latin typeface="Calibri" pitchFamily="34" charset="0"/>
              </a:rPr>
              <a:t>, </a:t>
            </a:r>
            <a:r>
              <a:rPr lang="en-US" sz="1800" b="0" kern="0" dirty="0" err="1">
                <a:latin typeface="Calibri" pitchFamily="34" charset="0"/>
              </a:rPr>
              <a:t>heat</a:t>
            </a:r>
            <a:r>
              <a:rPr lang="en-US" sz="1800" b="0" kern="0" dirty="0">
                <a:latin typeface="Calibri" pitchFamily="34" charset="0"/>
              </a:rPr>
              <a:t>, </a:t>
            </a:r>
            <a:r>
              <a:rPr lang="en-US" sz="1800" b="0" kern="0" dirty="0" err="1">
                <a:latin typeface="Calibri" pitchFamily="34" charset="0"/>
              </a:rPr>
              <a:t>cold</a:t>
            </a:r>
            <a:r>
              <a:rPr lang="en-US" sz="1800" b="0" kern="0" dirty="0">
                <a:latin typeface="Calibri" pitchFamily="34" charset="0"/>
              </a:rPr>
              <a:t>, fuel </a:t>
            </a:r>
            <a:r>
              <a:rPr lang="en-US" sz="1800" b="0" kern="0" dirty="0" err="1">
                <a:latin typeface="Calibri" pitchFamily="34" charset="0"/>
              </a:rPr>
              <a:t>or raw material</a:t>
            </a:r>
            <a:endParaRPr lang="en-US" sz="1800" b="0" kern="0" dirty="0">
              <a:latin typeface="Calibri" pitchFamily="34" charset="0"/>
            </a:endParaRPr>
          </a:p>
          <a:p>
            <a:pPr lvl="1"/>
            <a:endParaRPr lang="en-US" sz="1800" b="0" kern="0" dirty="0">
              <a:latin typeface="Calibri" pitchFamily="34" charset="0"/>
            </a:endParaRPr>
          </a:p>
          <a:p>
            <a:pPr lvl="1"/>
            <a:r>
              <a:rPr lang="en-US" sz="1800" b="0" kern="0" dirty="0">
                <a:latin typeface="Calibri" pitchFamily="34" charset="0"/>
              </a:rPr>
              <a:t>Power-to-X as synonym of sector coupling</a:t>
            </a:r>
          </a:p>
        </p:txBody>
      </p:sp>
    </p:spTree>
    <p:extLst>
      <p:ext uri="{BB962C8B-B14F-4D97-AF65-F5344CB8AC3E}">
        <p14:creationId xmlns:p14="http://schemas.microsoft.com/office/powerpoint/2010/main" val="39266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 err="1"/>
              <a:t>Sector</a:t>
            </a:r>
            <a:r>
              <a:rPr lang="de-DE" b="0" dirty="0"/>
              <a:t> </a:t>
            </a:r>
            <a:r>
              <a:rPr lang="de-DE" b="0" dirty="0" err="1"/>
              <a:t>coupling</a:t>
            </a:r>
            <a:r>
              <a:rPr lang="de-DE" b="0" dirty="0"/>
              <a:t> </a:t>
            </a:r>
            <a:r>
              <a:rPr lang="de-DE" b="0" dirty="0" err="1"/>
              <a:t>examples</a:t>
            </a:r>
            <a:endParaRPr lang="de-DE" altLang="de-DE" sz="1200" b="0" kern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95DBA3-7686-C443-B1FB-25FB2EB82A48}"/>
              </a:ext>
            </a:extLst>
          </p:cNvPr>
          <p:cNvSpPr txBox="1"/>
          <p:nvPr/>
        </p:nvSpPr>
        <p:spPr>
          <a:xfrm>
            <a:off x="6945083" y="6596390"/>
            <a:ext cx="18101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Semantic Scholar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479EF-5B14-C743-BA7F-8CA17F828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87"/>
          <a:stretch/>
        </p:blipFill>
        <p:spPr>
          <a:xfrm>
            <a:off x="729534" y="1436820"/>
            <a:ext cx="7253654" cy="521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Technologies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E210E-DF95-064E-9C38-2C0B1AC9D0B7}"/>
              </a:ext>
            </a:extLst>
          </p:cNvPr>
          <p:cNvSpPr txBox="1"/>
          <p:nvPr/>
        </p:nvSpPr>
        <p:spPr>
          <a:xfrm>
            <a:off x="6966856" y="6596390"/>
            <a:ext cx="10775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Wiley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D06F1-3B9F-0D42-A821-15A6A14B5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8878"/>
            <a:ext cx="9144000" cy="42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855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06064" y="355460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/>
              <a:t>Broad </a:t>
            </a:r>
            <a:r>
              <a:rPr lang="de-DE" b="0" dirty="0" err="1"/>
              <a:t>def</a:t>
            </a:r>
            <a:r>
              <a:rPr lang="de-DE" b="0" dirty="0"/>
              <a:t>. </a:t>
            </a:r>
            <a:r>
              <a:rPr lang="de-DE" b="0" dirty="0" err="1"/>
              <a:t>sector coupling</a:t>
            </a:r>
            <a:endParaRPr lang="de-DE" altLang="de-DE" sz="1200" b="0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2BEFB7-AC07-C74D-B23A-EF92342D0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615" y="1767868"/>
            <a:ext cx="6968869" cy="495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06064" y="355460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/>
              <a:t>Hydrogen </a:t>
            </a:r>
            <a:r>
              <a:rPr lang="de-DE" b="0" dirty="0" err="1"/>
              <a:t>and</a:t>
            </a:r>
            <a:r>
              <a:rPr lang="de-DE" b="0" dirty="0"/>
              <a:t> </a:t>
            </a:r>
            <a:r>
              <a:rPr lang="de-DE" b="0" dirty="0" err="1"/>
              <a:t>sector</a:t>
            </a:r>
            <a:r>
              <a:rPr lang="de-DE" b="0" dirty="0"/>
              <a:t> </a:t>
            </a:r>
            <a:r>
              <a:rPr lang="de-DE" b="0" dirty="0" err="1"/>
              <a:t>coupling</a:t>
            </a:r>
            <a:endParaRPr lang="de-DE" altLang="de-DE" sz="1200" b="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7C554-AE4B-4E48-911F-43BD4990E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719" y="1573823"/>
            <a:ext cx="6253208" cy="444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2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6192" y="2904392"/>
            <a:ext cx="5108331" cy="889000"/>
          </a:xfrm>
        </p:spPr>
        <p:txBody>
          <a:bodyPr/>
          <a:lstStyle/>
          <a:p>
            <a:pPr algn="ctr"/>
            <a:r>
              <a:rPr lang="de-DE" sz="3200" b="1" dirty="0"/>
              <a:t>Power </a:t>
            </a:r>
            <a:r>
              <a:rPr lang="de-DE" sz="3200" b="1" dirty="0" err="1"/>
              <a:t>to</a:t>
            </a:r>
            <a:r>
              <a:rPr lang="de-DE" sz="3200" b="1" dirty="0"/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176350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230923" y="355460"/>
            <a:ext cx="7491049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/>
              <a:t>Power </a:t>
            </a:r>
            <a:r>
              <a:rPr lang="de-DE" b="0" dirty="0" err="1"/>
              <a:t>to</a:t>
            </a:r>
            <a:r>
              <a:rPr lang="de-DE" b="0" dirty="0"/>
              <a:t> X </a:t>
            </a:r>
          </a:p>
          <a:p>
            <a:r>
              <a:rPr lang="de-DE" b="0" dirty="0" err="1"/>
              <a:t>Prevention</a:t>
            </a:r>
            <a:r>
              <a:rPr lang="de-DE" b="0" dirty="0"/>
              <a:t> &amp; elimination of network bottlenecks</a:t>
            </a:r>
            <a:endParaRPr lang="de-DE" altLang="de-DE" sz="1200" b="0" kern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6D059F-FB55-7642-9618-E2F36313A4A9}"/>
              </a:ext>
            </a:extLst>
          </p:cNvPr>
          <p:cNvSpPr/>
          <p:nvPr/>
        </p:nvSpPr>
        <p:spPr>
          <a:xfrm>
            <a:off x="283028" y="1471473"/>
            <a:ext cx="8333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kern="0" dirty="0">
                <a:latin typeface="Calibri" pitchFamily="34" charset="0"/>
              </a:rPr>
              <a:t>Examination of the potentials of power-to-heat systems for the prevention and elimination of grid bottlenecks in the transmission grid </a:t>
            </a:r>
          </a:p>
          <a:p>
            <a:r>
              <a:rPr lang="en-US" sz="1800" b="0" kern="0" dirty="0">
                <a:latin typeface="Calibri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34A27-17EF-F943-BC80-C75818039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04" y="2117804"/>
            <a:ext cx="7042090" cy="47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 err="1"/>
              <a:t>Sector</a:t>
            </a:r>
            <a:r>
              <a:rPr lang="de-DE" b="0" dirty="0"/>
              <a:t> </a:t>
            </a:r>
            <a:r>
              <a:rPr lang="de-DE" b="0" dirty="0" err="1"/>
              <a:t>coupling</a:t>
            </a:r>
            <a:endParaRPr lang="de-DE" altLang="de-DE" sz="1200" b="0" kern="0" dirty="0"/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546848" y="1924051"/>
            <a:ext cx="8489648" cy="4067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DE" b="0" kern="0" dirty="0">
                <a:latin typeface="Calibri" panose="020F0502020204030204" pitchFamily="34" charset="0"/>
                <a:cs typeface="Calibri" panose="020F0502020204030204" pitchFamily="34" charset="0"/>
              </a:rPr>
              <a:t>Survey: </a:t>
            </a:r>
            <a:endParaRPr lang="de-DE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What do you associate with the term "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sector coupling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"?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sector coupling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the solution for energy system transformation?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Can we generate enough electricity to fully electrify the transport and heating sectors?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sz="1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2FF356-2F71-E249-8123-ECEDF5F78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229" y="853022"/>
            <a:ext cx="5845628" cy="600497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575B1251-811E-A642-B7EF-8D61A357365E}"/>
              </a:ext>
            </a:extLst>
          </p:cNvPr>
          <p:cNvSpPr txBox="1">
            <a:spLocks/>
          </p:cNvSpPr>
          <p:nvPr/>
        </p:nvSpPr>
        <p:spPr>
          <a:xfrm>
            <a:off x="1606064" y="355460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/>
              <a:t>Power </a:t>
            </a:r>
            <a:r>
              <a:rPr lang="de-DE" b="0" dirty="0" err="1"/>
              <a:t>to</a:t>
            </a:r>
            <a:r>
              <a:rPr lang="de-DE" b="0" dirty="0"/>
              <a:t> X </a:t>
            </a:r>
          </a:p>
          <a:p>
            <a:r>
              <a:rPr lang="de-DE" b="0" dirty="0"/>
              <a:t>-Standorte </a:t>
            </a:r>
          </a:p>
        </p:txBody>
      </p:sp>
    </p:spTree>
    <p:extLst>
      <p:ext uri="{BB962C8B-B14F-4D97-AF65-F5344CB8AC3E}">
        <p14:creationId xmlns:p14="http://schemas.microsoft.com/office/powerpoint/2010/main" val="8964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6192" y="2904392"/>
            <a:ext cx="5108331" cy="889000"/>
          </a:xfrm>
        </p:spPr>
        <p:txBody>
          <a:bodyPr/>
          <a:lstStyle/>
          <a:p>
            <a:pPr algn="ctr"/>
            <a:r>
              <a:rPr lang="de-DE" sz="3200" b="1" dirty="0"/>
              <a:t>Electrification of the heat sector</a:t>
            </a:r>
          </a:p>
        </p:txBody>
      </p:sp>
    </p:spTree>
    <p:extLst>
      <p:ext uri="{BB962C8B-B14F-4D97-AF65-F5344CB8AC3E}">
        <p14:creationId xmlns:p14="http://schemas.microsoft.com/office/powerpoint/2010/main" val="81883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 err="1"/>
              <a:t>How</a:t>
            </a:r>
            <a:r>
              <a:rPr lang="de-DE" b="0" dirty="0"/>
              <a:t> </a:t>
            </a:r>
            <a:r>
              <a:rPr lang="de-DE" b="0" dirty="0" err="1"/>
              <a:t>can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heat</a:t>
            </a:r>
            <a:r>
              <a:rPr lang="de-DE" b="0" dirty="0"/>
              <a:t> </a:t>
            </a:r>
            <a:r>
              <a:rPr lang="de-DE" b="0" dirty="0" err="1"/>
              <a:t>transition</a:t>
            </a:r>
            <a:r>
              <a:rPr lang="de-DE" b="0" dirty="0"/>
              <a:t> </a:t>
            </a:r>
            <a:r>
              <a:rPr lang="de-DE" b="0" dirty="0" err="1"/>
              <a:t>work</a:t>
            </a:r>
            <a:r>
              <a:rPr lang="de-DE" b="0" dirty="0"/>
              <a:t> out?</a:t>
            </a:r>
            <a:endParaRPr lang="de-DE" altLang="de-DE" sz="1200" b="0" kern="0" dirty="0"/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5378378"/>
              </p:ext>
            </p:extLst>
          </p:nvPr>
        </p:nvGraphicFramePr>
        <p:xfrm>
          <a:off x="395536" y="1797845"/>
          <a:ext cx="8370395" cy="4374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feil nach links 9"/>
          <p:cNvSpPr/>
          <p:nvPr/>
        </p:nvSpPr>
        <p:spPr bwMode="auto">
          <a:xfrm rot="13623072">
            <a:off x="2755495" y="3680050"/>
            <a:ext cx="1008112" cy="288032"/>
          </a:xfrm>
          <a:prstGeom prst="leftArrow">
            <a:avLst/>
          </a:prstGeom>
          <a:solidFill>
            <a:srgbClr val="C50E1F"/>
          </a:solidFill>
          <a:ln w="9525" cap="flat" cmpd="sng" algn="ctr">
            <a:solidFill>
              <a:srgbClr val="71717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076056" y="5906005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de-DE" sz="1600" b="0" dirty="0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Building-related renewable energy potentials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338141" y="3330415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de-DE" sz="1600" b="0" dirty="0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Efficiency</a:t>
            </a:r>
          </a:p>
          <a:p>
            <a:pPr eaLnBrk="1" hangingPunct="1"/>
            <a:r>
              <a:rPr lang="de-DE" sz="1600" b="0" dirty="0" err="1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measures</a:t>
            </a:r>
            <a:endParaRPr lang="de-DE" sz="1600" b="0" dirty="0">
              <a:solidFill>
                <a:srgbClr val="B2B2B2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95536" y="6035245"/>
            <a:ext cx="1500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de-DE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Graph </a:t>
            </a:r>
            <a:r>
              <a:rPr lang="de-DE" sz="12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by</a:t>
            </a:r>
            <a:r>
              <a:rPr lang="de-DE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 Agora 2016</a:t>
            </a:r>
            <a:endParaRPr lang="de-DE" sz="12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22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 err="1"/>
              <a:t>How</a:t>
            </a:r>
            <a:r>
              <a:rPr lang="de-DE" b="0" dirty="0"/>
              <a:t> </a:t>
            </a:r>
            <a:r>
              <a:rPr lang="de-DE" b="0" dirty="0" err="1"/>
              <a:t>can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heat</a:t>
            </a:r>
            <a:r>
              <a:rPr lang="de-DE" b="0" dirty="0"/>
              <a:t> </a:t>
            </a:r>
            <a:r>
              <a:rPr lang="de-DE" b="0" dirty="0" err="1"/>
              <a:t>transition</a:t>
            </a:r>
            <a:r>
              <a:rPr lang="de-DE" b="0" dirty="0"/>
              <a:t> </a:t>
            </a:r>
            <a:r>
              <a:rPr lang="de-DE" b="0" dirty="0" err="1"/>
              <a:t>work</a:t>
            </a:r>
            <a:r>
              <a:rPr lang="de-DE" b="0" dirty="0"/>
              <a:t> out?</a:t>
            </a:r>
            <a:endParaRPr lang="de-DE" altLang="de-DE" sz="1400" b="0" kern="0" dirty="0"/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546848" y="1924051"/>
            <a:ext cx="8489648" cy="4067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Remaining heat demand that cannot be covered by efficiency measures and building-related renewables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coupling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: Renewable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electricity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replaces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fossil fuels in the heat sector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Power-to-Heat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18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de-DE" sz="18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pumps</a:t>
            </a:r>
            <a:endParaRPr lang="de-DE" sz="1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18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Direct </a:t>
            </a:r>
            <a:r>
              <a:rPr lang="de-DE" sz="18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electric</a:t>
            </a:r>
            <a:r>
              <a:rPr lang="de-DE" sz="18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heating</a:t>
            </a:r>
            <a:endParaRPr lang="de-DE" sz="1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: power-to-gas (methane or H2)? CHP and fuel cells?</a:t>
            </a:r>
          </a:p>
        </p:txBody>
      </p:sp>
    </p:spTree>
    <p:extLst>
      <p:ext uri="{BB962C8B-B14F-4D97-AF65-F5344CB8AC3E}">
        <p14:creationId xmlns:p14="http://schemas.microsoft.com/office/powerpoint/2010/main" val="38412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/>
              <a:t>Power-to-Heat in Germany</a:t>
            </a:r>
          </a:p>
          <a:p>
            <a:r>
              <a:rPr lang="de-DE" sz="1800" b="0" dirty="0"/>
              <a:t>Number and electricity consumption of heat pumps</a:t>
            </a:r>
            <a:endParaRPr lang="de-DE" altLang="de-DE" sz="1200" b="0" kern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50" y="1608015"/>
            <a:ext cx="8252342" cy="4290646"/>
          </a:xfrm>
          <a:prstGeom prst="rect">
            <a:avLst/>
          </a:prstGeom>
        </p:spPr>
      </p:pic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43251" y="5996353"/>
            <a:ext cx="8094080" cy="465993"/>
          </a:xfrm>
        </p:spPr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Net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final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demand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2008: 850 TWh (Agora, 2016) </a:t>
            </a:r>
          </a:p>
        </p:txBody>
      </p:sp>
      <p:sp>
        <p:nvSpPr>
          <p:cNvPr id="6" name="Rechteck 5"/>
          <p:cNvSpPr/>
          <p:nvPr/>
        </p:nvSpPr>
        <p:spPr>
          <a:xfrm>
            <a:off x="6966217" y="5695398"/>
            <a:ext cx="1861259" cy="25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</a:t>
            </a:r>
            <a:r>
              <a:rPr lang="de-DE" sz="1000" b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Monitoringbericht</a:t>
            </a:r>
            <a:r>
              <a:rPr lang="de-DE" sz="1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2018</a:t>
            </a:r>
            <a:endParaRPr lang="de-DE" sz="11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7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6992595" y="6038842"/>
            <a:ext cx="1834882" cy="25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P2X@BerlinAdlershof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/>
              <a:t>Power-to-Heat in Germany</a:t>
            </a:r>
          </a:p>
          <a:p>
            <a:r>
              <a:rPr lang="de-DE" sz="1800" b="0" dirty="0"/>
              <a:t>Development of the cumulative plant output of electric boilers and annual additions</a:t>
            </a:r>
            <a:endParaRPr lang="de-DE" altLang="de-DE" sz="1200" b="0" kern="0" dirty="0"/>
          </a:p>
        </p:txBody>
      </p:sp>
      <p:graphicFrame>
        <p:nvGraphicFramePr>
          <p:cNvPr id="7" name="Diagramm 6"/>
          <p:cNvGraphicFramePr/>
          <p:nvPr>
            <p:extLst/>
          </p:nvPr>
        </p:nvGraphicFramePr>
        <p:xfrm>
          <a:off x="720969" y="2169160"/>
          <a:ext cx="7675685" cy="3616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792BB6E-B02C-1344-8CE5-94695C4651C5}"/>
              </a:ext>
            </a:extLst>
          </p:cNvPr>
          <p:cNvSpPr txBox="1">
            <a:spLocks/>
          </p:cNvSpPr>
          <p:nvPr/>
        </p:nvSpPr>
        <p:spPr>
          <a:xfrm>
            <a:off x="443251" y="5996353"/>
            <a:ext cx="8094080" cy="46599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800" b="0" kern="0">
                <a:latin typeface="Calibri" panose="020F0502020204030204" pitchFamily="34" charset="0"/>
                <a:cs typeface="Calibri" panose="020F0502020204030204" pitchFamily="34" charset="0"/>
              </a:rPr>
              <a:t>Net and final energy demand heat 2008: 850 TWh (Agora, 2016) </a:t>
            </a:r>
            <a:endParaRPr lang="de-DE" sz="1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3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545835208"/>
              </p:ext>
            </p:extLst>
          </p:nvPr>
        </p:nvGraphicFramePr>
        <p:xfrm>
          <a:off x="905609" y="1916723"/>
          <a:ext cx="7675684" cy="3877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hteck 3"/>
          <p:cNvSpPr/>
          <p:nvPr/>
        </p:nvSpPr>
        <p:spPr>
          <a:xfrm>
            <a:off x="5926015" y="5665634"/>
            <a:ext cx="3217985" cy="25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Datenquelle: www.powertogas.info, Stand April 2017</a:t>
            </a:r>
            <a:endParaRPr lang="de-DE" sz="11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/>
              <a:t>Power-to-Gas in Germany</a:t>
            </a:r>
          </a:p>
          <a:p>
            <a:r>
              <a:rPr lang="de-DE" sz="1800" b="0" dirty="0"/>
              <a:t>Development of cumulated electrical input and gas production capacity</a:t>
            </a:r>
            <a:endParaRPr lang="de-DE" altLang="de-DE" sz="1200" b="0" kern="0" dirty="0"/>
          </a:p>
        </p:txBody>
      </p:sp>
      <p:sp>
        <p:nvSpPr>
          <p:cNvPr id="6" name="Inhaltsplatzhalter 7"/>
          <p:cNvSpPr txBox="1">
            <a:spLocks/>
          </p:cNvSpPr>
          <p:nvPr/>
        </p:nvSpPr>
        <p:spPr>
          <a:xfrm>
            <a:off x="443251" y="5996353"/>
            <a:ext cx="8094080" cy="46599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8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Primary energy consumption natural gas 2015: 770 TWh (AGEB, 2016) </a:t>
            </a:r>
          </a:p>
        </p:txBody>
      </p:sp>
    </p:spTree>
    <p:extLst>
      <p:ext uri="{BB962C8B-B14F-4D97-AF65-F5344CB8AC3E}">
        <p14:creationId xmlns:p14="http://schemas.microsoft.com/office/powerpoint/2010/main" val="33180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6192" y="2904392"/>
            <a:ext cx="5108331" cy="889000"/>
          </a:xfrm>
        </p:spPr>
        <p:txBody>
          <a:bodyPr/>
          <a:lstStyle/>
          <a:p>
            <a:pPr algn="ctr"/>
            <a:r>
              <a:rPr lang="de-DE" sz="3200" b="1" dirty="0"/>
              <a:t>Electrification of the transport sector</a:t>
            </a:r>
          </a:p>
        </p:txBody>
      </p:sp>
    </p:spTree>
    <p:extLst>
      <p:ext uri="{BB962C8B-B14F-4D97-AF65-F5344CB8AC3E}">
        <p14:creationId xmlns:p14="http://schemas.microsoft.com/office/powerpoint/2010/main" val="368973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/>
              <a:t>How can the </a:t>
            </a:r>
            <a:r>
              <a:rPr lang="de-DE" b="0" dirty="0" err="1"/>
              <a:t>traffic</a:t>
            </a:r>
            <a:r>
              <a:rPr lang="de-DE" b="0" dirty="0"/>
              <a:t> </a:t>
            </a:r>
            <a:r>
              <a:rPr lang="de-DE" b="0" dirty="0" err="1"/>
              <a:t>transition</a:t>
            </a:r>
            <a:r>
              <a:rPr lang="de-DE" b="0" dirty="0"/>
              <a:t> </a:t>
            </a:r>
            <a:r>
              <a:rPr lang="de-DE" b="0" dirty="0" err="1"/>
              <a:t>work</a:t>
            </a:r>
            <a:r>
              <a:rPr lang="de-DE" b="0" dirty="0"/>
              <a:t>?</a:t>
            </a:r>
            <a:endParaRPr lang="de-DE" altLang="de-DE" sz="1200" b="0" kern="0" dirty="0"/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518746" y="5478738"/>
            <a:ext cx="8352692" cy="60410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de-DE" sz="1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08893" y="2127737"/>
            <a:ext cx="7947758" cy="4182575"/>
          </a:xfrm>
        </p:spPr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E-Mobility?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Regeneratively produced fuels (liquid or gaseous)?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Alternatives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Shift to rail?</a:t>
            </a:r>
          </a:p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Improved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Traffic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avoidance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Rising number of cars, increasing mileage per car, increasing energy consumption in the transport sector for years!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Lack of alternatives for air transport?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91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/>
              <a:t>E-Mobility in Germany</a:t>
            </a:r>
          </a:p>
          <a:p>
            <a:r>
              <a:rPr lang="de-DE" sz="1800" b="0" dirty="0"/>
              <a:t>Stock </a:t>
            </a:r>
            <a:r>
              <a:rPr lang="de-DE" sz="1800" b="0" dirty="0" err="1"/>
              <a:t>of</a:t>
            </a:r>
            <a:r>
              <a:rPr lang="de-DE" sz="1800" b="0" dirty="0"/>
              <a:t> </a:t>
            </a:r>
            <a:r>
              <a:rPr lang="de-DE" sz="1800" b="0" dirty="0" err="1"/>
              <a:t>electric</a:t>
            </a:r>
            <a:r>
              <a:rPr lang="de-DE" sz="1800" b="0" dirty="0"/>
              <a:t> vehicles</a:t>
            </a:r>
            <a:endParaRPr lang="de-DE" altLang="de-DE" sz="1200" b="0" kern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06" y="1820075"/>
            <a:ext cx="7542701" cy="3820076"/>
          </a:xfrm>
          <a:prstGeom prst="rect">
            <a:avLst/>
          </a:prstGeom>
        </p:spPr>
      </p:pic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92369" y="5768647"/>
            <a:ext cx="8352692" cy="604105"/>
          </a:xfrm>
        </p:spPr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However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: about 45 million passenger cars in Germany</a:t>
            </a:r>
          </a:p>
        </p:txBody>
      </p:sp>
      <p:sp>
        <p:nvSpPr>
          <p:cNvPr id="4" name="Rechteck 3"/>
          <p:cNvSpPr/>
          <p:nvPr/>
        </p:nvSpPr>
        <p:spPr>
          <a:xfrm>
            <a:off x="6834333" y="5511654"/>
            <a:ext cx="1861259" cy="25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</a:t>
            </a:r>
            <a:r>
              <a:rPr lang="de-DE" sz="1000" b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Monitoringbericht</a:t>
            </a:r>
            <a:r>
              <a:rPr lang="de-DE" sz="1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2018</a:t>
            </a:r>
            <a:endParaRPr lang="de-DE" sz="11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Freihand 2"/>
              <p14:cNvContentPartPr/>
              <p14:nvPr/>
            </p14:nvContentPartPr>
            <p14:xfrm>
              <a:off x="1509120" y="2125800"/>
              <a:ext cx="6537240" cy="2597040"/>
            </p14:xfrm>
          </p:contentPart>
        </mc:Choice>
        <mc:Fallback>
          <p:pic>
            <p:nvPicPr>
              <p:cNvPr id="3" name="Freihand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05160" y="2118600"/>
                <a:ext cx="6550200" cy="261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56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 err="1"/>
              <a:t>Sector</a:t>
            </a:r>
            <a:r>
              <a:rPr lang="de-DE" b="0" dirty="0"/>
              <a:t> </a:t>
            </a:r>
            <a:r>
              <a:rPr lang="de-DE" b="0" dirty="0" err="1"/>
              <a:t>coupling</a:t>
            </a:r>
            <a:endParaRPr lang="de-DE" altLang="de-DE" sz="1200" b="0" kern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0" b="43309"/>
          <a:stretch/>
        </p:blipFill>
        <p:spPr>
          <a:xfrm>
            <a:off x="0" y="2866376"/>
            <a:ext cx="9153077" cy="2038910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8CD98DD8-B56F-114F-9184-0AB24688752A}"/>
              </a:ext>
            </a:extLst>
          </p:cNvPr>
          <p:cNvSpPr txBox="1">
            <a:spLocks/>
          </p:cNvSpPr>
          <p:nvPr/>
        </p:nvSpPr>
        <p:spPr>
          <a:xfrm>
            <a:off x="546848" y="1924051"/>
            <a:ext cx="8489648" cy="4067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do you associate with the term "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coupling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"?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sz="1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BFAB94-E057-814C-B6EB-43647F11D452}"/>
              </a:ext>
            </a:extLst>
          </p:cNvPr>
          <p:cNvSpPr txBox="1"/>
          <p:nvPr/>
        </p:nvSpPr>
        <p:spPr>
          <a:xfrm>
            <a:off x="342900" y="3022992"/>
            <a:ext cx="243608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C635C-1DBD-6B4E-830F-7F14112972E7}"/>
              </a:ext>
            </a:extLst>
          </p:cNvPr>
          <p:cNvSpPr txBox="1"/>
          <p:nvPr/>
        </p:nvSpPr>
        <p:spPr>
          <a:xfrm>
            <a:off x="3238500" y="3022991"/>
            <a:ext cx="243608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Dependency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DA93F-A147-6744-BBA2-E18EC82F8FFF}"/>
              </a:ext>
            </a:extLst>
          </p:cNvPr>
          <p:cNvSpPr txBox="1"/>
          <p:nvPr/>
        </p:nvSpPr>
        <p:spPr>
          <a:xfrm>
            <a:off x="6322168" y="3022991"/>
            <a:ext cx="24360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linking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CF4D7-7154-EA4C-9CB6-D6BA93200399}"/>
              </a:ext>
            </a:extLst>
          </p:cNvPr>
          <p:cNvSpPr txBox="1"/>
          <p:nvPr/>
        </p:nvSpPr>
        <p:spPr>
          <a:xfrm>
            <a:off x="342899" y="3826817"/>
            <a:ext cx="243608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Consider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linked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, power,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), i.e. power in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993BA-7231-9645-A97A-8B9969A891C4}"/>
              </a:ext>
            </a:extLst>
          </p:cNvPr>
          <p:cNvSpPr txBox="1"/>
          <p:nvPr/>
        </p:nvSpPr>
        <p:spPr>
          <a:xfrm>
            <a:off x="3358494" y="3819138"/>
            <a:ext cx="24360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Dependency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670325-3C25-3C43-BBC0-AB868B0C684B}"/>
              </a:ext>
            </a:extLst>
          </p:cNvPr>
          <p:cNvSpPr txBox="1"/>
          <p:nvPr/>
        </p:nvSpPr>
        <p:spPr>
          <a:xfrm>
            <a:off x="6259505" y="3919149"/>
            <a:ext cx="24360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usage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Freihand 2"/>
              <p14:cNvContentPartPr/>
              <p14:nvPr/>
            </p14:nvContentPartPr>
            <p14:xfrm>
              <a:off x="1812960" y="2550240"/>
              <a:ext cx="6702480" cy="1318320"/>
            </p14:xfrm>
          </p:contentPart>
        </mc:Choice>
        <mc:Fallback>
          <p:pic>
            <p:nvPicPr>
              <p:cNvPr id="3" name="Freihand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5040" y="2542680"/>
                <a:ext cx="6715080" cy="133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45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6192" y="2904392"/>
            <a:ext cx="5108331" cy="889000"/>
          </a:xfrm>
        </p:spPr>
        <p:txBody>
          <a:bodyPr/>
          <a:lstStyle/>
          <a:p>
            <a:pPr algn="ctr"/>
            <a:r>
              <a:rPr lang="de-DE" sz="3200" b="1" dirty="0"/>
              <a:t>Economic efficiency of </a:t>
            </a:r>
            <a:r>
              <a:rPr lang="de-DE" sz="3200" b="1" dirty="0" err="1"/>
              <a:t>sector coupling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120983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Economic efficiency of </a:t>
            </a:r>
            <a:r>
              <a:rPr lang="de-DE" dirty="0" err="1"/>
              <a:t>sector coupling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3047" y="2083777"/>
            <a:ext cx="7499838" cy="4226536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Investment and operating costs of the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coupling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depending on:</a:t>
            </a:r>
          </a:p>
          <a:p>
            <a:pPr>
              <a:spcAft>
                <a:spcPts val="1200"/>
              </a:spcAft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Efficiency of the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sector coupling technology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Price of the substituted energy source to be invested</a:t>
            </a:r>
          </a:p>
          <a:p>
            <a:pPr>
              <a:spcAft>
                <a:spcPts val="1200"/>
              </a:spcAft>
            </a:pP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Electricity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purchasing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Further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obstacles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>
              <a:spcAft>
                <a:spcPts val="1200"/>
              </a:spcAft>
              <a:buNone/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74112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Mobility </a:t>
            </a:r>
            <a:r>
              <a:rPr lang="de-DE" dirty="0" err="1"/>
              <a:t>transition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2436" y="1565030"/>
            <a:ext cx="8097227" cy="4376005"/>
          </a:xfrm>
        </p:spPr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Is electricity as a fuel an economic alternative?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50" y="2029930"/>
            <a:ext cx="6605852" cy="490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9330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Verkehrswende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2436" y="1565030"/>
            <a:ext cx="8097227" cy="4376005"/>
          </a:xfrm>
        </p:spPr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Is electricity as a fuel an economic alternative?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Freihand 3"/>
              <p14:cNvContentPartPr/>
              <p14:nvPr/>
            </p14:nvContentPartPr>
            <p14:xfrm>
              <a:off x="419400" y="1990440"/>
              <a:ext cx="8719200" cy="4217400"/>
            </p14:xfrm>
          </p:contentPart>
        </mc:Choice>
        <mc:Fallback>
          <p:pic>
            <p:nvPicPr>
              <p:cNvPr id="4" name="Freihand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760" y="1980720"/>
                <a:ext cx="8735040" cy="423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37221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6192" y="2904392"/>
            <a:ext cx="5108331" cy="889000"/>
          </a:xfrm>
        </p:spPr>
        <p:txBody>
          <a:bodyPr/>
          <a:lstStyle/>
          <a:p>
            <a:pPr algn="ctr"/>
            <a:r>
              <a:rPr lang="de-DE" sz="3200" b="1" dirty="0" err="1"/>
              <a:t>How</a:t>
            </a:r>
            <a:r>
              <a:rPr lang="de-DE" sz="3200" b="1" dirty="0"/>
              <a:t> </a:t>
            </a:r>
            <a:r>
              <a:rPr lang="de-DE" sz="3200" b="1" dirty="0" err="1"/>
              <a:t>is</a:t>
            </a:r>
            <a:r>
              <a:rPr lang="de-DE" sz="3200" b="1" dirty="0"/>
              <a:t> </a:t>
            </a:r>
            <a:r>
              <a:rPr lang="de-DE" sz="3200" b="1" dirty="0" err="1"/>
              <a:t>electrictiy</a:t>
            </a:r>
            <a:r>
              <a:rPr lang="de-DE" sz="3200" b="1" dirty="0"/>
              <a:t> </a:t>
            </a:r>
            <a:r>
              <a:rPr lang="de-DE" sz="3200" b="1" dirty="0" err="1"/>
              <a:t>produced</a:t>
            </a:r>
            <a:r>
              <a:rPr lang="de-DE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0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electricity</a:t>
            </a:r>
            <a:r>
              <a:rPr lang="de-DE" dirty="0"/>
              <a:t> </a:t>
            </a:r>
            <a:r>
              <a:rPr lang="de-DE" dirty="0" err="1"/>
              <a:t>produced</a:t>
            </a:r>
            <a:r>
              <a:rPr lang="de-DE" dirty="0"/>
              <a:t>?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597267" y="1981933"/>
            <a:ext cx="8132396" cy="4093552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With an increasing share of volatile RES generation, more frequent hours during which renewable electricity generation exceeds the load.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negative residual </a:t>
            </a:r>
            <a:r>
              <a:rPr lang="de-DE" sz="20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load</a:t>
            </a:r>
            <a:endParaRPr lang="de-DE" sz="20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/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Sector coupling technologies as additional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demand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in the electricity market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Market-driven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regulation of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RE plants is prevented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21429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/>
              <a:t>Renewable generation </a:t>
            </a:r>
            <a:r>
              <a:rPr lang="de-DE" b="0" dirty="0" err="1"/>
              <a:t>already</a:t>
            </a:r>
            <a:r>
              <a:rPr lang="de-DE" b="0" dirty="0"/>
              <a:t> </a:t>
            </a:r>
            <a:r>
              <a:rPr lang="de-DE" b="0" dirty="0" err="1"/>
              <a:t>reaches</a:t>
            </a:r>
            <a:r>
              <a:rPr lang="de-DE" b="0" dirty="0"/>
              <a:t> high share in </a:t>
            </a:r>
            <a:r>
              <a:rPr lang="de-DE" b="0" dirty="0" err="1"/>
              <a:t>many</a:t>
            </a:r>
            <a:r>
              <a:rPr lang="de-DE" b="0" dirty="0"/>
              <a:t> </a:t>
            </a:r>
            <a:r>
              <a:rPr lang="de-DE" b="0" dirty="0" err="1"/>
              <a:t>cases</a:t>
            </a:r>
            <a:endParaRPr lang="de-DE" altLang="de-DE" sz="1200" b="0" kern="0" dirty="0"/>
          </a:p>
        </p:txBody>
      </p:sp>
      <p:sp>
        <p:nvSpPr>
          <p:cNvPr id="12" name="Rechteck 11"/>
          <p:cNvSpPr/>
          <p:nvPr/>
        </p:nvSpPr>
        <p:spPr>
          <a:xfrm>
            <a:off x="6920747" y="6106506"/>
            <a:ext cx="17924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de-DE" sz="1000" b="0" dirty="0">
                <a:solidFill>
                  <a:srgbClr val="000000"/>
                </a:solidFill>
                <a:latin typeface="Calibri" panose="020F0502020204030204" pitchFamily="34" charset="0"/>
              </a:rPr>
              <a:t>Source: www.energy-charts.de</a:t>
            </a:r>
            <a:endParaRPr lang="de-DE" sz="10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67" y="1753581"/>
            <a:ext cx="7896225" cy="4352925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 bwMode="auto">
          <a:xfrm>
            <a:off x="6898765" y="2518047"/>
            <a:ext cx="1080120" cy="3366221"/>
          </a:xfrm>
          <a:prstGeom prst="ellipse">
            <a:avLst/>
          </a:prstGeom>
          <a:noFill/>
          <a:ln w="47625" cap="flat" cmpd="sng" algn="ctr">
            <a:solidFill>
              <a:srgbClr val="C50E1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85153" y="1583226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de-DE" sz="1600" b="0" dirty="0">
                <a:solidFill>
                  <a:srgbClr val="000000"/>
                </a:solidFill>
                <a:latin typeface="Arial" panose="020B0604020202020204" pitchFamily="34" charset="0"/>
              </a:rPr>
              <a:t>Power generation mix (5.5.- 8.5.2016)</a:t>
            </a:r>
          </a:p>
        </p:txBody>
      </p:sp>
    </p:spTree>
    <p:extLst>
      <p:ext uri="{BB962C8B-B14F-4D97-AF65-F5344CB8AC3E}">
        <p14:creationId xmlns:p14="http://schemas.microsoft.com/office/powerpoint/2010/main" val="365997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/>
              <a:t>Spot markets for electricity</a:t>
            </a:r>
          </a:p>
          <a:p>
            <a:r>
              <a:rPr lang="en-US" sz="1600" b="0" dirty="0"/>
              <a:t> (</a:t>
            </a:r>
            <a:r>
              <a:rPr lang="en-US" sz="1600" b="0" dirty="0" err="1"/>
              <a:t>effective market</a:t>
            </a:r>
            <a:r>
              <a:rPr lang="en-US" sz="1600" b="0" dirty="0"/>
              <a:t>) </a:t>
            </a:r>
            <a:r>
              <a:rPr lang="en-US" sz="1600" b="0" dirty="0" err="1"/>
              <a:t>In the future</a:t>
            </a:r>
            <a:r>
              <a:rPr lang="en-US" sz="1600" b="0" dirty="0"/>
              <a:t>: </a:t>
            </a:r>
            <a:r>
              <a:rPr lang="en-US" sz="1600" b="0" dirty="0" err="1"/>
              <a:t>high shares of renewable energy</a:t>
            </a:r>
            <a:endParaRPr lang="de-DE" altLang="de-DE" sz="1600" b="0" kern="0" dirty="0"/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7515173"/>
              </p:ext>
            </p:extLst>
          </p:nvPr>
        </p:nvGraphicFramePr>
        <p:xfrm>
          <a:off x="149695" y="1571317"/>
          <a:ext cx="8639175" cy="461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Freihandform 7"/>
          <p:cNvSpPr/>
          <p:nvPr/>
        </p:nvSpPr>
        <p:spPr>
          <a:xfrm>
            <a:off x="1083145" y="2219017"/>
            <a:ext cx="7362825" cy="1743075"/>
          </a:xfrm>
          <a:custGeom>
            <a:avLst/>
            <a:gdLst>
              <a:gd name="connsiteX0" fmla="*/ 0 w 7362825"/>
              <a:gd name="connsiteY0" fmla="*/ 0 h 1743075"/>
              <a:gd name="connsiteX1" fmla="*/ 1638300 w 7362825"/>
              <a:gd name="connsiteY1" fmla="*/ 581025 h 1743075"/>
              <a:gd name="connsiteX2" fmla="*/ 4733925 w 7362825"/>
              <a:gd name="connsiteY2" fmla="*/ 952500 h 1743075"/>
              <a:gd name="connsiteX3" fmla="*/ 6619875 w 7362825"/>
              <a:gd name="connsiteY3" fmla="*/ 1171575 h 1743075"/>
              <a:gd name="connsiteX4" fmla="*/ 7362825 w 7362825"/>
              <a:gd name="connsiteY4" fmla="*/ 1743075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2825" h="1743075">
                <a:moveTo>
                  <a:pt x="0" y="0"/>
                </a:moveTo>
                <a:cubicBezTo>
                  <a:pt x="424656" y="211137"/>
                  <a:pt x="849313" y="422275"/>
                  <a:pt x="1638300" y="581025"/>
                </a:cubicBezTo>
                <a:cubicBezTo>
                  <a:pt x="2427287" y="739775"/>
                  <a:pt x="4733925" y="952500"/>
                  <a:pt x="4733925" y="952500"/>
                </a:cubicBezTo>
                <a:cubicBezTo>
                  <a:pt x="5564187" y="1050925"/>
                  <a:pt x="6181725" y="1039813"/>
                  <a:pt x="6619875" y="1171575"/>
                </a:cubicBezTo>
                <a:cubicBezTo>
                  <a:pt x="7058025" y="1303338"/>
                  <a:pt x="7210425" y="1523206"/>
                  <a:pt x="7362825" y="1743075"/>
                </a:cubicBezTo>
              </a:path>
            </a:pathLst>
          </a:custGeom>
          <a:noFill/>
          <a:ln w="38100" cap="flat" cmpd="sng" algn="ctr">
            <a:solidFill>
              <a:srgbClr val="17719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418872" y="2826786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de-DE" sz="1600" b="0" dirty="0">
                <a:solidFill>
                  <a:srgbClr val="146683"/>
                </a:solidFill>
                <a:latin typeface="Arial" panose="020B0604020202020204" pitchFamily="34" charset="0"/>
              </a:rPr>
              <a:t>Load</a:t>
            </a:r>
          </a:p>
        </p:txBody>
      </p:sp>
      <p:sp>
        <p:nvSpPr>
          <p:cNvPr id="10" name="Freihandform 9"/>
          <p:cNvSpPr/>
          <p:nvPr/>
        </p:nvSpPr>
        <p:spPr>
          <a:xfrm>
            <a:off x="4572016" y="4083346"/>
            <a:ext cx="3881059" cy="1333500"/>
          </a:xfrm>
          <a:custGeom>
            <a:avLst/>
            <a:gdLst>
              <a:gd name="connsiteX0" fmla="*/ 0 w 3894666"/>
              <a:gd name="connsiteY0" fmla="*/ 0 h 1333500"/>
              <a:gd name="connsiteX1" fmla="*/ 3873500 w 3894666"/>
              <a:gd name="connsiteY1" fmla="*/ 21166 h 1333500"/>
              <a:gd name="connsiteX2" fmla="*/ 3894666 w 3894666"/>
              <a:gd name="connsiteY2" fmla="*/ 1333500 h 1333500"/>
              <a:gd name="connsiteX3" fmla="*/ 3587750 w 3894666"/>
              <a:gd name="connsiteY3" fmla="*/ 1016000 h 1333500"/>
              <a:gd name="connsiteX4" fmla="*/ 3259666 w 3894666"/>
              <a:gd name="connsiteY4" fmla="*/ 846666 h 1333500"/>
              <a:gd name="connsiteX5" fmla="*/ 2794000 w 3894666"/>
              <a:gd name="connsiteY5" fmla="*/ 677333 h 1333500"/>
              <a:gd name="connsiteX6" fmla="*/ 2180166 w 3894666"/>
              <a:gd name="connsiteY6" fmla="*/ 508000 h 1333500"/>
              <a:gd name="connsiteX7" fmla="*/ 1566333 w 3894666"/>
              <a:gd name="connsiteY7" fmla="*/ 338666 h 1333500"/>
              <a:gd name="connsiteX8" fmla="*/ 994833 w 3894666"/>
              <a:gd name="connsiteY8" fmla="*/ 211666 h 1333500"/>
              <a:gd name="connsiteX9" fmla="*/ 402166 w 3894666"/>
              <a:gd name="connsiteY9" fmla="*/ 95250 h 1333500"/>
              <a:gd name="connsiteX10" fmla="*/ 0 w 3894666"/>
              <a:gd name="connsiteY10" fmla="*/ 0 h 1333500"/>
              <a:gd name="connsiteX0" fmla="*/ 0 w 3881059"/>
              <a:gd name="connsiteY0" fmla="*/ 0 h 1333500"/>
              <a:gd name="connsiteX1" fmla="*/ 3873500 w 3881059"/>
              <a:gd name="connsiteY1" fmla="*/ 21166 h 1333500"/>
              <a:gd name="connsiteX2" fmla="*/ 3881059 w 3881059"/>
              <a:gd name="connsiteY2" fmla="*/ 1333500 h 1333500"/>
              <a:gd name="connsiteX3" fmla="*/ 3587750 w 3881059"/>
              <a:gd name="connsiteY3" fmla="*/ 1016000 h 1333500"/>
              <a:gd name="connsiteX4" fmla="*/ 3259666 w 3881059"/>
              <a:gd name="connsiteY4" fmla="*/ 846666 h 1333500"/>
              <a:gd name="connsiteX5" fmla="*/ 2794000 w 3881059"/>
              <a:gd name="connsiteY5" fmla="*/ 677333 h 1333500"/>
              <a:gd name="connsiteX6" fmla="*/ 2180166 w 3881059"/>
              <a:gd name="connsiteY6" fmla="*/ 508000 h 1333500"/>
              <a:gd name="connsiteX7" fmla="*/ 1566333 w 3881059"/>
              <a:gd name="connsiteY7" fmla="*/ 338666 h 1333500"/>
              <a:gd name="connsiteX8" fmla="*/ 994833 w 3881059"/>
              <a:gd name="connsiteY8" fmla="*/ 211666 h 1333500"/>
              <a:gd name="connsiteX9" fmla="*/ 402166 w 3881059"/>
              <a:gd name="connsiteY9" fmla="*/ 95250 h 1333500"/>
              <a:gd name="connsiteX10" fmla="*/ 0 w 3881059"/>
              <a:gd name="connsiteY10" fmla="*/ 0 h 1333500"/>
              <a:gd name="connsiteX0" fmla="*/ 0 w 3881130"/>
              <a:gd name="connsiteY0" fmla="*/ 0 h 1333500"/>
              <a:gd name="connsiteX1" fmla="*/ 3880303 w 3881130"/>
              <a:gd name="connsiteY1" fmla="*/ 21166 h 1333500"/>
              <a:gd name="connsiteX2" fmla="*/ 3881059 w 3881130"/>
              <a:gd name="connsiteY2" fmla="*/ 1333500 h 1333500"/>
              <a:gd name="connsiteX3" fmla="*/ 3587750 w 3881130"/>
              <a:gd name="connsiteY3" fmla="*/ 1016000 h 1333500"/>
              <a:gd name="connsiteX4" fmla="*/ 3259666 w 3881130"/>
              <a:gd name="connsiteY4" fmla="*/ 846666 h 1333500"/>
              <a:gd name="connsiteX5" fmla="*/ 2794000 w 3881130"/>
              <a:gd name="connsiteY5" fmla="*/ 677333 h 1333500"/>
              <a:gd name="connsiteX6" fmla="*/ 2180166 w 3881130"/>
              <a:gd name="connsiteY6" fmla="*/ 508000 h 1333500"/>
              <a:gd name="connsiteX7" fmla="*/ 1566333 w 3881130"/>
              <a:gd name="connsiteY7" fmla="*/ 338666 h 1333500"/>
              <a:gd name="connsiteX8" fmla="*/ 994833 w 3881130"/>
              <a:gd name="connsiteY8" fmla="*/ 211666 h 1333500"/>
              <a:gd name="connsiteX9" fmla="*/ 402166 w 3881130"/>
              <a:gd name="connsiteY9" fmla="*/ 95250 h 1333500"/>
              <a:gd name="connsiteX10" fmla="*/ 0 w 3881130"/>
              <a:gd name="connsiteY10" fmla="*/ 0 h 1333500"/>
              <a:gd name="connsiteX0" fmla="*/ 0 w 3881130"/>
              <a:gd name="connsiteY0" fmla="*/ 0 h 1333500"/>
              <a:gd name="connsiteX1" fmla="*/ 3880303 w 3881130"/>
              <a:gd name="connsiteY1" fmla="*/ 21166 h 1333500"/>
              <a:gd name="connsiteX2" fmla="*/ 3881059 w 3881130"/>
              <a:gd name="connsiteY2" fmla="*/ 1333500 h 1333500"/>
              <a:gd name="connsiteX3" fmla="*/ 3587750 w 3881130"/>
              <a:gd name="connsiteY3" fmla="*/ 1016000 h 1333500"/>
              <a:gd name="connsiteX4" fmla="*/ 3259666 w 3881130"/>
              <a:gd name="connsiteY4" fmla="*/ 846666 h 1333500"/>
              <a:gd name="connsiteX5" fmla="*/ 2794000 w 3881130"/>
              <a:gd name="connsiteY5" fmla="*/ 677333 h 1333500"/>
              <a:gd name="connsiteX6" fmla="*/ 2180166 w 3881130"/>
              <a:gd name="connsiteY6" fmla="*/ 508000 h 1333500"/>
              <a:gd name="connsiteX7" fmla="*/ 1566333 w 3881130"/>
              <a:gd name="connsiteY7" fmla="*/ 338666 h 1333500"/>
              <a:gd name="connsiteX8" fmla="*/ 994833 w 3881130"/>
              <a:gd name="connsiteY8" fmla="*/ 211666 h 1333500"/>
              <a:gd name="connsiteX9" fmla="*/ 402166 w 3881130"/>
              <a:gd name="connsiteY9" fmla="*/ 95250 h 1333500"/>
              <a:gd name="connsiteX10" fmla="*/ 0 w 3881130"/>
              <a:gd name="connsiteY10" fmla="*/ 0 h 1333500"/>
              <a:gd name="connsiteX0" fmla="*/ 0 w 3881059"/>
              <a:gd name="connsiteY0" fmla="*/ 0 h 1333500"/>
              <a:gd name="connsiteX1" fmla="*/ 3874693 w 3881059"/>
              <a:gd name="connsiteY1" fmla="*/ 9947 h 1333500"/>
              <a:gd name="connsiteX2" fmla="*/ 3881059 w 3881059"/>
              <a:gd name="connsiteY2" fmla="*/ 1333500 h 1333500"/>
              <a:gd name="connsiteX3" fmla="*/ 3587750 w 3881059"/>
              <a:gd name="connsiteY3" fmla="*/ 1016000 h 1333500"/>
              <a:gd name="connsiteX4" fmla="*/ 3259666 w 3881059"/>
              <a:gd name="connsiteY4" fmla="*/ 846666 h 1333500"/>
              <a:gd name="connsiteX5" fmla="*/ 2794000 w 3881059"/>
              <a:gd name="connsiteY5" fmla="*/ 677333 h 1333500"/>
              <a:gd name="connsiteX6" fmla="*/ 2180166 w 3881059"/>
              <a:gd name="connsiteY6" fmla="*/ 508000 h 1333500"/>
              <a:gd name="connsiteX7" fmla="*/ 1566333 w 3881059"/>
              <a:gd name="connsiteY7" fmla="*/ 338666 h 1333500"/>
              <a:gd name="connsiteX8" fmla="*/ 994833 w 3881059"/>
              <a:gd name="connsiteY8" fmla="*/ 211666 h 1333500"/>
              <a:gd name="connsiteX9" fmla="*/ 402166 w 3881059"/>
              <a:gd name="connsiteY9" fmla="*/ 95250 h 1333500"/>
              <a:gd name="connsiteX10" fmla="*/ 0 w 3881059"/>
              <a:gd name="connsiteY10" fmla="*/ 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81059" h="1333500">
                <a:moveTo>
                  <a:pt x="0" y="0"/>
                </a:moveTo>
                <a:lnTo>
                  <a:pt x="3874693" y="9947"/>
                </a:lnTo>
                <a:cubicBezTo>
                  <a:pt x="3877213" y="447392"/>
                  <a:pt x="3878539" y="896055"/>
                  <a:pt x="3881059" y="1333500"/>
                </a:cubicBezTo>
                <a:lnTo>
                  <a:pt x="3587750" y="1016000"/>
                </a:lnTo>
                <a:lnTo>
                  <a:pt x="3259666" y="846666"/>
                </a:lnTo>
                <a:lnTo>
                  <a:pt x="2794000" y="677333"/>
                </a:lnTo>
                <a:lnTo>
                  <a:pt x="2180166" y="508000"/>
                </a:lnTo>
                <a:lnTo>
                  <a:pt x="1566333" y="338666"/>
                </a:lnTo>
                <a:lnTo>
                  <a:pt x="994833" y="211666"/>
                </a:lnTo>
                <a:lnTo>
                  <a:pt x="402166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717171">
              <a:alpha val="60000"/>
            </a:srgbClr>
          </a:solidFill>
          <a:ln w="12700" cap="flat" cmpd="sng" algn="ctr">
            <a:solidFill>
              <a:srgbClr val="717171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958343" y="4371786"/>
            <a:ext cx="161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de-DE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Excess</a:t>
            </a:r>
            <a:endParaRPr lang="de-DE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418872" y="4641790"/>
            <a:ext cx="3165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de-DE" sz="1600" b="0" dirty="0" err="1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Uptake</a:t>
            </a:r>
            <a:r>
              <a:rPr lang="de-DE" sz="1600" b="0" dirty="0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 by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Storage (</a:t>
            </a:r>
            <a:r>
              <a:rPr lang="de-DE" sz="1600" b="0" dirty="0" err="1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Charging</a:t>
            </a:r>
            <a:r>
              <a:rPr lang="de-DE" sz="1600" b="0" dirty="0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Additional consumption: sector coupling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378206" y="2814419"/>
            <a:ext cx="3165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de-DE" sz="1600" b="0" dirty="0" err="1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Covered</a:t>
            </a:r>
            <a:r>
              <a:rPr lang="de-DE" sz="1600" b="0" dirty="0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de-DE" sz="1600" b="0" dirty="0" err="1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by</a:t>
            </a:r>
            <a:endParaRPr lang="de-DE" sz="1600" b="0" dirty="0">
              <a:solidFill>
                <a:srgbClr val="B2B2B2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Controllable generation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Storage (discharge)</a:t>
            </a:r>
          </a:p>
        </p:txBody>
      </p:sp>
      <p:sp>
        <p:nvSpPr>
          <p:cNvPr id="18" name="Freihandform 17"/>
          <p:cNvSpPr/>
          <p:nvPr/>
        </p:nvSpPr>
        <p:spPr bwMode="auto">
          <a:xfrm>
            <a:off x="1085305" y="2700537"/>
            <a:ext cx="3390437" cy="1387053"/>
          </a:xfrm>
          <a:custGeom>
            <a:avLst/>
            <a:gdLst>
              <a:gd name="connsiteX0" fmla="*/ 0 w 3389971"/>
              <a:gd name="connsiteY0" fmla="*/ 0 h 1382751"/>
              <a:gd name="connsiteX1" fmla="*/ 11151 w 3389971"/>
              <a:gd name="connsiteY1" fmla="*/ 1382751 h 1382751"/>
              <a:gd name="connsiteX2" fmla="*/ 3389971 w 3389971"/>
              <a:gd name="connsiteY2" fmla="*/ 1371600 h 1382751"/>
              <a:gd name="connsiteX3" fmla="*/ 1795346 w 3389971"/>
              <a:gd name="connsiteY3" fmla="*/ 1148576 h 1382751"/>
              <a:gd name="connsiteX4" fmla="*/ 769434 w 3389971"/>
              <a:gd name="connsiteY4" fmla="*/ 970156 h 1382751"/>
              <a:gd name="connsiteX5" fmla="*/ 356839 w 3389971"/>
              <a:gd name="connsiteY5" fmla="*/ 825190 h 1382751"/>
              <a:gd name="connsiteX6" fmla="*/ 178419 w 3389971"/>
              <a:gd name="connsiteY6" fmla="*/ 657922 h 1382751"/>
              <a:gd name="connsiteX7" fmla="*/ 66907 w 3389971"/>
              <a:gd name="connsiteY7" fmla="*/ 479503 h 1382751"/>
              <a:gd name="connsiteX8" fmla="*/ 0 w 3389971"/>
              <a:gd name="connsiteY8" fmla="*/ 0 h 1382751"/>
              <a:gd name="connsiteX0" fmla="*/ 0 w 3389971"/>
              <a:gd name="connsiteY0" fmla="*/ 0 h 1382751"/>
              <a:gd name="connsiteX1" fmla="*/ 11151 w 3389971"/>
              <a:gd name="connsiteY1" fmla="*/ 1382751 h 1382751"/>
              <a:gd name="connsiteX2" fmla="*/ 3389971 w 3389971"/>
              <a:gd name="connsiteY2" fmla="*/ 1371600 h 1382751"/>
              <a:gd name="connsiteX3" fmla="*/ 1795346 w 3389971"/>
              <a:gd name="connsiteY3" fmla="*/ 1148576 h 1382751"/>
              <a:gd name="connsiteX4" fmla="*/ 769434 w 3389971"/>
              <a:gd name="connsiteY4" fmla="*/ 970156 h 1382751"/>
              <a:gd name="connsiteX5" fmla="*/ 366779 w 3389971"/>
              <a:gd name="connsiteY5" fmla="*/ 825190 h 1382751"/>
              <a:gd name="connsiteX6" fmla="*/ 178419 w 3389971"/>
              <a:gd name="connsiteY6" fmla="*/ 657922 h 1382751"/>
              <a:gd name="connsiteX7" fmla="*/ 66907 w 3389971"/>
              <a:gd name="connsiteY7" fmla="*/ 479503 h 1382751"/>
              <a:gd name="connsiteX8" fmla="*/ 0 w 3389971"/>
              <a:gd name="connsiteY8" fmla="*/ 0 h 1382751"/>
              <a:gd name="connsiteX0" fmla="*/ 0 w 3389971"/>
              <a:gd name="connsiteY0" fmla="*/ 0 h 1382751"/>
              <a:gd name="connsiteX1" fmla="*/ 11151 w 3389971"/>
              <a:gd name="connsiteY1" fmla="*/ 1382751 h 1382751"/>
              <a:gd name="connsiteX2" fmla="*/ 3389971 w 3389971"/>
              <a:gd name="connsiteY2" fmla="*/ 1371600 h 1382751"/>
              <a:gd name="connsiteX3" fmla="*/ 1795346 w 3389971"/>
              <a:gd name="connsiteY3" fmla="*/ 1148576 h 1382751"/>
              <a:gd name="connsiteX4" fmla="*/ 769434 w 3389971"/>
              <a:gd name="connsiteY4" fmla="*/ 970156 h 1382751"/>
              <a:gd name="connsiteX5" fmla="*/ 386657 w 3389971"/>
              <a:gd name="connsiteY5" fmla="*/ 825190 h 1382751"/>
              <a:gd name="connsiteX6" fmla="*/ 178419 w 3389971"/>
              <a:gd name="connsiteY6" fmla="*/ 657922 h 1382751"/>
              <a:gd name="connsiteX7" fmla="*/ 66907 w 3389971"/>
              <a:gd name="connsiteY7" fmla="*/ 479503 h 1382751"/>
              <a:gd name="connsiteX8" fmla="*/ 0 w 3389971"/>
              <a:gd name="connsiteY8" fmla="*/ 0 h 1382751"/>
              <a:gd name="connsiteX0" fmla="*/ 0 w 3389971"/>
              <a:gd name="connsiteY0" fmla="*/ 0 h 1382751"/>
              <a:gd name="connsiteX1" fmla="*/ 11151 w 3389971"/>
              <a:gd name="connsiteY1" fmla="*/ 1382751 h 1382751"/>
              <a:gd name="connsiteX2" fmla="*/ 3389971 w 3389971"/>
              <a:gd name="connsiteY2" fmla="*/ 1371600 h 1382751"/>
              <a:gd name="connsiteX3" fmla="*/ 1795346 w 3389971"/>
              <a:gd name="connsiteY3" fmla="*/ 1148576 h 1382751"/>
              <a:gd name="connsiteX4" fmla="*/ 799251 w 3389971"/>
              <a:gd name="connsiteY4" fmla="*/ 970156 h 1382751"/>
              <a:gd name="connsiteX5" fmla="*/ 386657 w 3389971"/>
              <a:gd name="connsiteY5" fmla="*/ 825190 h 1382751"/>
              <a:gd name="connsiteX6" fmla="*/ 178419 w 3389971"/>
              <a:gd name="connsiteY6" fmla="*/ 657922 h 1382751"/>
              <a:gd name="connsiteX7" fmla="*/ 66907 w 3389971"/>
              <a:gd name="connsiteY7" fmla="*/ 479503 h 1382751"/>
              <a:gd name="connsiteX8" fmla="*/ 0 w 3389971"/>
              <a:gd name="connsiteY8" fmla="*/ 0 h 1382751"/>
              <a:gd name="connsiteX0" fmla="*/ 0 w 3389971"/>
              <a:gd name="connsiteY0" fmla="*/ 0 h 1382751"/>
              <a:gd name="connsiteX1" fmla="*/ 11151 w 3389971"/>
              <a:gd name="connsiteY1" fmla="*/ 1382751 h 1382751"/>
              <a:gd name="connsiteX2" fmla="*/ 3389971 w 3389971"/>
              <a:gd name="connsiteY2" fmla="*/ 1371600 h 1382751"/>
              <a:gd name="connsiteX3" fmla="*/ 1795346 w 3389971"/>
              <a:gd name="connsiteY3" fmla="*/ 1148576 h 1382751"/>
              <a:gd name="connsiteX4" fmla="*/ 799251 w 3389971"/>
              <a:gd name="connsiteY4" fmla="*/ 970156 h 1382751"/>
              <a:gd name="connsiteX5" fmla="*/ 386657 w 3389971"/>
              <a:gd name="connsiteY5" fmla="*/ 825190 h 1382751"/>
              <a:gd name="connsiteX6" fmla="*/ 148602 w 3389971"/>
              <a:gd name="connsiteY6" fmla="*/ 667862 h 1382751"/>
              <a:gd name="connsiteX7" fmla="*/ 66907 w 3389971"/>
              <a:gd name="connsiteY7" fmla="*/ 479503 h 1382751"/>
              <a:gd name="connsiteX8" fmla="*/ 0 w 3389971"/>
              <a:gd name="connsiteY8" fmla="*/ 0 h 1382751"/>
              <a:gd name="connsiteX0" fmla="*/ 0 w 3389971"/>
              <a:gd name="connsiteY0" fmla="*/ 0 h 1382751"/>
              <a:gd name="connsiteX1" fmla="*/ 11151 w 3389971"/>
              <a:gd name="connsiteY1" fmla="*/ 1382751 h 1382751"/>
              <a:gd name="connsiteX2" fmla="*/ 3389971 w 3389971"/>
              <a:gd name="connsiteY2" fmla="*/ 1381991 h 1382751"/>
              <a:gd name="connsiteX3" fmla="*/ 1795346 w 3389971"/>
              <a:gd name="connsiteY3" fmla="*/ 1148576 h 1382751"/>
              <a:gd name="connsiteX4" fmla="*/ 799251 w 3389971"/>
              <a:gd name="connsiteY4" fmla="*/ 970156 h 1382751"/>
              <a:gd name="connsiteX5" fmla="*/ 386657 w 3389971"/>
              <a:gd name="connsiteY5" fmla="*/ 825190 h 1382751"/>
              <a:gd name="connsiteX6" fmla="*/ 148602 w 3389971"/>
              <a:gd name="connsiteY6" fmla="*/ 667862 h 1382751"/>
              <a:gd name="connsiteX7" fmla="*/ 66907 w 3389971"/>
              <a:gd name="connsiteY7" fmla="*/ 479503 h 1382751"/>
              <a:gd name="connsiteX8" fmla="*/ 0 w 3389971"/>
              <a:gd name="connsiteY8" fmla="*/ 0 h 1382751"/>
              <a:gd name="connsiteX0" fmla="*/ 0 w 3389971"/>
              <a:gd name="connsiteY0" fmla="*/ 0 h 1382751"/>
              <a:gd name="connsiteX1" fmla="*/ 11151 w 3389971"/>
              <a:gd name="connsiteY1" fmla="*/ 1382751 h 1382751"/>
              <a:gd name="connsiteX2" fmla="*/ 3389971 w 3389971"/>
              <a:gd name="connsiteY2" fmla="*/ 1381991 h 1382751"/>
              <a:gd name="connsiteX3" fmla="*/ 1795346 w 3389971"/>
              <a:gd name="connsiteY3" fmla="*/ 1148576 h 1382751"/>
              <a:gd name="connsiteX4" fmla="*/ 799251 w 3389971"/>
              <a:gd name="connsiteY4" fmla="*/ 970156 h 1382751"/>
              <a:gd name="connsiteX5" fmla="*/ 386657 w 3389971"/>
              <a:gd name="connsiteY5" fmla="*/ 840262 h 1382751"/>
              <a:gd name="connsiteX6" fmla="*/ 148602 w 3389971"/>
              <a:gd name="connsiteY6" fmla="*/ 667862 h 1382751"/>
              <a:gd name="connsiteX7" fmla="*/ 66907 w 3389971"/>
              <a:gd name="connsiteY7" fmla="*/ 479503 h 1382751"/>
              <a:gd name="connsiteX8" fmla="*/ 0 w 3389971"/>
              <a:gd name="connsiteY8" fmla="*/ 0 h 1382751"/>
              <a:gd name="connsiteX0" fmla="*/ 0 w 3389971"/>
              <a:gd name="connsiteY0" fmla="*/ 0 h 1382751"/>
              <a:gd name="connsiteX1" fmla="*/ 11151 w 3389971"/>
              <a:gd name="connsiteY1" fmla="*/ 1382751 h 1382751"/>
              <a:gd name="connsiteX2" fmla="*/ 3389971 w 3389971"/>
              <a:gd name="connsiteY2" fmla="*/ 1381991 h 1382751"/>
              <a:gd name="connsiteX3" fmla="*/ 1795346 w 3389971"/>
              <a:gd name="connsiteY3" fmla="*/ 1148576 h 1382751"/>
              <a:gd name="connsiteX4" fmla="*/ 794227 w 3389971"/>
              <a:gd name="connsiteY4" fmla="*/ 985228 h 1382751"/>
              <a:gd name="connsiteX5" fmla="*/ 386657 w 3389971"/>
              <a:gd name="connsiteY5" fmla="*/ 840262 h 1382751"/>
              <a:gd name="connsiteX6" fmla="*/ 148602 w 3389971"/>
              <a:gd name="connsiteY6" fmla="*/ 667862 h 1382751"/>
              <a:gd name="connsiteX7" fmla="*/ 66907 w 3389971"/>
              <a:gd name="connsiteY7" fmla="*/ 479503 h 1382751"/>
              <a:gd name="connsiteX8" fmla="*/ 0 w 3389971"/>
              <a:gd name="connsiteY8" fmla="*/ 0 h 1382751"/>
              <a:gd name="connsiteX0" fmla="*/ 0 w 3431979"/>
              <a:gd name="connsiteY0" fmla="*/ 0 h 1398734"/>
              <a:gd name="connsiteX1" fmla="*/ 11151 w 3431979"/>
              <a:gd name="connsiteY1" fmla="*/ 1382751 h 1398734"/>
              <a:gd name="connsiteX2" fmla="*/ 3389971 w 3431979"/>
              <a:gd name="connsiteY2" fmla="*/ 1381991 h 1398734"/>
              <a:gd name="connsiteX3" fmla="*/ 1795346 w 3431979"/>
              <a:gd name="connsiteY3" fmla="*/ 1158625 h 1398734"/>
              <a:gd name="connsiteX4" fmla="*/ 794227 w 3431979"/>
              <a:gd name="connsiteY4" fmla="*/ 985228 h 1398734"/>
              <a:gd name="connsiteX5" fmla="*/ 386657 w 3431979"/>
              <a:gd name="connsiteY5" fmla="*/ 840262 h 1398734"/>
              <a:gd name="connsiteX6" fmla="*/ 148602 w 3431979"/>
              <a:gd name="connsiteY6" fmla="*/ 667862 h 1398734"/>
              <a:gd name="connsiteX7" fmla="*/ 66907 w 3431979"/>
              <a:gd name="connsiteY7" fmla="*/ 479503 h 1398734"/>
              <a:gd name="connsiteX8" fmla="*/ 0 w 3431979"/>
              <a:gd name="connsiteY8" fmla="*/ 0 h 1398734"/>
              <a:gd name="connsiteX0" fmla="*/ 0 w 3387981"/>
              <a:gd name="connsiteY0" fmla="*/ 0 h 1402528"/>
              <a:gd name="connsiteX1" fmla="*/ 11151 w 3387981"/>
              <a:gd name="connsiteY1" fmla="*/ 1382751 h 1402528"/>
              <a:gd name="connsiteX2" fmla="*/ 3344753 w 3387981"/>
              <a:gd name="connsiteY2" fmla="*/ 1387015 h 1402528"/>
              <a:gd name="connsiteX3" fmla="*/ 1795346 w 3387981"/>
              <a:gd name="connsiteY3" fmla="*/ 1158625 h 1402528"/>
              <a:gd name="connsiteX4" fmla="*/ 794227 w 3387981"/>
              <a:gd name="connsiteY4" fmla="*/ 985228 h 1402528"/>
              <a:gd name="connsiteX5" fmla="*/ 386657 w 3387981"/>
              <a:gd name="connsiteY5" fmla="*/ 840262 h 1402528"/>
              <a:gd name="connsiteX6" fmla="*/ 148602 w 3387981"/>
              <a:gd name="connsiteY6" fmla="*/ 667862 h 1402528"/>
              <a:gd name="connsiteX7" fmla="*/ 66907 w 3387981"/>
              <a:gd name="connsiteY7" fmla="*/ 479503 h 1402528"/>
              <a:gd name="connsiteX8" fmla="*/ 0 w 3387981"/>
              <a:gd name="connsiteY8" fmla="*/ 0 h 1402528"/>
              <a:gd name="connsiteX0" fmla="*/ 0 w 3390437"/>
              <a:gd name="connsiteY0" fmla="*/ 0 h 1387053"/>
              <a:gd name="connsiteX1" fmla="*/ 11151 w 3390437"/>
              <a:gd name="connsiteY1" fmla="*/ 1382751 h 1387053"/>
              <a:gd name="connsiteX2" fmla="*/ 3344753 w 3390437"/>
              <a:gd name="connsiteY2" fmla="*/ 1387015 h 1387053"/>
              <a:gd name="connsiteX3" fmla="*/ 1795346 w 3390437"/>
              <a:gd name="connsiteY3" fmla="*/ 1158625 h 1387053"/>
              <a:gd name="connsiteX4" fmla="*/ 794227 w 3390437"/>
              <a:gd name="connsiteY4" fmla="*/ 985228 h 1387053"/>
              <a:gd name="connsiteX5" fmla="*/ 386657 w 3390437"/>
              <a:gd name="connsiteY5" fmla="*/ 840262 h 1387053"/>
              <a:gd name="connsiteX6" fmla="*/ 148602 w 3390437"/>
              <a:gd name="connsiteY6" fmla="*/ 667862 h 1387053"/>
              <a:gd name="connsiteX7" fmla="*/ 66907 w 3390437"/>
              <a:gd name="connsiteY7" fmla="*/ 479503 h 1387053"/>
              <a:gd name="connsiteX8" fmla="*/ 0 w 3390437"/>
              <a:gd name="connsiteY8" fmla="*/ 0 h 138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0437" h="1387053">
                <a:moveTo>
                  <a:pt x="0" y="0"/>
                </a:moveTo>
                <a:lnTo>
                  <a:pt x="11151" y="1382751"/>
                </a:lnTo>
                <a:lnTo>
                  <a:pt x="3344753" y="1387015"/>
                </a:lnTo>
                <a:cubicBezTo>
                  <a:pt x="3652168" y="1389854"/>
                  <a:pt x="2326888" y="1233080"/>
                  <a:pt x="1795346" y="1158625"/>
                </a:cubicBezTo>
                <a:lnTo>
                  <a:pt x="794227" y="985228"/>
                </a:lnTo>
                <a:lnTo>
                  <a:pt x="386657" y="840262"/>
                </a:lnTo>
                <a:lnTo>
                  <a:pt x="148602" y="667862"/>
                </a:lnTo>
                <a:lnTo>
                  <a:pt x="66907" y="479503"/>
                </a:lnTo>
                <a:lnTo>
                  <a:pt x="0" y="0"/>
                </a:lnTo>
                <a:close/>
              </a:path>
            </a:pathLst>
          </a:custGeom>
          <a:solidFill>
            <a:srgbClr val="717171">
              <a:alpha val="60000"/>
            </a:srgbClr>
          </a:solidFill>
          <a:ln w="9525" cap="flat" cmpd="sng" algn="ctr">
            <a:solidFill>
              <a:srgbClr val="71717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srgbClr val="B2B2B2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Freihandform 18"/>
          <p:cNvSpPr/>
          <p:nvPr/>
        </p:nvSpPr>
        <p:spPr>
          <a:xfrm>
            <a:off x="1089278" y="2449733"/>
            <a:ext cx="7375742" cy="2981325"/>
          </a:xfrm>
          <a:custGeom>
            <a:avLst/>
            <a:gdLst>
              <a:gd name="connsiteX0" fmla="*/ 18330 w 7390680"/>
              <a:gd name="connsiteY0" fmla="*/ 0 h 2990850"/>
              <a:gd name="connsiteX1" fmla="*/ 18330 w 7390680"/>
              <a:gd name="connsiteY1" fmla="*/ 504825 h 2990850"/>
              <a:gd name="connsiteX2" fmla="*/ 208830 w 7390680"/>
              <a:gd name="connsiteY2" fmla="*/ 933450 h 2990850"/>
              <a:gd name="connsiteX3" fmla="*/ 1027980 w 7390680"/>
              <a:gd name="connsiteY3" fmla="*/ 1381125 h 2990850"/>
              <a:gd name="connsiteX4" fmla="*/ 3828330 w 7390680"/>
              <a:gd name="connsiteY4" fmla="*/ 1724025 h 2990850"/>
              <a:gd name="connsiteX5" fmla="*/ 6485805 w 7390680"/>
              <a:gd name="connsiteY5" fmla="*/ 2390775 h 2990850"/>
              <a:gd name="connsiteX6" fmla="*/ 7390680 w 7390680"/>
              <a:gd name="connsiteY6" fmla="*/ 2990850 h 2990850"/>
              <a:gd name="connsiteX0" fmla="*/ 19003 w 7391353"/>
              <a:gd name="connsiteY0" fmla="*/ 0 h 2990850"/>
              <a:gd name="connsiteX1" fmla="*/ 19003 w 7391353"/>
              <a:gd name="connsiteY1" fmla="*/ 504825 h 2990850"/>
              <a:gd name="connsiteX2" fmla="*/ 219028 w 7391353"/>
              <a:gd name="connsiteY2" fmla="*/ 962025 h 2990850"/>
              <a:gd name="connsiteX3" fmla="*/ 1028653 w 7391353"/>
              <a:gd name="connsiteY3" fmla="*/ 1381125 h 2990850"/>
              <a:gd name="connsiteX4" fmla="*/ 3829003 w 7391353"/>
              <a:gd name="connsiteY4" fmla="*/ 1724025 h 2990850"/>
              <a:gd name="connsiteX5" fmla="*/ 6486478 w 7391353"/>
              <a:gd name="connsiteY5" fmla="*/ 2390775 h 2990850"/>
              <a:gd name="connsiteX6" fmla="*/ 7391353 w 7391353"/>
              <a:gd name="connsiteY6" fmla="*/ 2990850 h 2990850"/>
              <a:gd name="connsiteX0" fmla="*/ 19003 w 7391353"/>
              <a:gd name="connsiteY0" fmla="*/ 0 h 2990850"/>
              <a:gd name="connsiteX1" fmla="*/ 19003 w 7391353"/>
              <a:gd name="connsiteY1" fmla="*/ 504825 h 2990850"/>
              <a:gd name="connsiteX2" fmla="*/ 219028 w 7391353"/>
              <a:gd name="connsiteY2" fmla="*/ 962025 h 2990850"/>
              <a:gd name="connsiteX3" fmla="*/ 1085803 w 7391353"/>
              <a:gd name="connsiteY3" fmla="*/ 1304925 h 2990850"/>
              <a:gd name="connsiteX4" fmla="*/ 3829003 w 7391353"/>
              <a:gd name="connsiteY4" fmla="*/ 1724025 h 2990850"/>
              <a:gd name="connsiteX5" fmla="*/ 6486478 w 7391353"/>
              <a:gd name="connsiteY5" fmla="*/ 2390775 h 2990850"/>
              <a:gd name="connsiteX6" fmla="*/ 7391353 w 7391353"/>
              <a:gd name="connsiteY6" fmla="*/ 2990850 h 2990850"/>
              <a:gd name="connsiteX0" fmla="*/ 19003 w 7391353"/>
              <a:gd name="connsiteY0" fmla="*/ 0 h 2981325"/>
              <a:gd name="connsiteX1" fmla="*/ 19003 w 7391353"/>
              <a:gd name="connsiteY1" fmla="*/ 495300 h 2981325"/>
              <a:gd name="connsiteX2" fmla="*/ 219028 w 7391353"/>
              <a:gd name="connsiteY2" fmla="*/ 952500 h 2981325"/>
              <a:gd name="connsiteX3" fmla="*/ 1085803 w 7391353"/>
              <a:gd name="connsiteY3" fmla="*/ 1295400 h 2981325"/>
              <a:gd name="connsiteX4" fmla="*/ 3829003 w 7391353"/>
              <a:gd name="connsiteY4" fmla="*/ 1714500 h 2981325"/>
              <a:gd name="connsiteX5" fmla="*/ 6486478 w 7391353"/>
              <a:gd name="connsiteY5" fmla="*/ 2381250 h 2981325"/>
              <a:gd name="connsiteX6" fmla="*/ 7391353 w 7391353"/>
              <a:gd name="connsiteY6" fmla="*/ 2981325 h 2981325"/>
              <a:gd name="connsiteX0" fmla="*/ 14136 w 7386486"/>
              <a:gd name="connsiteY0" fmla="*/ 0 h 2981325"/>
              <a:gd name="connsiteX1" fmla="*/ 14136 w 7386486"/>
              <a:gd name="connsiteY1" fmla="*/ 495300 h 2981325"/>
              <a:gd name="connsiteX2" fmla="*/ 214161 w 7386486"/>
              <a:gd name="connsiteY2" fmla="*/ 952500 h 2981325"/>
              <a:gd name="connsiteX3" fmla="*/ 1080936 w 7386486"/>
              <a:gd name="connsiteY3" fmla="*/ 1295400 h 2981325"/>
              <a:gd name="connsiteX4" fmla="*/ 3824136 w 7386486"/>
              <a:gd name="connsiteY4" fmla="*/ 1714500 h 2981325"/>
              <a:gd name="connsiteX5" fmla="*/ 6481611 w 7386486"/>
              <a:gd name="connsiteY5" fmla="*/ 2381250 h 2981325"/>
              <a:gd name="connsiteX6" fmla="*/ 7386486 w 7386486"/>
              <a:gd name="connsiteY6" fmla="*/ 2981325 h 2981325"/>
              <a:gd name="connsiteX0" fmla="*/ 1794 w 7374144"/>
              <a:gd name="connsiteY0" fmla="*/ 0 h 2981325"/>
              <a:gd name="connsiteX1" fmla="*/ 20844 w 7374144"/>
              <a:gd name="connsiteY1" fmla="*/ 603250 h 2981325"/>
              <a:gd name="connsiteX2" fmla="*/ 201819 w 7374144"/>
              <a:gd name="connsiteY2" fmla="*/ 952500 h 2981325"/>
              <a:gd name="connsiteX3" fmla="*/ 1068594 w 7374144"/>
              <a:gd name="connsiteY3" fmla="*/ 1295400 h 2981325"/>
              <a:gd name="connsiteX4" fmla="*/ 3811794 w 7374144"/>
              <a:gd name="connsiteY4" fmla="*/ 1714500 h 2981325"/>
              <a:gd name="connsiteX5" fmla="*/ 6469269 w 7374144"/>
              <a:gd name="connsiteY5" fmla="*/ 2381250 h 2981325"/>
              <a:gd name="connsiteX6" fmla="*/ 7374144 w 7374144"/>
              <a:gd name="connsiteY6" fmla="*/ 2981325 h 2981325"/>
              <a:gd name="connsiteX0" fmla="*/ 3392 w 7375742"/>
              <a:gd name="connsiteY0" fmla="*/ 0 h 2981325"/>
              <a:gd name="connsiteX1" fmla="*/ 22442 w 7375742"/>
              <a:gd name="connsiteY1" fmla="*/ 603250 h 2981325"/>
              <a:gd name="connsiteX2" fmla="*/ 228817 w 7375742"/>
              <a:gd name="connsiteY2" fmla="*/ 996950 h 2981325"/>
              <a:gd name="connsiteX3" fmla="*/ 1070192 w 7375742"/>
              <a:gd name="connsiteY3" fmla="*/ 1295400 h 2981325"/>
              <a:gd name="connsiteX4" fmla="*/ 3813392 w 7375742"/>
              <a:gd name="connsiteY4" fmla="*/ 1714500 h 2981325"/>
              <a:gd name="connsiteX5" fmla="*/ 6470867 w 7375742"/>
              <a:gd name="connsiteY5" fmla="*/ 2381250 h 2981325"/>
              <a:gd name="connsiteX6" fmla="*/ 7375742 w 7375742"/>
              <a:gd name="connsiteY6" fmla="*/ 2981325 h 298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5742" h="2981325">
                <a:moveTo>
                  <a:pt x="3392" y="0"/>
                </a:moveTo>
                <a:cubicBezTo>
                  <a:pt x="6567" y="212725"/>
                  <a:pt x="-15129" y="437092"/>
                  <a:pt x="22442" y="603250"/>
                </a:cubicBezTo>
                <a:cubicBezTo>
                  <a:pt x="60013" y="769408"/>
                  <a:pt x="54192" y="881592"/>
                  <a:pt x="228817" y="996950"/>
                </a:cubicBezTo>
                <a:cubicBezTo>
                  <a:pt x="403442" y="1112308"/>
                  <a:pt x="472763" y="1175808"/>
                  <a:pt x="1070192" y="1295400"/>
                </a:cubicBezTo>
                <a:cubicBezTo>
                  <a:pt x="1667621" y="1414992"/>
                  <a:pt x="2913280" y="1533525"/>
                  <a:pt x="3813392" y="1714500"/>
                </a:cubicBezTo>
                <a:cubicBezTo>
                  <a:pt x="4713505" y="1895475"/>
                  <a:pt x="5877142" y="2170113"/>
                  <a:pt x="6470867" y="2381250"/>
                </a:cubicBezTo>
                <a:cubicBezTo>
                  <a:pt x="7064592" y="2592387"/>
                  <a:pt x="7220167" y="2786856"/>
                  <a:pt x="7375742" y="2981325"/>
                </a:cubicBezTo>
              </a:path>
            </a:pathLst>
          </a:custGeom>
          <a:noFill/>
          <a:ln w="38100" cap="flat" cmpd="sng" algn="ctr">
            <a:solidFill>
              <a:srgbClr val="71717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900672" y="3710047"/>
            <a:ext cx="161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de-DE" sz="1800" dirty="0">
                <a:solidFill>
                  <a:srgbClr val="FFFFFF"/>
                </a:solidFill>
                <a:latin typeface="Arial" panose="020B0604020202020204" pitchFamily="34" charset="0"/>
              </a:rPr>
              <a:t>Demand</a:t>
            </a:r>
          </a:p>
        </p:txBody>
      </p:sp>
      <p:sp>
        <p:nvSpPr>
          <p:cNvPr id="21" name="Pfeil nach rechts 20"/>
          <p:cNvSpPr/>
          <p:nvPr/>
        </p:nvSpPr>
        <p:spPr bwMode="auto">
          <a:xfrm rot="5400000">
            <a:off x="4045130" y="3338707"/>
            <a:ext cx="580039" cy="300544"/>
          </a:xfrm>
          <a:prstGeom prst="rightArrow">
            <a:avLst>
              <a:gd name="adj1" fmla="val 43386"/>
              <a:gd name="adj2" fmla="val 66213"/>
            </a:avLst>
          </a:prstGeom>
          <a:solidFill>
            <a:srgbClr val="FFFFFF">
              <a:lumMod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424776" y="3278954"/>
            <a:ext cx="1798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de-DE" sz="1600" b="0" dirty="0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RES-Generation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838108" y="3756276"/>
            <a:ext cx="2236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de-DE" sz="1600" b="0" dirty="0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Residual </a:t>
            </a:r>
            <a:r>
              <a:rPr lang="de-DE" sz="1600" b="0" dirty="0" err="1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load</a:t>
            </a:r>
            <a:r>
              <a:rPr lang="de-DE" sz="1600" b="0" dirty="0">
                <a:solidFill>
                  <a:srgbClr val="B2B2B2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93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-0.0007 0.142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10" grpId="0" animBg="1"/>
      <p:bldP spid="15" grpId="0"/>
      <p:bldP spid="16" grpId="0"/>
      <p:bldP spid="17" grpId="0"/>
      <p:bldP spid="18" grpId="0" animBg="1"/>
      <p:bldP spid="19" grpId="0" animBg="1"/>
      <p:bldP spid="20" grpId="0"/>
      <p:bldP spid="21" grpId="0" animBg="1"/>
      <p:bldP spid="21" grpId="1" animBg="1"/>
      <p:bldP spid="22" grpId="0"/>
      <p:bldP spid="22" grpId="1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Day-Ahead-Markt - Situation 2015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4182272"/>
              </p:ext>
            </p:extLst>
          </p:nvPr>
        </p:nvGraphicFramePr>
        <p:xfrm>
          <a:off x="509954" y="1434598"/>
          <a:ext cx="8059071" cy="461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Ellipse 7"/>
          <p:cNvSpPr/>
          <p:nvPr/>
        </p:nvSpPr>
        <p:spPr bwMode="auto">
          <a:xfrm>
            <a:off x="7878633" y="3558644"/>
            <a:ext cx="734352" cy="1872208"/>
          </a:xfrm>
          <a:prstGeom prst="ellipse">
            <a:avLst/>
          </a:prstGeom>
          <a:noFill/>
          <a:ln w="47625" cap="flat" cmpd="sng" algn="ctr">
            <a:solidFill>
              <a:srgbClr val="C50E1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308304" y="6024331"/>
            <a:ext cx="11544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1000" b="0" dirty="0">
                <a:solidFill>
                  <a:srgbClr val="000000"/>
                </a:solidFill>
                <a:latin typeface="Calibri" panose="020F0502020204030204" pitchFamily="34" charset="0"/>
              </a:rPr>
              <a:t>Source: EPEX 2016</a:t>
            </a:r>
            <a:endParaRPr lang="de-DE" sz="1000" b="0" dirty="0"/>
          </a:p>
        </p:txBody>
      </p:sp>
    </p:spTree>
    <p:extLst>
      <p:ext uri="{BB962C8B-B14F-4D97-AF65-F5344CB8AC3E}">
        <p14:creationId xmlns:p14="http://schemas.microsoft.com/office/powerpoint/2010/main" val="30132213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Day-Ahead-Markt - Situation 2015</a:t>
            </a:r>
          </a:p>
        </p:txBody>
      </p:sp>
      <p:graphicFrame>
        <p:nvGraphicFramePr>
          <p:cNvPr id="13" name="Diagramm 12"/>
          <p:cNvGraphicFramePr>
            <a:graphicFrameLocks/>
          </p:cNvGraphicFramePr>
          <p:nvPr>
            <p:extLst/>
          </p:nvPr>
        </p:nvGraphicFramePr>
        <p:xfrm>
          <a:off x="510132" y="1221255"/>
          <a:ext cx="7953374" cy="5014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5" name="Gerade Verbindung mit Pfeil 14"/>
          <p:cNvCxnSpPr/>
          <p:nvPr/>
        </p:nvCxnSpPr>
        <p:spPr bwMode="auto">
          <a:xfrm>
            <a:off x="4976666" y="3819510"/>
            <a:ext cx="0" cy="1417224"/>
          </a:xfrm>
          <a:prstGeom prst="straightConnector1">
            <a:avLst/>
          </a:prstGeom>
          <a:solidFill>
            <a:srgbClr val="C50E1F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feld 15"/>
          <p:cNvSpPr txBox="1"/>
          <p:nvPr/>
        </p:nvSpPr>
        <p:spPr>
          <a:xfrm>
            <a:off x="4187312" y="3725669"/>
            <a:ext cx="909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de-DE" sz="1400" b="0" dirty="0">
                <a:solidFill>
                  <a:srgbClr val="000000"/>
                </a:solidFill>
                <a:latin typeface="Arial"/>
              </a:rPr>
              <a:t>126 h</a:t>
            </a:r>
          </a:p>
        </p:txBody>
      </p:sp>
      <p:cxnSp>
        <p:nvCxnSpPr>
          <p:cNvPr id="17" name="Gerade Verbindung mit Pfeil 16"/>
          <p:cNvCxnSpPr/>
          <p:nvPr/>
        </p:nvCxnSpPr>
        <p:spPr bwMode="auto">
          <a:xfrm>
            <a:off x="6205871" y="3109369"/>
            <a:ext cx="0" cy="2137304"/>
          </a:xfrm>
          <a:prstGeom prst="straightConnector1">
            <a:avLst/>
          </a:prstGeom>
          <a:solidFill>
            <a:srgbClr val="C50E1F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/>
          <p:cNvSpPr txBox="1"/>
          <p:nvPr/>
        </p:nvSpPr>
        <p:spPr>
          <a:xfrm>
            <a:off x="5405710" y="3014217"/>
            <a:ext cx="909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de-DE" sz="1400" b="0" dirty="0">
                <a:solidFill>
                  <a:srgbClr val="000000"/>
                </a:solidFill>
                <a:latin typeface="Arial"/>
              </a:rPr>
              <a:t>653 h</a:t>
            </a:r>
          </a:p>
        </p:txBody>
      </p:sp>
      <p:cxnSp>
        <p:nvCxnSpPr>
          <p:cNvPr id="19" name="Gerade Verbindung mit Pfeil 18"/>
          <p:cNvCxnSpPr/>
          <p:nvPr/>
        </p:nvCxnSpPr>
        <p:spPr bwMode="auto">
          <a:xfrm>
            <a:off x="7400190" y="2091318"/>
            <a:ext cx="29817" cy="3145416"/>
          </a:xfrm>
          <a:prstGeom prst="straightConnector1">
            <a:avLst/>
          </a:prstGeom>
          <a:solidFill>
            <a:srgbClr val="C50E1F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feld 19"/>
          <p:cNvSpPr txBox="1"/>
          <p:nvPr/>
        </p:nvSpPr>
        <p:spPr>
          <a:xfrm>
            <a:off x="6539871" y="2006753"/>
            <a:ext cx="909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de-DE" sz="1400" b="0" dirty="0">
                <a:solidFill>
                  <a:srgbClr val="000000"/>
                </a:solidFill>
                <a:latin typeface="Arial"/>
              </a:rPr>
              <a:t>4.145 h</a:t>
            </a:r>
          </a:p>
        </p:txBody>
      </p:sp>
      <p:sp>
        <p:nvSpPr>
          <p:cNvPr id="21" name="Rechteck 20"/>
          <p:cNvSpPr/>
          <p:nvPr/>
        </p:nvSpPr>
        <p:spPr>
          <a:xfrm>
            <a:off x="7308304" y="6024331"/>
            <a:ext cx="11544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1000" b="0" dirty="0">
                <a:solidFill>
                  <a:srgbClr val="000000"/>
                </a:solidFill>
                <a:latin typeface="Calibri" panose="020F0502020204030204" pitchFamily="34" charset="0"/>
              </a:rPr>
              <a:t>Source: EPEX 2016</a:t>
            </a:r>
            <a:endParaRPr lang="de-DE" sz="1000" b="0" dirty="0"/>
          </a:p>
        </p:txBody>
      </p:sp>
    </p:spTree>
    <p:extLst>
      <p:ext uri="{BB962C8B-B14F-4D97-AF65-F5344CB8AC3E}">
        <p14:creationId xmlns:p14="http://schemas.microsoft.com/office/powerpoint/2010/main" val="3436166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 err="1"/>
              <a:t>Sector</a:t>
            </a:r>
            <a:r>
              <a:rPr lang="de-DE" b="0" dirty="0"/>
              <a:t> </a:t>
            </a:r>
            <a:r>
              <a:rPr lang="de-DE" b="0" dirty="0" err="1"/>
              <a:t>coupling</a:t>
            </a:r>
            <a:endParaRPr lang="de-DE" altLang="de-DE" sz="1200" b="0" kern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2" b="11787"/>
          <a:stretch/>
        </p:blipFill>
        <p:spPr>
          <a:xfrm>
            <a:off x="545123" y="2708031"/>
            <a:ext cx="8088923" cy="2963007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F79A00DD-7DED-1345-B9F6-28530C7033AF}"/>
              </a:ext>
            </a:extLst>
          </p:cNvPr>
          <p:cNvSpPr txBox="1">
            <a:spLocks/>
          </p:cNvSpPr>
          <p:nvPr/>
        </p:nvSpPr>
        <p:spPr>
          <a:xfrm>
            <a:off x="654352" y="1787159"/>
            <a:ext cx="8489648" cy="4067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coupling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transition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sz="1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A500D2-3E68-6749-97AD-10F4540D57FB}"/>
              </a:ext>
            </a:extLst>
          </p:cNvPr>
          <p:cNvSpPr txBox="1"/>
          <p:nvPr/>
        </p:nvSpPr>
        <p:spPr>
          <a:xfrm>
            <a:off x="1749668" y="4904546"/>
            <a:ext cx="141263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Yes,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03D44-F37E-124A-BB14-E4A926A38FC1}"/>
              </a:ext>
            </a:extLst>
          </p:cNvPr>
          <p:cNvSpPr txBox="1"/>
          <p:nvPr/>
        </p:nvSpPr>
        <p:spPr>
          <a:xfrm>
            <a:off x="3176953" y="4904546"/>
            <a:ext cx="14126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3D08A5-C8ED-4C4F-A9D6-ABA8F25E25FC}"/>
              </a:ext>
            </a:extLst>
          </p:cNvPr>
          <p:cNvSpPr txBox="1"/>
          <p:nvPr/>
        </p:nvSpPr>
        <p:spPr>
          <a:xfrm>
            <a:off x="4604238" y="4911777"/>
            <a:ext cx="14126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alternative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D9D5B-5297-1443-921E-158934BC22F8}"/>
              </a:ext>
            </a:extLst>
          </p:cNvPr>
          <p:cNvSpPr txBox="1"/>
          <p:nvPr/>
        </p:nvSpPr>
        <p:spPr>
          <a:xfrm>
            <a:off x="6146613" y="4904546"/>
            <a:ext cx="141263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Don‘t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Freihand 2"/>
              <p14:cNvContentPartPr/>
              <p14:nvPr/>
            </p14:nvContentPartPr>
            <p14:xfrm>
              <a:off x="2284560" y="3453480"/>
              <a:ext cx="4542840" cy="772920"/>
            </p14:xfrm>
          </p:contentPart>
        </mc:Choice>
        <mc:Fallback>
          <p:pic>
            <p:nvPicPr>
              <p:cNvPr id="3" name="Freihand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5560" y="3443040"/>
                <a:ext cx="4561560" cy="79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150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Day-Ahead-Markt - Situation 2015</a:t>
            </a:r>
          </a:p>
        </p:txBody>
      </p:sp>
      <p:sp>
        <p:nvSpPr>
          <p:cNvPr id="21" name="Rechteck 20"/>
          <p:cNvSpPr/>
          <p:nvPr/>
        </p:nvSpPr>
        <p:spPr>
          <a:xfrm>
            <a:off x="7308304" y="6226547"/>
            <a:ext cx="14558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1000" b="0" dirty="0">
                <a:solidFill>
                  <a:srgbClr val="000000"/>
                </a:solidFill>
                <a:latin typeface="Calibri" panose="020F0502020204030204" pitchFamily="34" charset="0"/>
              </a:rPr>
              <a:t>Datenquelle: EPEX 2016</a:t>
            </a:r>
            <a:endParaRPr lang="de-DE" sz="1000" b="0" dirty="0"/>
          </a:p>
        </p:txBody>
      </p:sp>
      <p:graphicFrame>
        <p:nvGraphicFramePr>
          <p:cNvPr id="30" name="Diagramm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2330734"/>
              </p:ext>
            </p:extLst>
          </p:nvPr>
        </p:nvGraphicFramePr>
        <p:xfrm>
          <a:off x="580553" y="1423900"/>
          <a:ext cx="7953374" cy="5014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2" name="Gerade Verbindung mit Pfeil 31"/>
          <p:cNvCxnSpPr/>
          <p:nvPr/>
        </p:nvCxnSpPr>
        <p:spPr bwMode="auto">
          <a:xfrm>
            <a:off x="6609318" y="4028173"/>
            <a:ext cx="0" cy="1417224"/>
          </a:xfrm>
          <a:prstGeom prst="straightConnector1">
            <a:avLst/>
          </a:prstGeom>
          <a:solidFill>
            <a:srgbClr val="C50E1F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feld 32"/>
          <p:cNvSpPr txBox="1"/>
          <p:nvPr/>
        </p:nvSpPr>
        <p:spPr>
          <a:xfrm>
            <a:off x="5710536" y="3938722"/>
            <a:ext cx="909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de-DE" sz="1400" b="0" dirty="0">
                <a:solidFill>
                  <a:srgbClr val="000000"/>
                </a:solidFill>
                <a:latin typeface="Arial"/>
              </a:rPr>
              <a:t>4.8 TWh</a:t>
            </a:r>
          </a:p>
        </p:txBody>
      </p:sp>
      <p:cxnSp>
        <p:nvCxnSpPr>
          <p:cNvPr id="34" name="Gerade Verbindung mit Pfeil 33"/>
          <p:cNvCxnSpPr/>
          <p:nvPr/>
        </p:nvCxnSpPr>
        <p:spPr bwMode="auto">
          <a:xfrm>
            <a:off x="7249478" y="3318032"/>
            <a:ext cx="0" cy="2137304"/>
          </a:xfrm>
          <a:prstGeom prst="straightConnector1">
            <a:avLst/>
          </a:prstGeom>
          <a:solidFill>
            <a:srgbClr val="C50E1F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feld 34"/>
          <p:cNvSpPr txBox="1"/>
          <p:nvPr/>
        </p:nvSpPr>
        <p:spPr>
          <a:xfrm>
            <a:off x="6238123" y="3247007"/>
            <a:ext cx="1005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de-DE" sz="1400" b="0" dirty="0">
                <a:solidFill>
                  <a:srgbClr val="000000"/>
                </a:solidFill>
                <a:latin typeface="Arial"/>
              </a:rPr>
              <a:t>23.3 TWh</a:t>
            </a:r>
          </a:p>
        </p:txBody>
      </p:sp>
      <p:cxnSp>
        <p:nvCxnSpPr>
          <p:cNvPr id="36" name="Gerade Verbindung mit Pfeil 35"/>
          <p:cNvCxnSpPr/>
          <p:nvPr/>
        </p:nvCxnSpPr>
        <p:spPr bwMode="auto">
          <a:xfrm>
            <a:off x="7867323" y="2309920"/>
            <a:ext cx="29817" cy="3145416"/>
          </a:xfrm>
          <a:prstGeom prst="straightConnector1">
            <a:avLst/>
          </a:prstGeom>
          <a:solidFill>
            <a:srgbClr val="C50E1F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feld 36"/>
          <p:cNvSpPr txBox="1"/>
          <p:nvPr/>
        </p:nvSpPr>
        <p:spPr>
          <a:xfrm>
            <a:off x="6742179" y="2225100"/>
            <a:ext cx="1115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de-DE" sz="1400" b="0" dirty="0">
                <a:solidFill>
                  <a:srgbClr val="000000"/>
                </a:solidFill>
                <a:latin typeface="Arial"/>
              </a:rPr>
              <a:t>127.2 TWh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1955011" y="4857488"/>
            <a:ext cx="909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de-DE" sz="1400" b="0" dirty="0">
                <a:solidFill>
                  <a:srgbClr val="000000"/>
                </a:solidFill>
                <a:latin typeface="Arial"/>
              </a:rPr>
              <a:t>~ 0 TWh</a:t>
            </a:r>
          </a:p>
        </p:txBody>
      </p:sp>
      <p:sp>
        <p:nvSpPr>
          <p:cNvPr id="39" name="Geschweifte Klammer rechts 38"/>
          <p:cNvSpPr/>
          <p:nvPr/>
        </p:nvSpPr>
        <p:spPr bwMode="auto">
          <a:xfrm rot="16200000">
            <a:off x="2243001" y="4473664"/>
            <a:ext cx="254001" cy="1667698"/>
          </a:xfrm>
          <a:prstGeom prst="rightBrac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1516480" y="4257318"/>
            <a:ext cx="2398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de-DE" sz="1400" b="0" dirty="0">
                <a:solidFill>
                  <a:srgbClr val="000000"/>
                </a:solidFill>
                <a:latin typeface="Arial"/>
              </a:rPr>
              <a:t>Economic sector of, for example, electric boilers</a:t>
            </a:r>
          </a:p>
        </p:txBody>
      </p:sp>
    </p:spTree>
    <p:extLst>
      <p:ext uri="{BB962C8B-B14F-4D97-AF65-F5344CB8AC3E}">
        <p14:creationId xmlns:p14="http://schemas.microsoft.com/office/powerpoint/2010/main" val="5969341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7" grpId="0"/>
      <p:bldP spid="38" grpId="0"/>
      <p:bldP spid="39" grpId="0" animBg="1"/>
      <p:bldP spid="4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7010400" cy="1116013"/>
          </a:xfrm>
        </p:spPr>
        <p:txBody>
          <a:bodyPr/>
          <a:lstStyle/>
          <a:p>
            <a:r>
              <a:rPr lang="en-US" altLang="de-DE"/>
              <a:t>Negative day-ahead prices in Germany [Data source: EEX].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028723"/>
              </p:ext>
            </p:extLst>
          </p:nvPr>
        </p:nvGraphicFramePr>
        <p:xfrm>
          <a:off x="2405063" y="1892300"/>
          <a:ext cx="6053138" cy="3649665"/>
        </p:xfrm>
        <a:graphic>
          <a:graphicData uri="http://schemas.openxmlformats.org/drawingml/2006/table">
            <a:tbl>
              <a:tblPr/>
              <a:tblGrid>
                <a:gridCol w="1181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5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834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Year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Number of hours</a:t>
                      </a:r>
                      <a:b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with electricity price ≤ 0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Min. </a:t>
                      </a:r>
                      <a:r>
                        <a:rPr lang="de-DE" sz="1800" dirty="0" err="1">
                          <a:latin typeface="Calibri"/>
                          <a:ea typeface="Calibri"/>
                          <a:cs typeface="Times New Roman"/>
                        </a:rPr>
                        <a:t>price</a:t>
                      </a: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800" dirty="0" err="1">
                          <a:latin typeface="Calibri"/>
                          <a:ea typeface="Calibri"/>
                          <a:cs typeface="Times New Roman"/>
                        </a:rPr>
                        <a:t>electr</a:t>
                      </a: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b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[Euro/MWh]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0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2010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 12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 -20,45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0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2011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 16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 -38,82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0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2012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 58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-221,99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0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2013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 65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-100,93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0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2014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 64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 -65,03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90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2015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129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 -79,94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90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</a:p>
                  </a:txBody>
                  <a:tcPr marL="68578" marR="685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98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-130,09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</a:t>
            </a:r>
            <a:r>
              <a:rPr lang="de-DE" dirty="0" err="1"/>
              <a:t>Transmittion</a:t>
            </a:r>
            <a:r>
              <a:rPr lang="de-DE" dirty="0"/>
              <a:t> </a:t>
            </a:r>
            <a:r>
              <a:rPr lang="de-DE" dirty="0" err="1"/>
              <a:t>network</a:t>
            </a:r>
            <a:r>
              <a:rPr lang="de-DE" dirty="0"/>
              <a:t> </a:t>
            </a:r>
            <a:r>
              <a:rPr lang="de-DE" dirty="0" err="1"/>
              <a:t>services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6669" y="1533525"/>
            <a:ext cx="8149981" cy="4776788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Control power</a:t>
            </a:r>
          </a:p>
          <a:p>
            <a:pPr marL="0" indent="0">
              <a:buNone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Removal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bottlenecks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In principle, sector coupling technologies can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adapt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consumption as flexible loads and thus provide negative balancing energy or help to eliminate grid bottlenecks.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But: not all sector coupling technologies are equally suitable!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High investment costs require high full load hours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Wear during start-up and shut-down leads to high operating costs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Performance difficult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maintain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Technical flexibility not sufficient</a:t>
            </a:r>
          </a:p>
        </p:txBody>
      </p:sp>
    </p:spTree>
    <p:extLst>
      <p:ext uri="{BB962C8B-B14F-4D97-AF65-F5344CB8AC3E}">
        <p14:creationId xmlns:p14="http://schemas.microsoft.com/office/powerpoint/2010/main" val="39063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Control power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191EC6C-A520-C846-832E-72F3B9F7D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669" y="1533525"/>
            <a:ext cx="8149981" cy="4776788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Short time frame (next hour)</a:t>
            </a:r>
          </a:p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Higher power consumption than generation leads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first step to reduction of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grid frequency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(50Hz)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... and in the absence of corrective action to blackouts: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July 30th, 2012: India, 670 millions people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August 13th, 2003: Ontario and North America, 50 millions people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November 4th, 2006: UCTE, 15 millions people 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⇒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Minute-by-minute monitoring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assessment of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balance between consumption and production 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Transmission system operator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(TSO)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responsible for security of supply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reliability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TSO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eliminates differences between consumption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82144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Mechanisms</a:t>
            </a:r>
            <a:r>
              <a:rPr lang="de-DE" dirty="0"/>
              <a:t> – Control power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191EC6C-A520-C846-832E-72F3B9F7D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669" y="1533525"/>
            <a:ext cx="8149981" cy="4776788"/>
          </a:xfrm>
        </p:spPr>
        <p:txBody>
          <a:bodyPr/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Control energy reserve is a generation unit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that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can be activated at short notice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Reserves vary according to activation time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are divided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into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three types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Primary: response time ≤ 20s. Automatic devices</a:t>
            </a:r>
          </a:p>
          <a:p>
            <a:pPr marL="457200" lvl="1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Primary control energy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 needed to quickly stabilize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grid within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30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 seconds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Secondary: response time ≤ 3min Automatic</a:t>
            </a:r>
          </a:p>
          <a:p>
            <a:pPr marL="457200" lvl="1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secondary balancing energy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must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 available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full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within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five minutes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Tertiary: response time ≤ 15mn. Manuel</a:t>
            </a:r>
          </a:p>
          <a:p>
            <a:pPr marL="457200" lvl="1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 (Tertiary reserve is used to replace the secondary control energy, is provided with a lead time of down to 7.5 minutes and is called up at a constant level for at least 15 minutes)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-- The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extent of each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reserve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varies depending on the incident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--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Freihand 1"/>
              <p14:cNvContentPartPr/>
              <p14:nvPr/>
            </p14:nvContentPartPr>
            <p14:xfrm>
              <a:off x="302400" y="1848960"/>
              <a:ext cx="8684640" cy="4609800"/>
            </p14:xfrm>
          </p:contentPart>
        </mc:Choice>
        <mc:Fallback>
          <p:pic>
            <p:nvPicPr>
              <p:cNvPr id="2" name="Freihand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320" y="1837800"/>
                <a:ext cx="8704800" cy="462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45350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70183" y="237392"/>
            <a:ext cx="6977063" cy="889000"/>
          </a:xfrm>
        </p:spPr>
        <p:txBody>
          <a:bodyPr/>
          <a:lstStyle/>
          <a:p>
            <a:r>
              <a:rPr lang="de-DE" dirty="0"/>
              <a:t>Control power </a:t>
            </a:r>
            <a:r>
              <a:rPr lang="de-DE" dirty="0" err="1"/>
              <a:t>reserves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960FA4-A520-304E-BF5B-8F6F5C2F9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75" y="1480457"/>
            <a:ext cx="7842270" cy="527310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Freihand 1"/>
              <p14:cNvContentPartPr/>
              <p14:nvPr/>
            </p14:nvContentPartPr>
            <p14:xfrm>
              <a:off x="868680" y="2843280"/>
              <a:ext cx="7094160" cy="2049840"/>
            </p14:xfrm>
          </p:contentPart>
        </mc:Choice>
        <mc:Fallback>
          <p:pic>
            <p:nvPicPr>
              <p:cNvPr id="2" name="Freihand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8960" y="2834640"/>
                <a:ext cx="7110720" cy="206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36008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52599" y="0"/>
            <a:ext cx="6977063" cy="889000"/>
          </a:xfrm>
        </p:spPr>
        <p:txBody>
          <a:bodyPr/>
          <a:lstStyle/>
          <a:p>
            <a:r>
              <a:rPr lang="de-DE" dirty="0"/>
              <a:t>Terminologies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3E7814-84EA-B94C-A80D-6A95E717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13217"/>
            <a:ext cx="8632371" cy="524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8662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52599" y="0"/>
            <a:ext cx="6977063" cy="889000"/>
          </a:xfrm>
        </p:spPr>
        <p:txBody>
          <a:bodyPr/>
          <a:lstStyle/>
          <a:p>
            <a:r>
              <a:rPr lang="de-DE" dirty="0"/>
              <a:t>Terminologies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B9C630-30BF-7844-9D14-06E49F244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" y="1524000"/>
            <a:ext cx="8852676" cy="513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771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Balancing and control energy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D8228B-B100-FF40-9F02-B594CE892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244"/>
            <a:ext cx="9144000" cy="514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955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Usage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negative </a:t>
            </a:r>
            <a:r>
              <a:rPr lang="de-DE" dirty="0" err="1"/>
              <a:t>control</a:t>
            </a:r>
            <a:r>
              <a:rPr lang="de-DE" dirty="0"/>
              <a:t> power</a:t>
            </a:r>
          </a:p>
        </p:txBody>
      </p:sp>
      <p:graphicFrame>
        <p:nvGraphicFramePr>
          <p:cNvPr id="3" name="Diagram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3357253"/>
              </p:ext>
            </p:extLst>
          </p:nvPr>
        </p:nvGraphicFramePr>
        <p:xfrm>
          <a:off x="885791" y="1564648"/>
          <a:ext cx="7353300" cy="4138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hteck 3"/>
          <p:cNvSpPr/>
          <p:nvPr/>
        </p:nvSpPr>
        <p:spPr>
          <a:xfrm>
            <a:off x="6618830" y="5874799"/>
            <a:ext cx="19111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1000" b="0" dirty="0">
                <a:solidFill>
                  <a:srgbClr val="000000"/>
                </a:solidFill>
                <a:latin typeface="Calibri" panose="020F0502020204030204" pitchFamily="34" charset="0"/>
              </a:rPr>
              <a:t>Datenquelle: BNetzA 2015, 2016</a:t>
            </a:r>
            <a:endParaRPr lang="de-DE" sz="1000" b="0" dirty="0"/>
          </a:p>
        </p:txBody>
      </p:sp>
    </p:spTree>
    <p:extLst>
      <p:ext uri="{BB962C8B-B14F-4D97-AF65-F5344CB8AC3E}">
        <p14:creationId xmlns:p14="http://schemas.microsoft.com/office/powerpoint/2010/main" val="16268405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 err="1"/>
              <a:t>Sector</a:t>
            </a:r>
            <a:r>
              <a:rPr lang="de-DE" b="0" dirty="0"/>
              <a:t> </a:t>
            </a:r>
            <a:r>
              <a:rPr lang="de-DE" b="0" dirty="0" err="1"/>
              <a:t>coupling</a:t>
            </a:r>
            <a:endParaRPr lang="de-DE" altLang="de-DE" sz="1200" b="0" kern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1" b="21394"/>
          <a:stretch/>
        </p:blipFill>
        <p:spPr>
          <a:xfrm>
            <a:off x="457200" y="2716823"/>
            <a:ext cx="7963877" cy="2461846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A7E8508-474F-2040-A393-1FA6C6E357DE}"/>
              </a:ext>
            </a:extLst>
          </p:cNvPr>
          <p:cNvSpPr txBox="1">
            <a:spLocks/>
          </p:cNvSpPr>
          <p:nvPr/>
        </p:nvSpPr>
        <p:spPr>
          <a:xfrm>
            <a:off x="457200" y="1681651"/>
            <a:ext cx="8489648" cy="4067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enough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electrify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entirely</a:t>
            </a: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sz="1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506A6F-F962-B349-8435-77742F645254}"/>
              </a:ext>
            </a:extLst>
          </p:cNvPr>
          <p:cNvSpPr txBox="1"/>
          <p:nvPr/>
        </p:nvSpPr>
        <p:spPr>
          <a:xfrm>
            <a:off x="5399266" y="4693530"/>
            <a:ext cx="141263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0963F-40E8-0149-B878-78DEB6314760}"/>
              </a:ext>
            </a:extLst>
          </p:cNvPr>
          <p:cNvSpPr txBox="1"/>
          <p:nvPr/>
        </p:nvSpPr>
        <p:spPr>
          <a:xfrm>
            <a:off x="1911651" y="3352494"/>
            <a:ext cx="141263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BDA7E3-2336-B94E-BC13-9CDF76151CBD}"/>
              </a:ext>
            </a:extLst>
          </p:cNvPr>
          <p:cNvSpPr txBox="1"/>
          <p:nvPr/>
        </p:nvSpPr>
        <p:spPr>
          <a:xfrm>
            <a:off x="2705889" y="2744543"/>
            <a:ext cx="141263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idea</a:t>
            </a:r>
            <a:endParaRPr lang="de-DE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Freihand 2"/>
              <p14:cNvContentPartPr/>
              <p14:nvPr/>
            </p14:nvContentPartPr>
            <p14:xfrm>
              <a:off x="2705040" y="1346760"/>
              <a:ext cx="3398760" cy="3841920"/>
            </p14:xfrm>
          </p:contentPart>
        </mc:Choice>
        <mc:Fallback>
          <p:pic>
            <p:nvPicPr>
              <p:cNvPr id="3" name="Freihand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98920" y="1339560"/>
                <a:ext cx="3410640" cy="385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811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7010400" cy="1116013"/>
          </a:xfrm>
        </p:spPr>
        <p:txBody>
          <a:bodyPr/>
          <a:lstStyle/>
          <a:p>
            <a:r>
              <a:rPr lang="de-DE" altLang="en-US" dirty="0"/>
              <a:t>Control power </a:t>
            </a:r>
            <a:r>
              <a:rPr lang="de-DE" altLang="en-US" dirty="0" err="1"/>
              <a:t>output</a:t>
            </a:r>
            <a:r>
              <a:rPr lang="de-DE" altLang="en-US" dirty="0"/>
              <a:t> </a:t>
            </a:r>
            <a:r>
              <a:rPr lang="de-DE" altLang="en-US" dirty="0" err="1"/>
              <a:t>price</a:t>
            </a:r>
            <a:r>
              <a:rPr lang="de-DE" altLang="en-US" dirty="0"/>
              <a:t> </a:t>
            </a:r>
            <a:r>
              <a:rPr lang="de-DE" altLang="en-US" dirty="0" err="1"/>
              <a:t>development</a:t>
            </a:r>
            <a:r>
              <a:rPr lang="de-DE" altLang="en-US" sz="1800" dirty="0"/>
              <a:t/>
            </a:r>
            <a:br>
              <a:rPr lang="de-DE" altLang="en-US" sz="1800" dirty="0"/>
            </a:br>
            <a:r>
              <a:rPr lang="de-DE" altLang="en-US" sz="1800" dirty="0"/>
              <a:t>[Source: </a:t>
            </a:r>
            <a:r>
              <a:rPr lang="de-DE" altLang="en-US" sz="1800" dirty="0" err="1"/>
              <a:t>calculated</a:t>
            </a:r>
            <a:r>
              <a:rPr lang="de-DE" altLang="en-US" sz="1800" dirty="0"/>
              <a:t> </a:t>
            </a:r>
            <a:r>
              <a:rPr lang="de-DE" altLang="en-US" sz="1800" dirty="0" err="1"/>
              <a:t>from</a:t>
            </a:r>
            <a:r>
              <a:rPr lang="de-DE" altLang="en-US" sz="1800" dirty="0"/>
              <a:t> </a:t>
            </a:r>
            <a:r>
              <a:rPr lang="de-DE" altLang="en-US" sz="1800" dirty="0" err="1"/>
              <a:t>www.regelleistung.net</a:t>
            </a:r>
            <a:r>
              <a:rPr lang="de-DE" altLang="en-US" sz="1800" dirty="0"/>
              <a:t>]</a:t>
            </a:r>
            <a:endParaRPr lang="en-US" altLang="en-US" sz="1800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677055"/>
              </p:ext>
            </p:extLst>
          </p:nvPr>
        </p:nvGraphicFramePr>
        <p:xfrm>
          <a:off x="1809750" y="1938338"/>
          <a:ext cx="6831012" cy="3767139"/>
        </p:xfrm>
        <a:graphic>
          <a:graphicData uri="http://schemas.openxmlformats.org/drawingml/2006/table">
            <a:tbl>
              <a:tblPr/>
              <a:tblGrid>
                <a:gridCol w="1368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9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1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1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7142">
                <a:tc row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Year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latin typeface="Calibri"/>
                          <a:ea typeface="Calibri"/>
                          <a:cs typeface="Times New Roman"/>
                        </a:rPr>
                        <a:t>Scondary</a:t>
                      </a: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 Euro/(MW-h)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latin typeface="Calibri"/>
                          <a:ea typeface="Calibri"/>
                          <a:cs typeface="Times New Roman"/>
                        </a:rPr>
                        <a:t>Tertiary</a:t>
                      </a: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b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Euro/(MW-h)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5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positive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negative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positive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negative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57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2010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10,67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12,87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1,11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3,18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57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2011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8,08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10,89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0,30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,29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57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2012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2,37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10,92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0,61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3,01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57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2013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7,87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11,83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0,94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Calibri"/>
                          <a:cs typeface="Times New Roman"/>
                        </a:rPr>
                        <a:t>5,72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57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2014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7,83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5,16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0,55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4,02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57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2015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6,07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latin typeface="Calibri"/>
                          <a:ea typeface="Calibri"/>
                          <a:cs typeface="Times New Roman"/>
                        </a:rPr>
                        <a:t>2,63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0,60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latin typeface="Calibri"/>
                          <a:ea typeface="Calibri"/>
                          <a:cs typeface="Times New Roman"/>
                        </a:rPr>
                        <a:t>1,86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4" marR="685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6192" y="2904392"/>
            <a:ext cx="5108331" cy="889000"/>
          </a:xfrm>
        </p:spPr>
        <p:txBody>
          <a:bodyPr/>
          <a:lstStyle/>
          <a:p>
            <a:pPr algn="ctr"/>
            <a:r>
              <a:rPr lang="de-DE" sz="3200" b="1" dirty="0"/>
              <a:t>Political situation in Germany</a:t>
            </a:r>
          </a:p>
        </p:txBody>
      </p:sp>
    </p:spTree>
    <p:extLst>
      <p:ext uri="{BB962C8B-B14F-4D97-AF65-F5344CB8AC3E}">
        <p14:creationId xmlns:p14="http://schemas.microsoft.com/office/powerpoint/2010/main" val="255366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833" y="1515086"/>
            <a:ext cx="6181316" cy="441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hteck 1"/>
          <p:cNvSpPr>
            <a:spLocks noChangeArrowheads="1"/>
          </p:cNvSpPr>
          <p:nvPr/>
        </p:nvSpPr>
        <p:spPr bwMode="auto">
          <a:xfrm>
            <a:off x="6304085" y="6097100"/>
            <a:ext cx="234754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en-US" sz="1000" b="0" dirty="0">
                <a:latin typeface="Book Antiqua" panose="02040602050305030304" pitchFamily="18" charset="0"/>
              </a:rPr>
              <a:t>www.bmwi.de; Stand September 2016</a:t>
            </a:r>
            <a:endParaRPr lang="de-DE" altLang="en-US" sz="1000" dirty="0">
              <a:latin typeface="Book Antiqua" panose="0204060205030503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Power in 2030 „</a:t>
            </a:r>
            <a:r>
              <a:rPr lang="de-DE" dirty="0" err="1"/>
              <a:t>paper</a:t>
            </a:r>
            <a:r>
              <a:rPr lang="de-DE" dirty="0"/>
              <a:t>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7010400" cy="1116013"/>
          </a:xfrm>
        </p:spPr>
        <p:txBody>
          <a:bodyPr/>
          <a:lstStyle/>
          <a:p>
            <a:r>
              <a:rPr lang="de-DE" altLang="de-DE" dirty="0"/>
              <a:t>Long-term trends and tasks</a:t>
            </a:r>
            <a:br>
              <a:rPr lang="de-DE" altLang="de-DE" dirty="0"/>
            </a:br>
            <a:r>
              <a:rPr lang="de-DE" altLang="de-DE" dirty="0"/>
              <a:t>for the coming </a:t>
            </a:r>
            <a:r>
              <a:rPr lang="de-DE" altLang="de-DE" dirty="0" err="1"/>
              <a:t>years</a:t>
            </a:r>
            <a:r>
              <a:rPr lang="de-DE" altLang="de-DE" dirty="0"/>
              <a:t> in the perspective of the </a:t>
            </a:r>
            <a:r>
              <a:rPr lang="de-DE" altLang="de-DE" dirty="0" err="1"/>
              <a:t>BMWi</a:t>
            </a:r>
            <a:endParaRPr lang="de-DE" altLang="de-DE" dirty="0"/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624254" y="1776413"/>
            <a:ext cx="8062546" cy="4710112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altLang="de-DE" sz="2000" dirty="0">
                <a:latin typeface="Calibri" pitchFamily="34" charset="0"/>
              </a:rPr>
              <a:t>Impulse paper "Electricity 2030" of the </a:t>
            </a:r>
            <a:r>
              <a:rPr lang="de-DE" altLang="de-DE" sz="2000" dirty="0" err="1">
                <a:latin typeface="Calibri" pitchFamily="34" charset="0"/>
              </a:rPr>
              <a:t>BMWi</a:t>
            </a:r>
            <a:r>
              <a:rPr lang="de-DE" altLang="de-DE" sz="2000" dirty="0">
                <a:latin typeface="Calibri" pitchFamily="34" charset="0"/>
              </a:rPr>
              <a:t>, September 2016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The Electricity Market Act lays the foundation for the electricity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2.0. It creates </a:t>
            </a:r>
            <a:r>
              <a:rPr lang="de-DE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competition between flexibility options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and ensures that the electricity supply remains secure and cost-effective with a high proportion of renewable energies (p. 3)</a:t>
            </a:r>
          </a:p>
          <a:p>
            <a:pPr>
              <a:spcAft>
                <a:spcPts val="1200"/>
              </a:spcAft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After electricity market liberalisation and electricity market 2.0, the next item on the agenda is</a:t>
            </a:r>
            <a:r>
              <a:rPr lang="de-DE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energy market 2.0.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The aim is to replace fossil fuels as far as possible with efficiently used renewable electricity (p. 3)</a:t>
            </a:r>
          </a:p>
          <a:p>
            <a:pPr>
              <a:spcAft>
                <a:spcPts val="1200"/>
              </a:spcAft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To this end, the regulatory framework must be further developed to improve the</a:t>
            </a:r>
            <a:r>
              <a:rPr lang="de-DE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competitive conditions for wind and solar power in the heating and transport sectors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(p.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7010400" cy="889000"/>
          </a:xfrm>
        </p:spPr>
        <p:txBody>
          <a:bodyPr/>
          <a:lstStyle/>
          <a:p>
            <a:r>
              <a:rPr lang="de-DE" altLang="de-DE" dirty="0" err="1"/>
              <a:t>Renewables</a:t>
            </a:r>
            <a:r>
              <a:rPr lang="de-DE" altLang="de-DE" dirty="0"/>
              <a:t> </a:t>
            </a:r>
            <a:r>
              <a:rPr lang="de-DE" altLang="de-DE" dirty="0" err="1"/>
              <a:t>or</a:t>
            </a:r>
            <a:r>
              <a:rPr lang="de-DE" altLang="de-DE" dirty="0"/>
              <a:t> "Efficiency First"?</a:t>
            </a:r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536331" y="1817688"/>
            <a:ext cx="8150469" cy="4478337"/>
          </a:xfrm>
        </p:spPr>
        <p:txBody>
          <a:bodyPr/>
          <a:lstStyle/>
          <a:p>
            <a:pPr marL="0" indent="0">
              <a:spcBef>
                <a:spcPts val="1800"/>
              </a:spcBef>
              <a:buFontTx/>
              <a:buNone/>
              <a:defRPr/>
            </a:pPr>
            <a:r>
              <a:rPr lang="de-DE" altLang="de-DE" sz="2000" dirty="0">
                <a:latin typeface="Calibri" pitchFamily="34" charset="0"/>
              </a:rPr>
              <a:t>Impulse paper "Electricity 2030" of the </a:t>
            </a:r>
            <a:r>
              <a:rPr lang="de-DE" altLang="de-DE" sz="2000" dirty="0" err="1">
                <a:latin typeface="Calibri" pitchFamily="34" charset="0"/>
              </a:rPr>
              <a:t>BMWi</a:t>
            </a:r>
            <a:r>
              <a:rPr lang="de-DE" altLang="de-DE" sz="2000" dirty="0">
                <a:latin typeface="Calibri" pitchFamily="34" charset="0"/>
              </a:rPr>
              <a:t>, September 2016</a:t>
            </a:r>
          </a:p>
          <a:p>
            <a:pPr>
              <a:spcBef>
                <a:spcPts val="1800"/>
              </a:spcBef>
              <a:defRPr/>
            </a:pPr>
            <a:r>
              <a:rPr lang="de-DE" altLang="de-DE" sz="2000" dirty="0">
                <a:latin typeface="Calibri" pitchFamily="34" charset="0"/>
              </a:rPr>
              <a:t>"</a:t>
            </a:r>
            <a:r>
              <a:rPr lang="de-DE" altLang="de-DE" sz="2000" b="1" dirty="0">
                <a:latin typeface="Calibri" pitchFamily="34" charset="0"/>
              </a:rPr>
              <a:t>Efficiency First</a:t>
            </a:r>
            <a:r>
              <a:rPr lang="de-DE" altLang="de-DE" sz="2000" dirty="0">
                <a:latin typeface="Calibri" pitchFamily="34" charset="0"/>
              </a:rPr>
              <a:t>: taking electricity efficiency into account in all energy policy decisions [...]" (p. 18)</a:t>
            </a:r>
          </a:p>
          <a:p>
            <a:pPr>
              <a:spcBef>
                <a:spcPts val="1800"/>
              </a:spcBef>
              <a:defRPr/>
            </a:pPr>
            <a:r>
              <a:rPr lang="de-DE" altLang="de-DE" sz="2000" dirty="0">
                <a:latin typeface="Calibri" pitchFamily="34" charset="0"/>
              </a:rPr>
              <a:t>"</a:t>
            </a:r>
            <a:r>
              <a:rPr lang="de-DE" altLang="de-DE" sz="2000" b="1" dirty="0">
                <a:latin typeface="Calibri" pitchFamily="34" charset="0"/>
              </a:rPr>
              <a:t>Power </a:t>
            </a:r>
            <a:r>
              <a:rPr lang="de-DE" altLang="de-DE" sz="2000" b="1" dirty="0" err="1">
                <a:latin typeface="Calibri" pitchFamily="34" charset="0"/>
              </a:rPr>
              <a:t>efficiency</a:t>
            </a:r>
            <a:r>
              <a:rPr lang="de-DE" altLang="de-DE" sz="2000" dirty="0">
                <a:latin typeface="Calibri" pitchFamily="34" charset="0"/>
              </a:rPr>
              <a:t> </a:t>
            </a:r>
            <a:r>
              <a:rPr lang="de-DE" altLang="de-DE" sz="2000" dirty="0" err="1">
                <a:latin typeface="Calibri" pitchFamily="34" charset="0"/>
              </a:rPr>
              <a:t>impacting</a:t>
            </a:r>
            <a:r>
              <a:rPr lang="de-DE" altLang="de-DE" sz="2000" dirty="0">
                <a:latin typeface="Calibri" pitchFamily="34" charset="0"/>
              </a:rPr>
              <a:t> </a:t>
            </a:r>
            <a:r>
              <a:rPr lang="de-DE" altLang="de-DE" sz="2000" dirty="0" err="1">
                <a:latin typeface="Calibri" pitchFamily="34" charset="0"/>
              </a:rPr>
              <a:t>sector</a:t>
            </a:r>
            <a:r>
              <a:rPr lang="de-DE" altLang="de-DE" sz="2000" dirty="0">
                <a:latin typeface="Calibri" pitchFamily="34" charset="0"/>
              </a:rPr>
              <a:t> </a:t>
            </a:r>
            <a:r>
              <a:rPr lang="de-DE" altLang="de-DE" sz="2000" dirty="0" err="1">
                <a:latin typeface="Calibri" pitchFamily="34" charset="0"/>
              </a:rPr>
              <a:t>coupling</a:t>
            </a:r>
            <a:r>
              <a:rPr lang="de-DE" altLang="de-DE" sz="2000" dirty="0">
                <a:latin typeface="Calibri" pitchFamily="34" charset="0"/>
              </a:rPr>
              <a:t>. The increased use of electricity for heating and mobility is leading to a significant rise in the overall demand for electricity. A massive increase in efficiency limits this increase to the necessary extent" (p. 18)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7010400" cy="889000"/>
          </a:xfrm>
        </p:spPr>
        <p:txBody>
          <a:bodyPr/>
          <a:lstStyle/>
          <a:p>
            <a:r>
              <a:rPr lang="de-DE" altLang="de-DE"/>
              <a:t>Sector coupling and surplus electricity</a:t>
            </a:r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536331" y="1701800"/>
            <a:ext cx="8150469" cy="4594225"/>
          </a:xfrm>
        </p:spPr>
        <p:txBody>
          <a:bodyPr/>
          <a:lstStyle/>
          <a:p>
            <a:pPr marL="0" indent="0">
              <a:spcBef>
                <a:spcPts val="1800"/>
              </a:spcBef>
              <a:buFontTx/>
              <a:buNone/>
              <a:defRPr/>
            </a:pPr>
            <a:r>
              <a:rPr lang="de-DE" altLang="de-DE" sz="2000" dirty="0">
                <a:latin typeface="Calibri" pitchFamily="34" charset="0"/>
              </a:rPr>
              <a:t>Impulse paper "Electricity 2030" of the </a:t>
            </a:r>
            <a:r>
              <a:rPr lang="de-DE" altLang="de-DE" sz="2000" dirty="0" err="1">
                <a:latin typeface="Calibri" pitchFamily="34" charset="0"/>
              </a:rPr>
              <a:t>BMWi</a:t>
            </a:r>
            <a:r>
              <a:rPr lang="de-DE" altLang="de-DE" sz="2000" dirty="0">
                <a:latin typeface="Calibri" pitchFamily="34" charset="0"/>
              </a:rPr>
              <a:t>, September 2016</a:t>
            </a:r>
          </a:p>
          <a:p>
            <a:pPr>
              <a:spcBef>
                <a:spcPts val="1800"/>
              </a:spcBef>
              <a:defRPr/>
            </a:pPr>
            <a:r>
              <a:rPr lang="de-DE" altLang="de-DE" sz="2000" dirty="0">
                <a:latin typeface="Calibri" pitchFamily="34" charset="0"/>
              </a:rPr>
              <a:t>Enabling efficient load connection for electricity from renewable energies! "The temporary connection of </a:t>
            </a:r>
            <a:r>
              <a:rPr lang="de-DE" altLang="de-DE" sz="2000" dirty="0" err="1">
                <a:latin typeface="Calibri" pitchFamily="34" charset="0"/>
              </a:rPr>
              <a:t>sector coupling technologies</a:t>
            </a:r>
            <a:r>
              <a:rPr lang="de-DE" altLang="de-DE" sz="2000" dirty="0">
                <a:latin typeface="Calibri" pitchFamily="34" charset="0"/>
              </a:rPr>
              <a:t> [...] can be useful", namely in times "when there is a lot of electricity from renewables in the grid and the electricity prices on the stock exchange are negative" (p. 20)</a:t>
            </a:r>
          </a:p>
          <a:p>
            <a:pPr>
              <a:spcBef>
                <a:spcPts val="1800"/>
              </a:spcBef>
              <a:defRPr/>
            </a:pPr>
            <a:r>
              <a:rPr lang="de-DE" altLang="de-DE" sz="2000" dirty="0">
                <a:latin typeface="Calibri" pitchFamily="34" charset="0"/>
              </a:rPr>
              <a:t>"How can a reasonable </a:t>
            </a:r>
            <a:r>
              <a:rPr lang="de-DE" altLang="de-DE" sz="2000" b="1" dirty="0">
                <a:latin typeface="Calibri" pitchFamily="34" charset="0"/>
              </a:rPr>
              <a:t>cost allocation for renewable electricity</a:t>
            </a:r>
            <a:r>
              <a:rPr lang="de-DE" altLang="de-DE" sz="2000" dirty="0">
                <a:latin typeface="Calibri" pitchFamily="34" charset="0"/>
              </a:rPr>
              <a:t> be achieved</a:t>
            </a:r>
            <a:r>
              <a:rPr lang="de-DE" altLang="de-DE" sz="2000" b="1" dirty="0">
                <a:latin typeface="Calibri" pitchFamily="34" charset="0"/>
              </a:rPr>
              <a:t> in the other sectors</a:t>
            </a:r>
            <a:r>
              <a:rPr lang="de-DE" altLang="de-DE" sz="2000" dirty="0">
                <a:latin typeface="Calibri" pitchFamily="34" charset="0"/>
              </a:rPr>
              <a:t>?" (S. 20)</a:t>
            </a:r>
          </a:p>
          <a:p>
            <a:pPr>
              <a:spcBef>
                <a:spcPts val="1800"/>
              </a:spcBef>
              <a:defRPr/>
            </a:pPr>
            <a:r>
              <a:rPr lang="de-DE" altLang="de-DE" sz="2000" dirty="0">
                <a:latin typeface="Calibri" pitchFamily="34" charset="0"/>
              </a:rPr>
              <a:t>"Those sectors that reduce their</a:t>
            </a:r>
            <a:r>
              <a:rPr lang="de-DE" altLang="de-DE" sz="2000" baseline="-25000" dirty="0">
                <a:latin typeface="Calibri" pitchFamily="34" charset="0"/>
              </a:rPr>
              <a:t> CO2 emissions</a:t>
            </a:r>
            <a:r>
              <a:rPr lang="de-DE" altLang="de-DE" sz="2000" dirty="0">
                <a:latin typeface="Calibri" pitchFamily="34" charset="0"/>
              </a:rPr>
              <a:t> through the use of RES-E contribute adequately to the financing of the energy system (polluter pays principle)" (p. 10)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89102" y="2798884"/>
            <a:ext cx="4519001" cy="889000"/>
          </a:xfrm>
        </p:spPr>
        <p:txBody>
          <a:bodyPr/>
          <a:lstStyle/>
          <a:p>
            <a:pPr algn="ctr"/>
            <a:r>
              <a:rPr lang="de-DE" sz="5400" dirty="0" err="1"/>
              <a:t>Thoughts</a:t>
            </a:r>
            <a:endParaRPr lang="de-DE" sz="5400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44061" y="4193931"/>
            <a:ext cx="7403124" cy="121077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Can we generate enough electricity to fully electrify the transport and heating sectors?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70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Thoughts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806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Thoughts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903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 err="1"/>
              <a:t>What</a:t>
            </a:r>
            <a:r>
              <a:rPr lang="de-DE" b="0" dirty="0"/>
              <a:t> </a:t>
            </a:r>
            <a:r>
              <a:rPr lang="de-DE" b="0" dirty="0" err="1"/>
              <a:t>is</a:t>
            </a:r>
            <a:r>
              <a:rPr lang="de-DE" b="0" dirty="0"/>
              <a:t> </a:t>
            </a:r>
            <a:r>
              <a:rPr lang="de-DE" b="0" dirty="0" err="1"/>
              <a:t>sector</a:t>
            </a:r>
            <a:r>
              <a:rPr lang="de-DE" b="0" dirty="0"/>
              <a:t> </a:t>
            </a:r>
            <a:r>
              <a:rPr lang="de-DE" b="0" dirty="0" err="1"/>
              <a:t>coupling</a:t>
            </a:r>
            <a:r>
              <a:rPr lang="de-DE" b="0" dirty="0"/>
              <a:t>?</a:t>
            </a:r>
            <a:endParaRPr lang="de-DE" altLang="de-DE" sz="1200" b="0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92369" y="1458686"/>
            <a:ext cx="8194431" cy="483733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800"/>
              </a:spcBef>
              <a:buNone/>
              <a:defRPr/>
            </a:pPr>
            <a:r>
              <a:rPr lang="de-DE" altLang="de-DE" sz="1800" b="0" i="1" kern="0" dirty="0">
                <a:latin typeface="Calibri" pitchFamily="34" charset="0"/>
              </a:rPr>
              <a:t>"</a:t>
            </a:r>
            <a:r>
              <a:rPr lang="de-DE" altLang="de-DE" sz="1800" b="0" i="1" kern="0" dirty="0" err="1">
                <a:latin typeface="Calibri" pitchFamily="34" charset="0"/>
              </a:rPr>
              <a:t>Sector coupling</a:t>
            </a:r>
            <a:r>
              <a:rPr lang="de-DE" altLang="de-DE" sz="1800" b="0" i="1" kern="0" dirty="0">
                <a:latin typeface="Calibri" pitchFamily="34" charset="0"/>
              </a:rPr>
              <a:t> is intended to make a decisive contribution to the achievement of ambitious climate protection targets through the increased use of renewable electricity in the transport, heating and industry sectors to replace fossil fuels".</a:t>
            </a:r>
          </a:p>
          <a:p>
            <a:pPr marL="0" indent="0">
              <a:spcBef>
                <a:spcPts val="1800"/>
              </a:spcBef>
              <a:buFontTx/>
              <a:buNone/>
              <a:defRPr/>
            </a:pPr>
            <a:r>
              <a:rPr lang="de-DE" altLang="de-DE" sz="1800" b="0" kern="0" dirty="0" err="1">
                <a:latin typeface="Calibri" pitchFamily="34" charset="0"/>
              </a:rPr>
              <a:t>BMWi</a:t>
            </a:r>
            <a:r>
              <a:rPr lang="de-DE" altLang="de-DE" sz="1800" b="0" kern="0" dirty="0">
                <a:latin typeface="Calibri" pitchFamily="34" charset="0"/>
              </a:rPr>
              <a:t>: "That's what it's all about: Use electricity from renewables to generate heat, cold and motive power. The goal is to replace fossil fuels."</a:t>
            </a:r>
          </a:p>
          <a:p>
            <a:pPr marL="0" indent="0">
              <a:spcBef>
                <a:spcPts val="1800"/>
              </a:spcBef>
              <a:buFontTx/>
              <a:buNone/>
              <a:defRPr/>
            </a:pPr>
            <a:endParaRPr lang="de-DE" altLang="de-DE" sz="400" b="0" kern="0" dirty="0">
              <a:latin typeface="Calibri" pitchFamily="34" charset="0"/>
            </a:endParaRPr>
          </a:p>
          <a:p>
            <a:pPr marL="0" indent="0">
              <a:spcBef>
                <a:spcPts val="1800"/>
              </a:spcBef>
              <a:buFontTx/>
              <a:buNone/>
              <a:defRPr/>
            </a:pPr>
            <a:r>
              <a:rPr lang="de-DE" altLang="de-DE" sz="1800" kern="0" dirty="0">
                <a:latin typeface="Calibri" pitchFamily="34" charset="0"/>
              </a:rPr>
              <a:t>Sectors: Electricity, heating, transport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de-DE" altLang="de-DE" sz="1800" b="0" kern="0" dirty="0">
                <a:latin typeface="Calibri" pitchFamily="34" charset="0"/>
              </a:rPr>
              <a:t>-&gt; Synonym: Electrification of the heating, transport and industrial sectors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de-DE" altLang="de-DE" sz="1800" b="0" kern="0" dirty="0">
              <a:latin typeface="Calibri" pitchFamily="34" charset="0"/>
            </a:endParaRPr>
          </a:p>
          <a:p>
            <a:pPr marL="0" indent="0">
              <a:spcBef>
                <a:spcPts val="1800"/>
              </a:spcBef>
              <a:buFontTx/>
              <a:buNone/>
              <a:defRPr/>
            </a:pPr>
            <a:r>
              <a:rPr lang="de-DE" altLang="de-DE" sz="1800" b="0" kern="0" dirty="0">
                <a:latin typeface="Calibri" pitchFamily="34" charset="0"/>
              </a:rPr>
              <a:t>Not a new idea, though:</a:t>
            </a:r>
          </a:p>
          <a:p>
            <a:pPr>
              <a:spcBef>
                <a:spcPts val="600"/>
              </a:spcBef>
              <a:defRPr/>
            </a:pPr>
            <a:r>
              <a:rPr lang="de-DE" altLang="de-DE" sz="1800" b="0" kern="0" dirty="0">
                <a:latin typeface="Calibri" pitchFamily="34" charset="0"/>
              </a:rPr>
              <a:t>Night storage heaters</a:t>
            </a:r>
          </a:p>
          <a:p>
            <a:pPr>
              <a:spcBef>
                <a:spcPts val="600"/>
              </a:spcBef>
              <a:defRPr/>
            </a:pPr>
            <a:r>
              <a:rPr lang="de-DE" altLang="de-DE" sz="1800" b="0" kern="0" dirty="0">
                <a:latin typeface="Calibri" pitchFamily="34" charset="0"/>
              </a:rPr>
              <a:t>Electric railway</a:t>
            </a:r>
          </a:p>
          <a:p>
            <a:pPr>
              <a:spcBef>
                <a:spcPts val="600"/>
              </a:spcBef>
              <a:defRPr/>
            </a:pPr>
            <a:r>
              <a:rPr lang="de-DE" altLang="de-DE" sz="1800" b="0" kern="0" dirty="0">
                <a:latin typeface="Calibri" pitchFamily="34" charset="0"/>
              </a:rPr>
              <a:t>But new demands: </a:t>
            </a:r>
            <a:r>
              <a:rPr lang="de-DE" altLang="de-DE" sz="1800" b="0" kern="0" dirty="0" err="1">
                <a:latin typeface="Calibri" pitchFamily="34" charset="0"/>
              </a:rPr>
              <a:t>Sector coupling</a:t>
            </a:r>
            <a:r>
              <a:rPr lang="de-DE" altLang="de-DE" sz="1800" b="0" kern="0" dirty="0">
                <a:latin typeface="Calibri" pitchFamily="34" charset="0"/>
              </a:rPr>
              <a:t> as a flexibility option, </a:t>
            </a:r>
            <a:r>
              <a:rPr lang="de-DE" altLang="de-DE" sz="1800" b="0" kern="0" dirty="0" err="1">
                <a:latin typeface="Calibri" pitchFamily="34" charset="0"/>
              </a:rPr>
              <a:t>network service</a:t>
            </a:r>
            <a:endParaRPr lang="de-DE" altLang="de-DE" sz="1800" b="0" kern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/>
              <a:t>Reference to </a:t>
            </a:r>
            <a:r>
              <a:rPr lang="de-DE" b="0" dirty="0" err="1"/>
              <a:t>sector</a:t>
            </a:r>
            <a:r>
              <a:rPr lang="de-DE" b="0" dirty="0"/>
              <a:t> </a:t>
            </a:r>
            <a:r>
              <a:rPr lang="de-DE" b="0" dirty="0" err="1"/>
              <a:t>coupling</a:t>
            </a:r>
            <a:endParaRPr lang="de-DE" altLang="de-DE" sz="1200" b="0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92369" y="1796143"/>
            <a:ext cx="8194431" cy="483733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800"/>
              </a:spcBef>
              <a:buNone/>
              <a:defRPr/>
            </a:pPr>
            <a:r>
              <a:rPr lang="de-DE" altLang="de-DE" sz="1800" kern="0" dirty="0" err="1">
                <a:latin typeface="Calibri" pitchFamily="34" charset="0"/>
              </a:rPr>
              <a:t>Energy</a:t>
            </a:r>
            <a:r>
              <a:rPr lang="de-DE" altLang="de-DE" sz="1800" kern="0" dirty="0">
                <a:latin typeface="Calibri" pitchFamily="34" charset="0"/>
              </a:rPr>
              <a:t> </a:t>
            </a:r>
            <a:r>
              <a:rPr lang="de-DE" altLang="de-DE" sz="1800" kern="0" dirty="0" err="1">
                <a:latin typeface="Calibri" pitchFamily="34" charset="0"/>
              </a:rPr>
              <a:t>industry</a:t>
            </a:r>
            <a:endParaRPr lang="de-DE" altLang="de-DE" sz="1800" kern="0" dirty="0">
              <a:latin typeface="Calibri" pitchFamily="34" charset="0"/>
            </a:endParaRPr>
          </a:p>
          <a:p>
            <a:pPr>
              <a:spcBef>
                <a:spcPts val="1800"/>
              </a:spcBef>
              <a:defRPr/>
            </a:pPr>
            <a:r>
              <a:rPr lang="de-DE" altLang="de-DE" sz="1800" b="0" kern="0" dirty="0">
                <a:latin typeface="Calibri" pitchFamily="34" charset="0"/>
              </a:rPr>
              <a:t>Interest in </a:t>
            </a:r>
            <a:r>
              <a:rPr lang="de-DE" altLang="de-DE" sz="1800" b="0" kern="0" dirty="0" err="1">
                <a:latin typeface="Calibri" pitchFamily="34" charset="0"/>
              </a:rPr>
              <a:t>sector coupling</a:t>
            </a:r>
            <a:r>
              <a:rPr lang="de-DE" altLang="de-DE" sz="1800" b="0" kern="0" dirty="0">
                <a:latin typeface="Calibri" pitchFamily="34" charset="0"/>
              </a:rPr>
              <a:t> to develop new optimisation and business opportunities within a changing energy system </a:t>
            </a:r>
          </a:p>
          <a:p>
            <a:pPr>
              <a:spcBef>
                <a:spcPts val="1800"/>
              </a:spcBef>
              <a:defRPr/>
            </a:pPr>
            <a:r>
              <a:rPr lang="de-DE" altLang="de-DE" sz="1800" b="0" kern="0" dirty="0">
                <a:latin typeface="Calibri" pitchFamily="34" charset="0"/>
              </a:rPr>
              <a:t>Exit from conventional energies to renewables</a:t>
            </a:r>
          </a:p>
          <a:p>
            <a:pPr marL="0" indent="0">
              <a:spcBef>
                <a:spcPts val="1800"/>
              </a:spcBef>
              <a:buNone/>
              <a:defRPr/>
            </a:pPr>
            <a:endParaRPr lang="de-DE" altLang="de-DE" sz="1800" b="0" kern="0" dirty="0">
              <a:latin typeface="Calibri" pitchFamily="34" charset="0"/>
            </a:endParaRPr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de-DE" altLang="de-DE" sz="1800" kern="0" dirty="0">
                <a:latin typeface="Calibri" pitchFamily="34" charset="0"/>
              </a:rPr>
              <a:t>Science</a:t>
            </a:r>
          </a:p>
          <a:p>
            <a:pPr>
              <a:spcBef>
                <a:spcPts val="1800"/>
              </a:spcBef>
              <a:defRPr/>
            </a:pPr>
            <a:r>
              <a:rPr lang="de-DE" altLang="de-DE" sz="1800" b="0" kern="0" dirty="0">
                <a:latin typeface="Calibri" pitchFamily="34" charset="0"/>
              </a:rPr>
              <a:t>Possibilities and concrete forms of a coupling of different sectors or subsystems from an ecological, economic, technical, regulatory and social science perspective</a:t>
            </a:r>
          </a:p>
          <a:p>
            <a:pPr>
              <a:spcBef>
                <a:spcPts val="1800"/>
              </a:spcBef>
              <a:defRPr/>
            </a:pPr>
            <a:endParaRPr lang="de-DE" altLang="de-DE" sz="1800" b="0" kern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0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/>
              <a:t>Key </a:t>
            </a:r>
            <a:r>
              <a:rPr lang="de-DE" b="0" dirty="0" err="1"/>
              <a:t>questions</a:t>
            </a:r>
            <a:endParaRPr lang="de-DE" altLang="de-DE" sz="1200" b="0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92369" y="1458686"/>
            <a:ext cx="8194431" cy="483733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800"/>
              </a:spcBef>
              <a:defRPr/>
            </a:pPr>
            <a:endParaRPr lang="de-DE" altLang="de-DE" sz="1800" b="0" kern="0" dirty="0">
              <a:latin typeface="Calibri" pitchFamily="34" charset="0"/>
            </a:endParaRPr>
          </a:p>
          <a:p>
            <a:pPr>
              <a:spcBef>
                <a:spcPts val="1800"/>
              </a:spcBef>
              <a:defRPr/>
            </a:pPr>
            <a:r>
              <a:rPr lang="en-US" sz="1800" b="0" kern="0" dirty="0" err="1">
                <a:latin typeface="Calibri" pitchFamily="34" charset="0"/>
              </a:rPr>
              <a:t>How does sector coupling differ</a:t>
            </a:r>
            <a:r>
              <a:rPr lang="en-US" sz="1800" b="0" kern="0" dirty="0">
                <a:latin typeface="Calibri" pitchFamily="34" charset="0"/>
              </a:rPr>
              <a:t> from </a:t>
            </a:r>
            <a:r>
              <a:rPr lang="en-US" sz="1800" b="0" kern="0" dirty="0" err="1">
                <a:latin typeface="Calibri" pitchFamily="34" charset="0"/>
              </a:rPr>
              <a:t>existing couplings in the energy system</a:t>
            </a:r>
            <a:r>
              <a:rPr lang="en-US" sz="1800" b="0" kern="0" dirty="0">
                <a:latin typeface="Calibri" pitchFamily="34" charset="0"/>
              </a:rPr>
              <a:t> and </a:t>
            </a:r>
            <a:r>
              <a:rPr lang="en-US" sz="1800" b="0" kern="0" dirty="0" err="1">
                <a:latin typeface="Calibri" pitchFamily="34" charset="0"/>
              </a:rPr>
              <a:t>why is a new</a:t>
            </a:r>
            <a:r>
              <a:rPr lang="en-US" sz="1800" b="0" kern="0" dirty="0">
                <a:latin typeface="Calibri" pitchFamily="34" charset="0"/>
              </a:rPr>
              <a:t> definition </a:t>
            </a:r>
            <a:r>
              <a:rPr lang="en-US" sz="1800" b="0" kern="0" dirty="0" err="1">
                <a:latin typeface="Calibri" pitchFamily="34" charset="0"/>
              </a:rPr>
              <a:t>being developed</a:t>
            </a:r>
            <a:r>
              <a:rPr lang="en-US" sz="1800" b="0" kern="0" dirty="0">
                <a:latin typeface="Calibri" pitchFamily="34" charset="0"/>
              </a:rPr>
              <a:t>? </a:t>
            </a:r>
          </a:p>
          <a:p>
            <a:pPr>
              <a:spcBef>
                <a:spcPts val="1800"/>
              </a:spcBef>
              <a:defRPr/>
            </a:pPr>
            <a:r>
              <a:rPr lang="en-US" sz="1800" b="0" kern="0" dirty="0" err="1">
                <a:latin typeface="Calibri" pitchFamily="34" charset="0"/>
              </a:rPr>
              <a:t>How can sector coupling be defined</a:t>
            </a:r>
            <a:r>
              <a:rPr lang="en-US" sz="1800" b="0" kern="0" dirty="0">
                <a:latin typeface="Calibri" pitchFamily="34" charset="0"/>
              </a:rPr>
              <a:t> and </a:t>
            </a:r>
            <a:r>
              <a:rPr lang="en-US" sz="1800" b="0" kern="0" dirty="0" err="1">
                <a:latin typeface="Calibri" pitchFamily="34" charset="0"/>
              </a:rPr>
              <a:t>what statements can be made about central aspects</a:t>
            </a:r>
            <a:r>
              <a:rPr lang="en-US" sz="1800" b="0" kern="0" dirty="0">
                <a:latin typeface="Calibri" pitchFamily="34" charset="0"/>
              </a:rPr>
              <a:t> of </a:t>
            </a:r>
            <a:r>
              <a:rPr lang="en-US" sz="1800" b="0" kern="0" dirty="0" err="1">
                <a:latin typeface="Calibri" pitchFamily="34" charset="0"/>
              </a:rPr>
              <a:t>sector coupling</a:t>
            </a:r>
            <a:r>
              <a:rPr lang="en-US" sz="1800" b="0" kern="0" dirty="0">
                <a:latin typeface="Calibri" pitchFamily="34" charset="0"/>
              </a:rPr>
              <a:t>? </a:t>
            </a:r>
          </a:p>
          <a:p>
            <a:pPr>
              <a:spcBef>
                <a:spcPts val="1800"/>
              </a:spcBef>
              <a:defRPr/>
            </a:pPr>
            <a:r>
              <a:rPr lang="en-US" sz="1800" b="0" kern="0" dirty="0" err="1">
                <a:latin typeface="Calibri" pitchFamily="34" charset="0"/>
              </a:rPr>
              <a:t>What opportunities</a:t>
            </a:r>
            <a:r>
              <a:rPr lang="en-US" sz="1800" b="0" kern="0" dirty="0">
                <a:latin typeface="Calibri" pitchFamily="34" charset="0"/>
              </a:rPr>
              <a:t> and </a:t>
            </a:r>
            <a:r>
              <a:rPr lang="en-US" sz="1800" b="0" kern="0" dirty="0" err="1">
                <a:latin typeface="Calibri" pitchFamily="34" charset="0"/>
              </a:rPr>
              <a:t>potentials</a:t>
            </a:r>
            <a:r>
              <a:rPr lang="en-US" sz="1800" b="0" kern="0" dirty="0">
                <a:latin typeface="Calibri" pitchFamily="34" charset="0"/>
              </a:rPr>
              <a:t> does </a:t>
            </a:r>
            <a:r>
              <a:rPr lang="en-US" sz="1800" b="0" kern="0" dirty="0" err="1">
                <a:latin typeface="Calibri" pitchFamily="34" charset="0"/>
              </a:rPr>
              <a:t>sector coupling offer</a:t>
            </a:r>
            <a:r>
              <a:rPr lang="en-US" sz="1800" b="0" kern="0" dirty="0">
                <a:latin typeface="Calibri" pitchFamily="34" charset="0"/>
              </a:rPr>
              <a:t>?</a:t>
            </a:r>
          </a:p>
          <a:p>
            <a:pPr>
              <a:spcBef>
                <a:spcPts val="1800"/>
              </a:spcBef>
              <a:defRPr/>
            </a:pPr>
            <a:r>
              <a:rPr lang="en-US" sz="1800" b="0" kern="0" dirty="0" err="1">
                <a:latin typeface="Calibri" pitchFamily="34" charset="0"/>
              </a:rPr>
              <a:t>What challenges exist</a:t>
            </a:r>
            <a:r>
              <a:rPr lang="en-US" sz="1800" b="0" kern="0" dirty="0">
                <a:latin typeface="Calibri" pitchFamily="34" charset="0"/>
              </a:rPr>
              <a:t>?</a:t>
            </a:r>
            <a:endParaRPr lang="de-DE" altLang="de-DE" sz="1800" b="0" kern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85192" y="671146"/>
            <a:ext cx="7010400" cy="11160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DE" b="0" dirty="0" err="1"/>
              <a:t>Perspectives</a:t>
            </a:r>
            <a:endParaRPr lang="de-DE" altLang="de-DE" sz="1200" b="0" kern="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92369" y="1556660"/>
            <a:ext cx="8194431" cy="483733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800"/>
              </a:spcBef>
              <a:buNone/>
              <a:defRPr/>
            </a:pPr>
            <a:endParaRPr lang="de-DE" altLang="de-DE" sz="1800" b="0" kern="0" dirty="0">
              <a:latin typeface="Calibri" pitchFamily="34" charset="0"/>
            </a:endParaRPr>
          </a:p>
          <a:p>
            <a:pPr>
              <a:spcBef>
                <a:spcPts val="1800"/>
              </a:spcBef>
              <a:defRPr/>
            </a:pPr>
            <a:r>
              <a:rPr lang="en-US" sz="1800" b="0" kern="0" dirty="0" err="1">
                <a:latin typeface="Calibri" pitchFamily="34" charset="0"/>
              </a:rPr>
              <a:t>Technological</a:t>
            </a:r>
            <a:r>
              <a:rPr lang="en-US" sz="1800" b="0" kern="0" dirty="0">
                <a:latin typeface="Calibri" pitchFamily="34" charset="0"/>
              </a:rPr>
              <a:t>, system and </a:t>
            </a:r>
            <a:r>
              <a:rPr lang="en-US" sz="1800" b="0" kern="0" dirty="0" err="1">
                <a:latin typeface="Calibri" pitchFamily="34" charset="0"/>
              </a:rPr>
              <a:t>infrastructure perspective</a:t>
            </a:r>
            <a:endParaRPr lang="en-US" sz="1800" b="0" kern="0" dirty="0">
              <a:latin typeface="Calibri" pitchFamily="34" charset="0"/>
            </a:endParaRPr>
          </a:p>
          <a:p>
            <a:pPr>
              <a:spcBef>
                <a:spcPts val="1800"/>
              </a:spcBef>
              <a:defRPr/>
            </a:pPr>
            <a:r>
              <a:rPr lang="en-US" sz="1800" b="0" kern="0" dirty="0" err="1">
                <a:latin typeface="Calibri" pitchFamily="34" charset="0"/>
              </a:rPr>
              <a:t>Regulatory</a:t>
            </a:r>
            <a:r>
              <a:rPr lang="en-US" sz="1800" b="0" kern="0" dirty="0">
                <a:latin typeface="Calibri" pitchFamily="34" charset="0"/>
              </a:rPr>
              <a:t> and </a:t>
            </a:r>
            <a:r>
              <a:rPr lang="en-US" sz="1800" b="0" kern="0" dirty="0" err="1">
                <a:latin typeface="Calibri" pitchFamily="34" charset="0"/>
              </a:rPr>
              <a:t>legal perspective</a:t>
            </a:r>
            <a:endParaRPr lang="en-US" sz="1800" b="0" kern="0" dirty="0">
              <a:latin typeface="Calibri" pitchFamily="34" charset="0"/>
            </a:endParaRPr>
          </a:p>
          <a:p>
            <a:pPr>
              <a:spcBef>
                <a:spcPts val="1800"/>
              </a:spcBef>
              <a:defRPr/>
            </a:pPr>
            <a:r>
              <a:rPr lang="en-US" sz="1800" b="0" kern="0" dirty="0" err="1">
                <a:latin typeface="Calibri" pitchFamily="34" charset="0"/>
              </a:rPr>
              <a:t>Economic consideration</a:t>
            </a:r>
            <a:r>
              <a:rPr lang="en-US" sz="1800" b="0" kern="0" dirty="0">
                <a:latin typeface="Calibri" pitchFamily="34" charset="0"/>
              </a:rPr>
              <a:t> of </a:t>
            </a:r>
            <a:r>
              <a:rPr lang="en-US" sz="1800" b="0" kern="0" dirty="0" err="1">
                <a:latin typeface="Calibri" pitchFamily="34" charset="0"/>
              </a:rPr>
              <a:t>costs</a:t>
            </a:r>
            <a:r>
              <a:rPr lang="en-US" sz="1800" b="0" kern="0" dirty="0">
                <a:latin typeface="Calibri" pitchFamily="34" charset="0"/>
              </a:rPr>
              <a:t> and </a:t>
            </a:r>
            <a:r>
              <a:rPr lang="en-US" sz="1800" b="0" kern="0" dirty="0" err="1">
                <a:latin typeface="Calibri" pitchFamily="34" charset="0"/>
              </a:rPr>
              <a:t>revenue opportunities </a:t>
            </a:r>
          </a:p>
          <a:p>
            <a:pPr>
              <a:spcBef>
                <a:spcPts val="1800"/>
              </a:spcBef>
              <a:defRPr/>
            </a:pPr>
            <a:r>
              <a:rPr lang="en-US" sz="1800" b="0" kern="0" dirty="0">
                <a:latin typeface="Calibri" pitchFamily="34" charset="0"/>
              </a:rPr>
              <a:t>Information and communication aspects</a:t>
            </a:r>
          </a:p>
          <a:p>
            <a:pPr>
              <a:spcBef>
                <a:spcPts val="1800"/>
              </a:spcBef>
              <a:defRPr/>
            </a:pPr>
            <a:r>
              <a:rPr lang="en-US" sz="1800" b="0" kern="0" dirty="0" err="1">
                <a:latin typeface="Calibri" pitchFamily="34" charset="0"/>
              </a:rPr>
              <a:t>Supply</a:t>
            </a:r>
            <a:r>
              <a:rPr lang="en-US" sz="1800" b="0" kern="0" dirty="0">
                <a:latin typeface="Calibri" pitchFamily="34" charset="0"/>
              </a:rPr>
              <a:t> and </a:t>
            </a:r>
            <a:r>
              <a:rPr lang="en-US" sz="1800" b="0" kern="0" dirty="0" err="1">
                <a:latin typeface="Calibri" pitchFamily="34" charset="0"/>
              </a:rPr>
              <a:t>consumption side potentials</a:t>
            </a:r>
            <a:endParaRPr lang="en-US" sz="1800" b="0" kern="0" dirty="0">
              <a:latin typeface="Calibri" pitchFamily="34" charset="0"/>
            </a:endParaRPr>
          </a:p>
          <a:p>
            <a:pPr>
              <a:spcBef>
                <a:spcPts val="1800"/>
              </a:spcBef>
              <a:defRPr/>
            </a:pPr>
            <a:r>
              <a:rPr lang="en-US" sz="1800" b="0" kern="0" dirty="0" err="1">
                <a:latin typeface="Calibri" pitchFamily="34" charset="0"/>
              </a:rPr>
              <a:t>Practical implementation challenges</a:t>
            </a:r>
            <a:r>
              <a:rPr lang="en-US" sz="1800" b="0" kern="0" dirty="0">
                <a:latin typeface="Calibri" pitchFamily="34" charset="0"/>
              </a:rPr>
              <a:t>, </a:t>
            </a:r>
            <a:r>
              <a:rPr lang="en-US" sz="1800" b="0" kern="0" dirty="0" err="1">
                <a:latin typeface="Calibri" pitchFamily="34" charset="0"/>
              </a:rPr>
              <a:t>social science aspects</a:t>
            </a:r>
            <a:endParaRPr lang="de-DE" altLang="de-DE" sz="1800" b="0" kern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1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rdmannvorlage">
  <a:themeElements>
    <a:clrScheme name="">
      <a:dk1>
        <a:srgbClr val="000000"/>
      </a:dk1>
      <a:lt1>
        <a:srgbClr val="FFFFFF"/>
      </a:lt1>
      <a:dk2>
        <a:srgbClr val="CC3300"/>
      </a:dk2>
      <a:lt2>
        <a:srgbClr val="5F5F5F"/>
      </a:lt2>
      <a:accent1>
        <a:srgbClr val="CC6600"/>
      </a:accent1>
      <a:accent2>
        <a:srgbClr val="CC0066"/>
      </a:accent2>
      <a:accent3>
        <a:srgbClr val="FFFFFF"/>
      </a:accent3>
      <a:accent4>
        <a:srgbClr val="000000"/>
      </a:accent4>
      <a:accent5>
        <a:srgbClr val="E2B8AA"/>
      </a:accent5>
      <a:accent6>
        <a:srgbClr val="B9005C"/>
      </a:accent6>
      <a:hlink>
        <a:srgbClr val="CC00CC"/>
      </a:hlink>
      <a:folHlink>
        <a:srgbClr val="990099"/>
      </a:folHlink>
    </a:clrScheme>
    <a:fontScheme name="erdmannvorlage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erdmannvorlage.pot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rdmannvorlage.pot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mannvorlage.po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echnische Universität Berlin | PowerPoint Master 1">
    <a:dk1>
      <a:srgbClr val="000000"/>
    </a:dk1>
    <a:lt1>
      <a:srgbClr val="FFFFFF"/>
    </a:lt1>
    <a:dk2>
      <a:srgbClr val="C50E1F"/>
    </a:dk2>
    <a:lt2>
      <a:srgbClr val="B2B2B2"/>
    </a:lt2>
    <a:accent1>
      <a:srgbClr val="717171"/>
    </a:accent1>
    <a:accent2>
      <a:srgbClr val="177191"/>
    </a:accent2>
    <a:accent3>
      <a:srgbClr val="FFFFFF"/>
    </a:accent3>
    <a:accent4>
      <a:srgbClr val="000000"/>
    </a:accent4>
    <a:accent5>
      <a:srgbClr val="BBBBBB"/>
    </a:accent5>
    <a:accent6>
      <a:srgbClr val="146683"/>
    </a:accent6>
    <a:hlink>
      <a:srgbClr val="53BDE3"/>
    </a:hlink>
    <a:folHlink>
      <a:srgbClr val="99CC00"/>
    </a:folHlink>
  </a:clrScheme>
  <a:fontScheme name="Technische Universität Berlin | PowerPoint Master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Technische Universität Berlin | PowerPoint Master 1">
    <a:dk1>
      <a:srgbClr val="000000"/>
    </a:dk1>
    <a:lt1>
      <a:srgbClr val="FFFFFF"/>
    </a:lt1>
    <a:dk2>
      <a:srgbClr val="C50E1F"/>
    </a:dk2>
    <a:lt2>
      <a:srgbClr val="B2B2B2"/>
    </a:lt2>
    <a:accent1>
      <a:srgbClr val="717171"/>
    </a:accent1>
    <a:accent2>
      <a:srgbClr val="177191"/>
    </a:accent2>
    <a:accent3>
      <a:srgbClr val="FFFFFF"/>
    </a:accent3>
    <a:accent4>
      <a:srgbClr val="000000"/>
    </a:accent4>
    <a:accent5>
      <a:srgbClr val="BBBBBB"/>
    </a:accent5>
    <a:accent6>
      <a:srgbClr val="146683"/>
    </a:accent6>
    <a:hlink>
      <a:srgbClr val="53BDE3"/>
    </a:hlink>
    <a:folHlink>
      <a:srgbClr val="99CC00"/>
    </a:folHlink>
  </a:clrScheme>
  <a:fontScheme name="Technische Universität Berlin | PowerPoint Master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Technische Universität Berlin | PowerPoint Master 1">
    <a:dk1>
      <a:srgbClr val="000000"/>
    </a:dk1>
    <a:lt1>
      <a:srgbClr val="FFFFFF"/>
    </a:lt1>
    <a:dk2>
      <a:srgbClr val="C50E1F"/>
    </a:dk2>
    <a:lt2>
      <a:srgbClr val="B2B2B2"/>
    </a:lt2>
    <a:accent1>
      <a:srgbClr val="717171"/>
    </a:accent1>
    <a:accent2>
      <a:srgbClr val="177191"/>
    </a:accent2>
    <a:accent3>
      <a:srgbClr val="FFFFFF"/>
    </a:accent3>
    <a:accent4>
      <a:srgbClr val="000000"/>
    </a:accent4>
    <a:accent5>
      <a:srgbClr val="BBBBBB"/>
    </a:accent5>
    <a:accent6>
      <a:srgbClr val="146683"/>
    </a:accent6>
    <a:hlink>
      <a:srgbClr val="53BDE3"/>
    </a:hlink>
    <a:folHlink>
      <a:srgbClr val="99CC00"/>
    </a:folHlink>
  </a:clrScheme>
  <a:fontScheme name="Technische Universität Berlin | PowerPoint Master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Technische Universität Berlin | PowerPoint Master 1">
    <a:dk1>
      <a:srgbClr val="000000"/>
    </a:dk1>
    <a:lt1>
      <a:srgbClr val="FFFFFF"/>
    </a:lt1>
    <a:dk2>
      <a:srgbClr val="C50E1F"/>
    </a:dk2>
    <a:lt2>
      <a:srgbClr val="B2B2B2"/>
    </a:lt2>
    <a:accent1>
      <a:srgbClr val="717171"/>
    </a:accent1>
    <a:accent2>
      <a:srgbClr val="177191"/>
    </a:accent2>
    <a:accent3>
      <a:srgbClr val="FFFFFF"/>
    </a:accent3>
    <a:accent4>
      <a:srgbClr val="000000"/>
    </a:accent4>
    <a:accent5>
      <a:srgbClr val="BBBBBB"/>
    </a:accent5>
    <a:accent6>
      <a:srgbClr val="146683"/>
    </a:accent6>
    <a:hlink>
      <a:srgbClr val="53BDE3"/>
    </a:hlink>
    <a:folHlink>
      <a:srgbClr val="99CC00"/>
    </a:folHlink>
  </a:clrScheme>
  <a:fontScheme name="Technische Universität Berlin | PowerPoint Master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Technische Universität Berlin | PowerPoint Master 1">
    <a:dk1>
      <a:srgbClr val="000000"/>
    </a:dk1>
    <a:lt1>
      <a:srgbClr val="FFFFFF"/>
    </a:lt1>
    <a:dk2>
      <a:srgbClr val="C50E1F"/>
    </a:dk2>
    <a:lt2>
      <a:srgbClr val="B2B2B2"/>
    </a:lt2>
    <a:accent1>
      <a:srgbClr val="717171"/>
    </a:accent1>
    <a:accent2>
      <a:srgbClr val="177191"/>
    </a:accent2>
    <a:accent3>
      <a:srgbClr val="FFFFFF"/>
    </a:accent3>
    <a:accent4>
      <a:srgbClr val="000000"/>
    </a:accent4>
    <a:accent5>
      <a:srgbClr val="BBBBBB"/>
    </a:accent5>
    <a:accent6>
      <a:srgbClr val="146683"/>
    </a:accent6>
    <a:hlink>
      <a:srgbClr val="53BDE3"/>
    </a:hlink>
    <a:folHlink>
      <a:srgbClr val="99CC00"/>
    </a:folHlink>
  </a:clrScheme>
  <a:fontScheme name="Technische Universität Berlin | PowerPoint Master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Office\Vorlagen\erdmannvorlage.pot</Template>
  <TotalTime>0</TotalTime>
  <Words>2079</Words>
  <Application>Microsoft Office PowerPoint</Application>
  <PresentationFormat>Bildschirmpräsentation (4:3)</PresentationFormat>
  <Paragraphs>347</Paragraphs>
  <Slides>58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65" baseType="lpstr">
      <vt:lpstr>Arial</vt:lpstr>
      <vt:lpstr>Book Antiqua</vt:lpstr>
      <vt:lpstr>Calibri</vt:lpstr>
      <vt:lpstr>Times New Roman</vt:lpstr>
      <vt:lpstr>Verdana</vt:lpstr>
      <vt:lpstr>Wingdings</vt:lpstr>
      <vt:lpstr>erdmannvorlage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Technologies</vt:lpstr>
      <vt:lpstr>PowerPoint-Präsentation</vt:lpstr>
      <vt:lpstr>PowerPoint-Präsentation</vt:lpstr>
      <vt:lpstr>Power to X</vt:lpstr>
      <vt:lpstr>PowerPoint-Präsentation</vt:lpstr>
      <vt:lpstr>PowerPoint-Präsentation</vt:lpstr>
      <vt:lpstr>Electrification of the heat sector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Electrification of the transport sector</vt:lpstr>
      <vt:lpstr>PowerPoint-Präsentation</vt:lpstr>
      <vt:lpstr>PowerPoint-Präsentation</vt:lpstr>
      <vt:lpstr>Economic efficiency of sector coupling</vt:lpstr>
      <vt:lpstr>Economic efficiency of sector coupling</vt:lpstr>
      <vt:lpstr>Mobility transition</vt:lpstr>
      <vt:lpstr>Verkehrswende</vt:lpstr>
      <vt:lpstr>How is electrictiy produced?</vt:lpstr>
      <vt:lpstr>How is electricity produced?</vt:lpstr>
      <vt:lpstr>PowerPoint-Präsentation</vt:lpstr>
      <vt:lpstr>PowerPoint-Präsentation</vt:lpstr>
      <vt:lpstr>Day-Ahead-Markt - Situation 2015 </vt:lpstr>
      <vt:lpstr>Day-Ahead-Markt - Situation 2015</vt:lpstr>
      <vt:lpstr>Day-Ahead-Markt - Situation 2015</vt:lpstr>
      <vt:lpstr>Negative day-ahead prices in Germany [Data source: EEX].</vt:lpstr>
      <vt:lpstr> Transmittion network services</vt:lpstr>
      <vt:lpstr>Control power</vt:lpstr>
      <vt:lpstr>Mechanisms – Control power</vt:lpstr>
      <vt:lpstr>Control power reserves</vt:lpstr>
      <vt:lpstr>Terminologies 1</vt:lpstr>
      <vt:lpstr>Terminologies 2</vt:lpstr>
      <vt:lpstr>Balancing and control energy</vt:lpstr>
      <vt:lpstr>Usage of negative control power</vt:lpstr>
      <vt:lpstr>Control power output price development [Source: calculated from www.regelleistung.net]</vt:lpstr>
      <vt:lpstr>Political situation in Germany</vt:lpstr>
      <vt:lpstr>Power in 2030 „paper“</vt:lpstr>
      <vt:lpstr>Long-term trends and tasks for the coming years in the perspective of the BMWi</vt:lpstr>
      <vt:lpstr>Renewables or "Efficiency First"?</vt:lpstr>
      <vt:lpstr>Sector coupling and surplus electricity</vt:lpstr>
      <vt:lpstr>Thoughts</vt:lpstr>
      <vt:lpstr>Thoughts</vt:lpstr>
      <vt:lpstr>Thoughts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Schema einer Input-Output-Tabelle</dc:title>
  <dc:creator>Lisa Koch</dc:creator>
  <cp:lastModifiedBy>Windows-Benutzer</cp:lastModifiedBy>
  <cp:revision>360</cp:revision>
  <cp:lastPrinted>2020-02-06T11:11:01Z</cp:lastPrinted>
  <dcterms:created xsi:type="dcterms:W3CDTF">1601-01-01T00:00:00Z</dcterms:created>
  <dcterms:modified xsi:type="dcterms:W3CDTF">2020-02-06T12:53:11Z</dcterms:modified>
</cp:coreProperties>
</file>