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356" r:id="rId28"/>
    <p:sldId id="261" r:id="rId29"/>
    <p:sldId id="288" r:id="rId30"/>
    <p:sldId id="320" r:id="rId31"/>
    <p:sldId id="310" r:id="rId32"/>
    <p:sldId id="345" r:id="rId33"/>
    <p:sldId id="304" r:id="rId34"/>
    <p:sldId id="266" r:id="rId35"/>
    <p:sldId id="290" r:id="rId36"/>
    <p:sldId id="295" r:id="rId37"/>
    <p:sldId id="278" r:id="rId38"/>
    <p:sldId id="283" r:id="rId39"/>
    <p:sldId id="331" r:id="rId40"/>
    <p:sldId id="332" r:id="rId41"/>
    <p:sldId id="333" r:id="rId42"/>
    <p:sldId id="334" r:id="rId43"/>
    <p:sldId id="335" r:id="rId44"/>
    <p:sldId id="29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7" d="100"/>
          <a:sy n="97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br>
              <a:rPr lang="de-DE" dirty="0" smtClean="0"/>
            </a:br>
            <a:r>
              <a:rPr lang="de-DE" dirty="0" smtClean="0"/>
              <a:t>= inverse Angebotsfunktion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174" y="1596606"/>
                <a:ext cx="7893050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Grenzkosten = inverse Angebotsfunktion. Die Grenzkosten hängen nur von den variablen Kosten ab.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174" y="1596606"/>
                <a:ext cx="7893050" cy="964880"/>
              </a:xfrm>
              <a:prstGeom prst="rect">
                <a:avLst/>
              </a:prstGeom>
              <a:blipFill>
                <a:blip r:embed="rId2"/>
                <a:stretch>
                  <a:fillRect l="-46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Monopol oder einem Oligopol?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2196267" y="2475827"/>
            <a:ext cx="176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p:sp>
        <p:nvSpPr>
          <p:cNvPr id="19468" name="Rechteck 13"/>
          <p:cNvSpPr>
            <a:spLocks noChangeArrowheads="1"/>
          </p:cNvSpPr>
          <p:nvPr/>
        </p:nvSpPr>
        <p:spPr bwMode="auto">
          <a:xfrm>
            <a:off x="1190626" y="1432490"/>
            <a:ext cx="71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Polypol ist der Anbieter ein Preisnehmen und Mengenanpasser. Wie passt er die Menge Q an, um den Gewinn zu maximieren?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  <a:endPara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einer linearen Kostenfunktion entsprechen die durchschnittlichen variablen Kosten gleich den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Grenzkosten)</a:t>
                </a:r>
                <a:endParaRPr lang="de-DE" altLang="en-US" sz="2000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Freiberufler.</a:t>
                </a:r>
                <a:endParaRPr lang="de-DE" altLang="en-US" sz="1800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+5 −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536406" y="2017500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/>
                  <a:t>       (</a:t>
                </a:r>
                <a:r>
                  <a:rPr lang="de-DE" altLang="en-US" sz="1800" dirty="0"/>
                  <a:t>inverse Nachfragefunktion)</a:t>
                </a:r>
                <a:endParaRPr lang="de-DE" altLang="en-US" sz="1800" i="1" dirty="0"/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blipFill>
                <a:blip r:embed="rId2"/>
                <a:stretch>
                  <a:fillRect l="-81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blipFill>
                <a:blip r:embed="rId3"/>
                <a:stretch>
                  <a:fillRect l="-153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blipFill>
                <a:blip r:embed="rId4"/>
                <a:stretch>
                  <a:fillRect l="-1431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4466"/>
            <a:ext cx="567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(Gerade mit doppelter Steigung der Preis-Absatz-Funktion)</a:t>
            </a:r>
            <a:endParaRPr lang="de-DE" altLang="en-US" sz="1800" baseline="30000"/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70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Gewinnmaximum des Monopolisten</a:t>
            </a:r>
            <a:endParaRPr lang="de-DE" altLang="en-US" sz="18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413375" cy="1617662"/>
            <a:chOff x="1815" y="1738"/>
            <a:chExt cx="3357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60"/>
          <p:cNvSpPr>
            <a:spLocks noChangeShapeType="1"/>
          </p:cNvSpPr>
          <p:nvPr/>
        </p:nvSpPr>
        <p:spPr bwMode="auto">
          <a:xfrm flipH="1">
            <a:off x="4440238" y="31464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/>
                        <a:t>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Mitarbeiter,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3901</Words>
  <Application>Microsoft Office PowerPoint</Application>
  <PresentationFormat>On-screen Show (4:3)</PresentationFormat>
  <Paragraphs>569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 = inverse Angebotsfunktion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Begriffe der Kostenrechnung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168</cp:revision>
  <cp:lastPrinted>2019-11-06T09:02:04Z</cp:lastPrinted>
  <dcterms:created xsi:type="dcterms:W3CDTF">2001-05-16T07:45:55Z</dcterms:created>
  <dcterms:modified xsi:type="dcterms:W3CDTF">2021-04-27T17:10:18Z</dcterms:modified>
</cp:coreProperties>
</file>