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40" r:id="rId9"/>
    <p:sldId id="341" r:id="rId10"/>
    <p:sldId id="342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320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10:14:21.3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13805 17276 636 0,'12'-46'221'0,"-16"10"27"16,-4 20-171-16,-12 11-30 16,-4 14-24-16,-15 9 2 0,-3 5-3 15,-12 11 10-15,1 5 2 16,-13 12 4-16,4 5-5 16,-6 16 0-16,10 1-10 15,3 10 0-15,16-8-5 16,12 1 0-16,19-20-6 15,15-1-1-15,17-17-5 16,25-8 2-16,8-14-1 0,18-8 4 16,3-11-18-16,12-8-59 15,-11-3-48-15,10 0-179 16,-12 4-33-16,0-1-77 16</inkml:trace>
  <inkml:trace contextRef="#ctx0" brushRef="#br0" timeOffset="203.73">13469 17679 681 0,'-54'9'290'0,"3"0"6"16,23-5-184-16,16 2-39 0,25-4-51 15,21 2-11-15,12-5-6 16,21-11 5-16,1-5-3 15,20-12-71-15,-3-9-57 16,10-12-179-16,-13 2-35 16</inkml:trace>
  <inkml:trace contextRef="#ctx0" brushRef="#br0" timeOffset="352.71">13927 17242 697 0,'-51'11'291'0,"2"0"18"16,12 1-181-16,13-1-48 15,19-3-43-15,25-1-14 16,14 0-13-16,25-3-8 16,8-2-54-16,24-2-262 15,0-1 64-15</inkml:trace>
  <inkml:trace contextRef="#ctx0" brushRef="#br0" timeOffset="611.91">14213 17793 698 0,'-17'-22'213'16,"-4"7"60"-16,10 6-189 15,5 5-12-15,2 4-18 16,4 4-12-16,2 7-19 15,3 5-9-15,1 2-8 16,3 4 1-16,0 1 1 16,6-1-43-16,1-7-45 0,6-5-183 15,0-10-38-15,2-11-94 16</inkml:trace>
  <inkml:trace contextRef="#ctx0" brushRef="#br0" timeOffset="745.68">14482 17287 658 0,'-17'-17'243'16,"-3"16"12"-16,-3 17-151 15,3 13-89-15,-1 13-117 16,9 1-152-16,1 7 15 16</inkml:trace>
  <inkml:trace contextRef="#ctx0" brushRef="#br0" timeOffset="1064.01">14514 17774 534 0,'-4'-8'248'15,"0"-2"-11"-15,3 9-131 16,-3 7-55-16,2 3-37 16,-3 7 1-16,-2 5 2 15,-2 8 6-15,3-2 1 16,2-2 2-16,4-7-5 0,5-6-2 15,6-10-6-15,7-9 1 16,5-4-3-16,5-11 0 16,2 0-2-16,3-1-1 15,-6 6-3-15,-2 6 0 16,-6 11-3-16,-8 8 2 16,-8 8-1-16,-3 9 0 15,-5-2 1-15,1 3-28 16,4-6-47-16,10-8-200 15,4-10-15-15,9-13-108 16</inkml:trace>
  <inkml:trace contextRef="#ctx0" brushRef="#br0" timeOffset="1364.06">15261 17087 810 0,'-1'-1'221'15,"-18"12"53"-15,-7 19-221 16,-11 21-40-16,5 5-9 16,-8 16-1-16,5-3-1 15,-5 14-2-15,12-8-1 16,2 6-2-16,14-12 1 16,7-1-1-16,8-21 0 0,15-12 0 15,4-19 1-15,11-15 0 16,3-14 1-16,6-10-6 15,-1-8-10-15,3-2-44 16,-9 4-39-16,-5 0-85 16,-10 9-56-16,-13 13-13 15,-13 7-53-15</inkml:trace>
  <inkml:trace contextRef="#ctx0" brushRef="#br0" timeOffset="1464.01">15135 17803 348 0,'-27'31'212'0,"0"1"-16"16,11-8-84-16,7 2-35 15,6-8-46-15,9-1-11 16,7-3-44-16,10-1-174 16,3-5 47-16</inkml:trace>
  <inkml:trace contextRef="#ctx0" brushRef="#br0" timeOffset="1830.5">15531 17811 455 0,'-14'-10'269'0,"-8"6"-36"0,-3 6-59 16,1 6-153-16,-2 3-3 15,3-1 1-15,0 5 16 16,4 0 2-16,2 2 4 16,8-2-4-16,5 3-6 15,7-5-18-15,7 1-1 16,5-6-2-16,7-4 8 15,3-9 2-15,8-8 7 16,-1-4-1-16,3-8 1 16,-4-1-8-16,0-5-1 15,-10 5-4-15,-7-1 1 16,-10 10-2-16,-13 8 1 16,-13 10-3-16,-14 12-2 15,-4 8-6-15,-6 13-37 16,4 0-29-16,4 10-76 15,15-5-88-15,14 3-100 0,17-13-36 16</inkml:trace>
  <inkml:trace contextRef="#ctx0" brushRef="#br0" timeOffset="2330.49">15948 17670 726 0,'-6'-7'176'0,"-6"8"62"15,-2 15-209-15,-7 10-15 16,-1 1-4-16,-6 8 13 16,3 1 4-16,-3 1 5 15,10-4 1-15,5 1 0 16,9-10-16-16,11-4-6 16,7-9-5-16,12-10 0 15,5-10 0-15,7-13 2 16,-1-7 0-16,6-8 1 15,-8 0-2-15,1-3 0 16,-11 8-3-16,-2 4 1 16,-10 12-2-16,-6 7 6 15,-8 10 2-15,-8 13 6 16,-5 6 3-16,-6 11 3 16,2 5-5-16,-2 3 0 15,6-5-5-15,10-3-2 0,7-10-3 16,10-11 0-16,8-9-1 15,10-12 1-15,2-8 0 16,10-10 0-16,0-1-2 16,2-2 0-16,-11 6-1 15,-4 5-2-15,-11 9-1 16,-8 5 1-16,-10 10-1 0,-5 8 6 16,-10 7 2-16,-8 9 3 15,0 3 1-15,0 5 0 16,6-4-23-16,9-1-83 15,12-7-49-15,10-5-153 16,5-6-52-16,10-10-63 16</inkml:trace>
  <inkml:trace contextRef="#ctx0" brushRef="#br0" timeOffset="2799.45">16492 17801 309 0,'2'-21'325'16,"-3"8"-65"-16,-7 8 7 15,-1 12-146-15,-6 10-22 16,-2 9-37-16,-4 6-11 16,1 4-21-16,4 3-8 0,9-9-10 15,6-2-4-15,8-10-4 16,9-11 1-16,3-12 0 16,8-10 1-16,1-6 0 15,4-11 0-15,-1 2-2 16,2-2 0-16,-9 8-1 15,-2 1 0-15,-11 11-1 16,-7 7 1-16,-8 7 5 0,-8 8 11 16,-3 4 1-16,-5 7 4 15,3 0-2-15,1 3-4 16,5-5-9-16,9 1-4 16,8-8-3-16,9-9 0 15,7-6 0-15,9-9 0 16,1-6 2-16,6-4-1 15,-6 1 0-15,-3-1 0 16,-7 7-1-16,-7 6-1 16,-9 6 0-16,-6 10 1 15,-5 7 0-15,-6 7 0 16,-2 3 0-16,-1 7-22 16,5-3-29-16,5 3-86 15,8-7-71-15,11-5-149 16,8-11-38-16</inkml:trace>
  <inkml:trace contextRef="#ctx0" brushRef="#br0" timeOffset="3365.41">17085 17830 417 0,'16'-17'252'16,"0"-1"-16"-16,-3 4-86 0,2-2-29 15,-3 2-36-15,1 0 5 16,-4 1-10-16,-3 1-1 15,-6 5-24-15,-5 2-5 16,-5 4-21-16,-10 5-4 16,-4 9-10-16,-9 9 0 15,-1 5-5-15,-3 8 1 16,7 0-2-16,5 1 0 16,10-5-1-16,8-2-2 15,11-10-2-15,8-5 0 16,9-11-1-16,10-9 0 15,3-8 2-15,5-9 0 16,-3-2 0-16,-1-1 4 16,-7 2 2-16,-4-3 5 15,-9 8 2-15,-1 0 4 0,-7 5-4 16,0 5-3-16,-5 4-5 16,-1 8-4-16,-1 7-3 15,-3 7-1-15,-4 7 0 16,-3 4-1-16,1 1 1 15,1-3 0-15,8-7-1 16,5-5-1-16,10-8 1 16,6-6 0-16,4-7 1 0,6-8 1 15,0-5 0-15,5-6 0 16,-4-1 0-16,5-2-2 16,-6 6 0-16,3 3-2 15,-5 9 0-15,-5 9-1 16,-10 9 3-16,-9 9 8 15,-8 7 3-15,-4 7 2 16,-2 0 1-16,4 6-48 16,9-4-96-16,3 0-269 15,-2-10 12-15</inkml:trace>
  <inkml:trace contextRef="#ctx0" brushRef="#br0" timeOffset="5131.03">625 3740 827 0,'-10'-43'276'15,"-6"18"48"-15,-11-14-207 16,-6 9-69-16,-15 2-6 15,1 7-24-15,-7 9 0 16,8 13 0-16,3 14 13 16,14 11 4-16,6 19 14 15,12 9-3-15,11 18 1 16,7 1-13-16,13 12-4 16,9-10-13-16,11 7-4 15,-2-13-5-15,1-2 13 16,-13-14 7-16,-11-1 18 15,-16-13 6-15,-17-3 7 16,-11-9-11-16,-13-4-5 16,-4-9-16-16,-11-9-5 0,2-11-13 15,-6-13-74-15,9-8-60 16,4-18-347-16,18-4 23 16</inkml:trace>
  <inkml:trace contextRef="#ctx0" brushRef="#br0" timeOffset="5365.75">664 3388 879 0,'4'20'312'0,"-8"25"56"16,-4 16-251-16,-4 23 11 16,-5 0-36-16,-1 19-13 15,1-10-19-15,2 11-4 16,6-16-20-16,5 4-8 15,6-20-37-15,9 1-106 16,4-22-96-16,6-10-222 16,-1-20-65-16</inkml:trace>
  <inkml:trace contextRef="#ctx0" brushRef="#br0" timeOffset="5996.4798">626 4209 725 0,'-8'7'368'0,"5"-5"19"16,10-3-138-16,8-3-93 15,12-6-7-15,3-3-63 16,11-6-19-16,0-2-27 16,9-6-6-16,-6 0-16 0,-4-3 2 15,-11 2-1-15,-8 0 6 16,-18 6-1-16,-18 2 1 15,-7 11-6-15,-15 10-1 16,-3 12-9-16,-4 17-4 16,9 9-4-16,2 9-3 15,11 2-3-15,6 3-2 16,10-8-1-16,10 0-3 16,8-12 1-16,13-6 1 15,3-16 3-15,16-15 5 16,1-15 4-16,10-15 4 15,-7-7 2-15,1-9 2 16,-13 0-2-16,-6-3 2 16,-12 12-1-16,-4 1 1 15,-9 14-1-15,-5 11 1 16,-5 14-3-16,-6 13-2 0,-3 15-2 16,-1 14-2-16,1 7-3 15,0 13-1-15,7-6 0 16,6 4-2-16,2-15 0 15,12-5-2-15,4-17 2 16,6-11 0-16,2-13 2 16,8-15 2-16,-2-11 2 15,5-17 1-15,-5-2 1 0,4-7 0 16,-9 5-1-16,1 7 1 16,-11 14 0-16,-6 11-1 15,-10 17 1-15,-7 16-1 16,-8 9 0-16,-3 14 0 15,-1 3-1-15,2 6-1 16,7-5 1-16,3 0-26 16,8-11-35-16,6-3-110 15,7-11-86-15,15-6-248 16,2-12-30-16</inkml:trace>
  <inkml:trace contextRef="#ctx0" brushRef="#br0" timeOffset="6463.2299">1603 4241 737 0,'0'-8'357'0,"2"0"5"16,4 0-179-16,3-4-28 0,1-1-59 15,1-4-12-15,-2 2-22 16,0-7-11-16,-2 2-22 16,-2-5-4-16,-5 4-8 15,-5-1 1-15,-6 5-4 16,-9 4-5-16,-4 11-5 15,-3 9-5-15,1 9-5 16,-1 14-4-16,8 3 1 16,4 12 0-16,6-1-1 0,5 4 0 15,9-8 1-15,6-2 1 16,4-14 0-16,9-9 3 16,3-15 3-16,10-13 3 15,-3-13 4-15,8-12 1 16,-4-4 1-16,3-5 1 15,-6 4-2-15,1 2 0 16,-10 11 0-16,-1 2 0 16,-9 13-2-16,-6 10 1 15,-4 16-2-15,-6 14 1 16,-5 9-1-16,-3 15 0 16,1 3-2-16,-1 8 1 15,2-6-1-15,6 3-7 16,4-12-18-16,4-7-55 0,5-14-47 15,2-13-150-15,0-12-156 16,3-15-25-16</inkml:trace>
  <inkml:trace contextRef="#ctx0" brushRef="#br0" timeOffset="6863.12">2067 4157 456 0,'4'4'343'0,"4"6"-40"16,7-1-104-16,8-4-34 15,4-5-77-15,8-7-9 16,1-6-18-16,4-5 0 16,-5-3-11-16,-4-1-3 15,-11 3-17-15,-9-1 1 16,-13 7-7-16,-12 2 0 16,-6 5-4-16,-8 1-3 15,0 3-8-15,-1 6-4 16,6 4-4-16,3 7-5 15,9 4 0-15,4 10 2 16,8-1 2-16,8 6 4 16,6-1 6-16,6 3 10 0,1-2 4 15,3 5 16-15,-5-7 2 16,-3 2 9-16,-7-8-4 16,-10 0 9-16,-7-7-13 15,-10-1-1-15,-1-6-8 16,-8-4-4-16,0-3-18 15,-2-5-47-15,7-3-38 16,3-7-106-16,11 0-97 16,11-9-216-16,10 0-20 0</inkml:trace>
  <inkml:trace contextRef="#ctx0" brushRef="#br0" timeOffset="7200.7">2435 4231 345 0,'57'-33'437'15,"-16"7"-81"-15,-5 1 31 16,-14 6-129-16,-8 7-21 15,-10 4-65-15,-8 5-15 16,-6 7-53-16,-7 6-24 16,-1 2-44-16,-8 11-13 15,1 6-13-15,-3 13-4 16,3 3-4-16,4 11-2 16,10-8-1-16,6-3-5 15,12-14-2-15,11-12 1 16,4-19 2-16,11-13 1 15,-2-17 5-15,7-15 3 16,-5-4 1-16,3-8 1 0,-8 4-1 16,-3 4 0-16,-10 15-1 15,-6 11 1-15,-10 16-1 16,-8 16 0-16,-5 9-2 16,-6 16 1-16,2 3-2 15,-1 12 0-15,6-1-4 16,2 5-33-16,10-8-42 15,9 1-104-15,8-14-73 0,12-9-267 16,5-15-5-16</inkml:trace>
  <inkml:trace contextRef="#ctx0" brushRef="#br0" timeOffset="7429.74">3080 3846 743 0,'20'-86'425'0,"0"8"-15"16,-11 32-156-16,-8 22-34 15,-8 27-81-15,-8 24-15 16,-4 16-34-16,-6 25-30 16,-1 5-35-16,1 21-8 15,6-3-10-15,2 15-1 16,8-12-10-16,7 3-62 16,4-18-39-16,6-8-94 15,5-25-92-15,3-13-207 0,-1-28 9 16</inkml:trace>
  <inkml:trace contextRef="#ctx0" brushRef="#br0" timeOffset="7796.87">2933 4083 976 0,'-7'6'304'0,"10"-6"50"15,9-1-279-15,9 1-26 16,3-1-36-16,12 1-5 15,-1 3-42-15,12-3-70 16,-1-1-47-16,9-6-50 16,-3-4-4-16,4-8 40 15,-15 1 72-15,-2-4 89 16,-16 6 71-16,-7 3 31 16,-8 6 14-16,-3 8 14 15,-8 6-37-15,-7 13-13 16,-2 8-27-16,-14 11 2 15,-5 5 0-15,-6 12 26 16,-1-4 7-16,-5 4 21 16,9-4-12-16,3 0-9 15,10-11-30-15,6 0-12 0,12-11-24 16,7-2-5-16,8-10-8 16,10-3-2-16,5-10 2 15,16-5-65-15,3-6-73 16,10-8-291-16,-3-4 7 15</inkml:trace>
  <inkml:trace contextRef="#ctx0" brushRef="#br0" timeOffset="8004.78">3150 4320 1284 0,'-21'2'478'0,"4"0"64"16,13 1-345-16,10-1-17 16,10-1-66-16,15 1-18 15,12 1-27-15,17-2-28 16,2 0-76-16,13 3-563 16,-7 1 152-16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10:42:34.4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10149 11775 1047 0,'-30'-2'408'0,"5"-4"59"16,11-1-278-16,12-3-25 15,10-1-62-15,14-4-20 0,9 2-39 16,15 1-14-16,0 2-12 15,9 3-1-15,-9 4-4 16,-4 6-8-16,-14 2-9 0,-13 5-7 16,-18 4-5-16,-13 5-1 15,-9 1 7-15,-11 4 5 16,0-1 4-16,0 2-1 16,10-6 0-16,4 2-6 15,13-4-2-15,9 2-3 16,8-1 1-16,10 4 1 15,3 0 6-15,7 6 3 16,-2-1 5-16,0 8 0 16,-8-6 3-16,-8 9 1 15,-10-7 1-15,-13 3 1 16,-10-4 0-16,-12 4 4 16,-3-10-1-16,-5 1 1 15,5-6-1-15,1-5-1 16,10-7-9-16,5-7-83 15,11-9-74-15,14-7-351 16,14-4 10-16</inkml:trace>
  <inkml:trace contextRef="#ctx0" brushRef="#br0" timeOffset="362.56">10979 11789 940 0,'5'-9'336'15,"-34"4"48"-15,-8 7-217 16,-1 2-59-16,-10 5-8 16,3 5-39-16,-2 8-4 15,12 1-31-15,4 6-9 16,13-2-11-16,11 6-7 16,10-5-3-16,8 5-2 15,8-6 1-15,7 0 1 16,1-5 3-16,4 1 1 15,-6-6 2-15,-3 4 1 16,-9-5 2-16,-9 3 2 16,-9-2 1-16,-10 4 3 15,-6 0 1-15,-9 4 0 16,1-4-1-16,-4-2-1 0,4-6-7 16,2-7-57-16,8-9-47 15,4-13-134-15,10-7-221 16,13-11-11-16</inkml:trace>
  <inkml:trace contextRef="#ctx0" brushRef="#br0" timeOffset="488.09">10889 11881 956 0,'27'2'385'0,"2"-1"19"16,2 1-267-16,10 0-29 15,-1 1-67-15,14-2-117 16,-6-1-144-16,14-8-186 15,-3-3-89-15</inkml:trace>
  <inkml:trace contextRef="#ctx0" brushRef="#br0" timeOffset="831.48">11618 11766 814 0,'-6'-13'472'0,"-7"1"-21"16,-4 3-196-16,-8-1-31 15,-5 8-101-15,-12 7-18 16,0 6-34-16,-8 15-15 0,4 7-25 15,1 17-10-15,10 3-14 16,8 13-4-16,9-4-4 16,9 6-3-16,9-13-1 15,11-2-3-15,8-16 0 16,16-9 0-16,10-19 1 16,16-18 2-16,0-15 2 15,9-16 2-15,-11-9 2 16,-6-14 3-16,-18 6 4 15,-11-10 2-15,-18 10-3 0,-16 1-25 16,-12 13-15-16,-13 9-35 16,-6 17-16-16,-9 19-39 15,2 14-14-15,3 15-136 16,15 5-182-16,10 4-3 16</inkml:trace>
  <inkml:trace contextRef="#ctx0" brushRef="#br0" timeOffset="1165.6498">12024 11884 997 0,'28'-33'434'0,"-8"-2"16"16,-12 7-253-16,-10 2-23 16,-7 9-77-16,-10 8-8 0,-10 8-26 15,-12 15-20-15,-2 11-29 16,-9 23-9-16,4 8-5 15,1 21-3-15,11-1 0 16,9 6-1-16,16-14-1 16,15-7-3-16,14-24 1 15,19-13 0-15,12-17 1 16,13-19 1-16,-2-14 4 0,7-14 2 16,-14-4 4-16,-8-18 4 15,-16 5 3-15,-11-9 4 16,-14 6 2-16,-12-3-13 15,-13 17-16-15,-16 9-46 16,-7 23-26-16,-14 21-79 16,-1 19 27-16,2 13-366 15,15 0 98-15</inkml:trace>
  <inkml:trace contextRef="#ctx0" brushRef="#br0" timeOffset="1548.02">12749 11986 909 0,'-22'22'381'0,"3"-2"31"15,11-16-223-15,12 3-39 16,11 0-45-16,15-1-25 16,7-2-22-16,16-2-16 15,1-1-72-15,9-7-432 16,-5-4 122-16</inkml:trace>
  <inkml:trace contextRef="#ctx0" brushRef="#br0" timeOffset="1726.01">12936 11805 1131 0,'-30'10'447'16,"0"9"35"-16,4 10-305 16,5 14-49-16,8 3-68 15,6 13-49-15,7-3-72 0,9 13-427 16,5-8 96-1</inkml:trace>
  <inkml:trace contextRef="#ctx0" brushRef="#br0" timeOffset="2412.25">13715 11661 922 0,'-54'7'408'15,"17"6"30"-15,9-7-205 16,19-2-76-16,14-3-27 15,8-2-49-15,16-5-17 16,6-2-29-16,15-2-3 16,2 3-13-16,4 0-5 15,-10 6-13-15,-6 6-27 16,-20 4-14-16,-18 8-18 16,-19 3-5-16,-20 9 7 15,-10-2 26-15,-11 3 12 16,5-4 17-16,1-1 2 15,17-5 0-15,10-1-3 16,14-2-3-16,13 2-2 16,12-3 1-16,9-1-1 0,6 0 3 15,5 3 2-15,-5 1 2 16,-2 6 11-16,-12 1 7 16,-11 6 22-16,-11-1 6 15,-15 4 12-15,-4-7-6 16,-12 4 0-16,0-9-19 15,-3-3-4-15,6-7-12 16,-1-9-5-16,12-9-21 0,3-14-81 16,9-6-69-16,17-16-359 15,10-9 18-15</inkml:trace>
  <inkml:trace contextRef="#ctx0" brushRef="#br0" timeOffset="2712.2399">14154 11586 993 0,'15'3'445'15,"-5"-16"21"-15,8 11-186 16,4 3-133-16,10-5-8 16,4 3-51-16,5 2-8 15,-2-1-37-15,5 4-11 0,-8 0-12 16,-3 7-2-16,-11 4-4 15,-6 11 2-15,-12 3 0 16,-12 15 2-16,-8 2-1 16,-10 11-1-16,0-6-4 15,-7 9-15-15,4-11-30 16,-7 2-89-16,5-9-77 16,-2-1-376-16,6-14 24 15</inkml:trace>
  <inkml:trace contextRef="#ctx0" brushRef="#br0" timeOffset="3179.56">14301 11804 1124 0,'0'-2'424'16,"-20"8"28"-16,14 4-268 15,8 4-128-15,10 4-22 16,8-2-28-16,10-3-1 15,5-5-22-15,16-9-57 16,0-8-17-16,14-10-13 16,-1-4 1-16,9-5 16 15,-11 1 63-15,-2-3 53 0,-18 5 30 16,-8 3 39-16,-18 7 31 16,-10 3 27-16,-12 8-24 15,-11 5-1-15,-9 5-33 16,-13 9-17-16,-1 6-31 15,-11 15-4-15,4 3-14 16,-2 13-4-16,12 1-12 16,5 6-4-16,11-6-9 15,11 0-5-15,11-11-3 0,13-5-4 16,8-14 0-16,19-11-3 16,6-11 3-16,15-12 0 15,-2-10 3-15,4-11 2 16,-12-7 4-16,-2-13 3 15,-18 2 3-15,-8-7 1 16,-12 8-8-16,-12 0-31 16,-13 13-28-16,-11 10-52 15,-6 17-43-15,-12 15-113 16,1 18-265-16,-4 12 40 16</inkml:trace>
  <inkml:trace contextRef="#ctx0" brushRef="#br0" timeOffset="3580.93">15277 11864 980 0,'44'-24'529'0,"-35"-1"-27"16,12-4-192-16,-9 8-136 16,-6 0-42-16,-9 7-52 15,-10 8-4-15,-5 4-29 16,-15 12-13-16,0 10-20 15,-10 17-8-15,4 6-6 0,-1 20 0 16,10 1 1-16,6 8-2 16,10-9-1-16,11-3-3 15,15-19-2-15,12-11-3 16,11-21 0-16,14-15 0 16,3-13 3-16,4-16 4 15,-8-7 4-15,-2-15 4 16,-13 2 4-16,-4-6 5 15,-13 8 1-15,-5 1 4 16,-13 11 0-16,-13 7-5 16,-12 12-11-16,-14 8-23 15,-6 13-37-15,-8 10 65 16,5 11-596-16,0 3 193 16</inkml:trace>
  <inkml:trace contextRef="#ctx0" brushRef="#br0" timeOffset="4159.3">15949 11947 452 0,'-38'15'365'0,"5"-9"-3"16,17-6-71-16,6-5-18 15,13-2-63-15,8 2-15 16,8-1-58-16,8 1-25 15,8 5-44-15,11 3-14 16,0-1-30-16,14 1-107 16,-5 2-73-16,5-3-353 15,-12-3-7-15</inkml:trace>
  <inkml:trace contextRef="#ctx0" brushRef="#br0" timeOffset="4353.14">16054 11741 491 0,'-14'-20'519'0,"-2"8"-109"0,2 16-13 15,2 5-238-15,2 8-64 16,-1 12-32-16,2 7-34 16,-2 14-7-16,3 1-25 15,0 10-64-15,2-5-50 16,3 4-322-16,7-9 29 0</inkml:trace>
  <inkml:trace contextRef="#ctx0" brushRef="#br0" timeOffset="4628.68">16848 11454 1079 0,'23'-13'315'0,"-12"6"87"16,-10 9-302-16,-9 13 3 16,-6 10-33-16,-10 15-9 15,-5 4-18-15,-12 12-12 16,-1 0-12-16,-6 4 3 0,5-7-3 16,3 7-2-16,14-12-6 15,12 0-5-15,17-12-4 16,16-8-68-16,15-18-49 15,18-16-346-15,6-14 36 16</inkml:trace>
  <inkml:trace contextRef="#ctx0" brushRef="#br0" timeOffset="4796.5">16997 11680 974 0,'-25'11'365'0,"-10"16"47"16,4 5-273-16,-4 11-4 15,7 2-68-15,-4 10-18 16,9-2-24-16,2 2-70 16,8-7-57-16,6-2-332 15,10-14 35-15</inkml:trace>
  <inkml:trace contextRef="#ctx0" brushRef="#br0" timeOffset="5162.86">17398 11717 725 0,'11'-27'458'0,"-8"3"-35"0,-8 30-103 16,-5-16-156-16,-4 4-32 16,-10 7-30-16,-4 6-26 15,-10 11-15-15,-1 9-38 16,-9 13-8-16,4 7-9 15,-2 12-4-15,10-3-3 16,6 4-2-16,16-8-2 0,12-2-4 16,13-17 0-16,21-11-3 15,10-15 1-15,16-15 1 16,3-15 5-16,8-16 3 16,-10-8 4-16,1-15 2 15,-14 4 2-15,-7-10 2 16,-13 9-1-16,-14-2-29 15,-15 11-29-15,-13 7-52 16,-12 18-39-16,-11 19-47 16,-3 24-47-16,-5 23-204 15,9 11 55-15</inkml:trace>
  <inkml:trace contextRef="#ctx0" brushRef="#br0" timeOffset="5495.2">17944 11740 1143 0,'21'-37'394'15,"-6"2"62"-15,-9 11-298 16,-9 2 3-16,-8 8-48 16,-13 8-9-16,-7 9-16 15,-10 13-28-15,-2 10-34 0,-9 16-11 16,5 6-13-16,-3 17-5 15,9-3-1-15,4 8-2 16,14-10 0-16,11-2-4 16,17-18-2-16,16-8-3 15,11-17 0-15,16-19 1 16,3-11 7-16,8-19 3 16,-4-7 6-16,-1-14 4 15,-10 5 5-15,-4-7-25 16,-12 12-38-16,-9 1 344 15,-11 14-823-15,-15 10 348 16</inkml:trace>
  <inkml:trace contextRef="#ctx0" brushRef="#br0" timeOffset="6195.05">18458 11739 583 0,'4'-29'466'0,"-5"8"-48"16,-8 4-55-16,-6 7-131 15,-9 8-37-15,-3 7-80 16,-8 10-21-16,1 5-46 15,-2 14-15-15,5 2-21 0,-2 11-7 16,7-1-6-16,2 9-2 16,8-5 0-16,6 1-4 15,13-11-1-15,11-4-3 16,9-14 0-16,11-11-1 16,4-12 3-16,7-9 2 15,-2-12 5-15,7-12 3 16,-10-6 2-16,2-8 5 15,-12-2 1-15,-10-7 7 16,-13 9 1-16,-11-2-1 16,-14 10-19-16,-14 7-57 15,-4 15-63-15,-5 17-394 16,8 16 57-16</inkml:trace>
  <inkml:trace contextRef="#ctx0" brushRef="#br0" timeOffset="6758.21">19102 11788 943 0,'-53'-2'418'0,"8"1"50"16,18 1-232-16,9 0-26 16,12 0-70-16,13 3-23 15,7 1-52-15,17 1-23 16,7 2-23-16,17 1-13 15,0-2-40-15,16-4-4 16,-5-4-498-16,-2-3 132 16</inkml:trace>
  <inkml:trace contextRef="#ctx0" brushRef="#br0" timeOffset="6963.08">19244 11628 1045 0,'-26'3'469'0,"7"4"11"16,-1 11-231-16,5 6-130 15,-4 13-32-15,3 3-55 16,-2 11-7-16,5-3-38 16,5 5-104-16,6-9-67 15,12-4-320-15,2-18-16 16</inkml:trace>
  <inkml:trace contextRef="#ctx0" brushRef="#br0" timeOffset="7394.74">20150 11556 1045 0,'-11'-31'442'0,"11"0"28"16,-21 21-238-16,0 12-95 15,-9 14-36-15,1 11-56 0,-8 12-12 16,4 6-24-16,-3 11-4 16,10-3-2-16,-1 4-1 15,12-8-2-15,7 1 3 16,12-11-17-16,11-2-86 15,9-12-59-15,15-12-345 16,8-17 7-16</inkml:trace>
  <inkml:trace contextRef="#ctx0" brushRef="#br0" timeOffset="7543.38">20285 11685 848 0,'-33'14'447'16,"-5"19"2"-16,-13 5-163 15,5 4-123-15,-4 11-33 16,11-1-77-16,1 6-15 16,16-9-36-16,9 3-83 15,13-8-62-15,11-1-343 0,6-12 17 16</inkml:trace>
  <inkml:trace contextRef="#ctx0" brushRef="#br0" timeOffset="7894.83">20376 11735 750 0,'0'-15'437'0,"11"-6"3"15,7 9-111-15,12-11-151 16,3 5-32-16,8 2-21 15,-4 8-56-15,-3 6-29 16,-7 5-70-16,-8 9-96 16,-12 7-58-16,-10 8-118 15,-12 4-2-15,-14 8 43 16,-6-4 122-16,-10 4 120 16,3-4 145-16,-4 3 58 15,9-5 10-15,2 4-17 16,12-8-66-16,8-2-30 15,12-7-49-15,11-5-56 0,9-7-62 16,18-8-330-16,4-13 56 16</inkml:trace>
  <inkml:trace contextRef="#ctx0" brushRef="#br0" timeOffset="8231.25">21066 11685 981 0,'12'-25'376'0,"-21"8"65"15,-12 5-259-15,-16 7 6 16,-4 8-55-16,-16 14-25 16,4 7-39-16,-5 15-26 15,9 4-26-15,2 16-9 16,10-6-7-16,6 11-4 16,12-10-1-16,9-2-6 15,12-15-2-15,16-7-5 16,7-21 0-16,19-10 2 15,4-14 5-15,16-17 5 16,-2-9 4-16,8-16 3 16,-12 1 1-16,-4-11 4 15,-17 9 1-15,-13-4 2 16,-19 14-13-16,-11 4-44 0,-18 19-22 16,-14 18-71-1,-5 21-54-15,-8 22-296 0,3 13 61 16</inkml:trace>
  <inkml:trace contextRef="#ctx0" brushRef="#br0" timeOffset="8594.7">21490 11713 988 0,'36'-37'421'0,"-11"-2"22"16,-25 24-228-16,0-10-65 15,-8 5-39-15,-14 7-10 16,-7 13-19-16,-14 13-13 16,-2 8-39-16,-8 12-7 15,7 4-10-15,-1 6-4 16,11-3-2-16,3 9-2 16,9-7-3-16,4 6-4 15,11-6-2-15,8 2-5 16,10-11 0-16,11-3-4 15,8-11 2-15,13-13 0 16,1-13 5-16,15-12 2 16,-4-11 3-16,5-15 3 0,-12-1 2 15,-3-8 4-15,-15 3 2 16,-12-9 1-16,-12 10-10 16,-9-6-46-16,-12 12-37 15,-11 8-134-15,-3 18-316 16,-6 16 37-16</inkml:trace>
  <inkml:trace contextRef="#ctx0" brushRef="#br0" timeOffset="8946.25">21901 11848 1232 0,'-18'8'458'0,"5"-3"50"0,13-4-333 16,11 0-27-16,8-3-69 16,12-1-15-16,4 2-21 15,11-1-12-15,0 0-32 16,8 2-114-16,-5-2-28 16,4 1-408-16,-14 0 16 15</inkml:trace>
  <inkml:trace contextRef="#ctx0" brushRef="#br0" timeOffset="9190.34">21854 11991 1037 0,'-18'15'479'0,"3"-5"21"15,8-11-244-15,7 0-51 16,9 1-60-16,6 0-17 16,6 1-33-16,12 3-18 15,5 3-39-15,13-1-11 16,2-1-35-16,12-3 232 0,-4-4-823 16,-4-13 333-16</inkml:trace>
  <inkml:trace contextRef="#ctx0" brushRef="#br0" timeOffset="16459.73">22668 11918 655 0,'-35'19'278'16,"4"-18"37"-16,12-5-137 0,16-7-42 15,22-17-6-15,15-7-43 16,24-20-15-16,10-1-31 16,16-14-8-16,-8 7-14 15,0 6-1-15,-18 17-6 16,-15 13-3-16,-24 24-2 15,-15 27 0-15,-20 14-4 16,-18 16 3-16,-8 6 1 16,-9 7 3-16,4-11-1 15,2 6 3-15,12-10-24 0,9 0-81 16,16-10-75-16,16-10-243 16,12-14-25-16</inkml:trace>
  <inkml:trace contextRef="#ctx0" brushRef="#br0" timeOffset="16762.22">23482 11621 520 0,'30'-60'342'16,"-34"16"-53"-16,-8 13-65 16,-9 19-172-16,-15 12-24 15,-1 9-14-15,-6 8 14 16,2 5 2-16,6 7 8 15,14 1 3-15,8 5 5 16,10 0-13-16,5 8 2 0,5-7-4 16,4 8 9-16,0-3 1 15,-1 5 8-15,-4-7-3 16,-3 1 12-16,-4-9-9 16,-8-4 2-16,-4-10-13 15,-7-4 1-15,-12-15 17 16,-1-8-55-16,2-12-106 15,5-9-84-15,15-14-259 16,17 4-46-16</inkml:trace>
  <inkml:trace contextRef="#ctx0" brushRef="#br0" timeOffset="16921.07">23438 11473 670 0,'31'-8'459'0,"-4"-6"-14"16,-8-2-142-16,7 2-65 15,-2 5-98-15,6 5-36 16,-1 6-60-16,10 7-24 16,1 5-52-16,20 2-105 15,0-4-111-15,16-3-240 16,-5-9-54-16</inkml:trace>
  <inkml:trace contextRef="#ctx0" brushRef="#br0" timeOffset="19193.07">24138 11502 480 0,'15'-59'316'15,"-1"9"6"-15,-6 14-102 16,-5 6-40-16,-5 16-66 15,-10 12-38-15,-6 14-52 16,-11 20-18-16,-4 10-14 16,-6 25 2-16,-1 5 3 15,-8 16 3-15,8-9 2 0,-3 7 1 16,8-18-1-16,5-2-1 16,15-20-3-16,10-4 10 15,10-22 18-15,15-12 34 16,9-16 12-16,11-14 14 15,3-9-4-15,10-11-14 16,-5 2-33-16,1 1-6 16,-12 9-29-16,-2 6-97 15,-12 13-110-15,-6 8-234 16,-13 8-56-16</inkml:trace>
  <inkml:trace contextRef="#ctx0" brushRef="#br0" timeOffset="19308.08">24057 11929 496 0,'-24'20'300'0,"7"-5"-14"16,4 4-82-16,7-1-118 15,4 8-7-15,2 1-79 16,9 9-286-16,6-1 83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37:26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6906 13095 636 0,'2'-60'343'0,"-6"18"-2"16,-4 19-81-16,0 23-132 15,-3 22 9-15,-1 16-37 16,-5 21-10-16,2 11-35 15,-2 22-8-15,1-3-21 16,-2 19-6-16,4-7-9 0,-2 9-2 16,2-15-11-16,4-1-36 15,7-25-29-15,6-16-89 16,6-29-65-16,9-31-214 16,5-28-1-16</inkml:trace>
  <inkml:trace contextRef="#ctx0" brushRef="#br0" timeOffset="167.81">7057 13176 511 0,'45'-79'321'0,"-5"20"-22"16,-17 33-96-16,-10 34-7 15,-16 25-57-15,-14 36 7 16,-4 15-18-16,-8 34-20 16,5 0-43-16,1 18-14 15,8-18-25-15,8 5-7 16,7-26-32-16,2-8-93 15,3-28-124-15,-3-14-215 16,-7-25-60-16</inkml:trace>
  <inkml:trace contextRef="#ctx0" brushRef="#br0" timeOffset="316.95">6802 13572 1069 0,'-9'8'393'0,"8"16"45"15,7-1-261-15,7 1-98 0,13 1-13 16,7-1-60-16,18-3-174 16,10-8-280-16,29-11 15 15</inkml:trace>
  <inkml:trace contextRef="#ctx0" brushRef="#br0" timeOffset="700.76">7755 13468 1020 0,'-27'23'397'16,"-1"-17"43"-16,-7 10-242 15,1-1-84-15,-5 6-14 16,3-1-52-16,-2 15-5 16,6 1-19-16,-2 14-4 15,9 3-9-15,2 7-4 0,12-8-5 16,9-1-5-16,13-18-2 15,13-15-2-15,7-17-1 16,15-22 2-16,1-15 3 16,10-19 2-16,-7-8 2 15,1-12 1-15,-10 7 0 16,-7 4 2-16,-13 20 0 16,-8 14 3-16,-12 25-1 0,-9 24 0 15,-6 12-1-15,-6 20-1 16,0 6-2-16,2 9-15 15,5-9-31-15,3 5-99 16,7-13-85-16,7 1-259 16,3-8-27-16</inkml:trace>
  <inkml:trace contextRef="#ctx0" brushRef="#br0" timeOffset="1033.1498">7997 13604 404 0,'18'-34'447'16,"-10"18"-92"-16,-9 21 28 16,-6 16-231-16,-6 19-14 15,-3 10-61-15,-3 12-6 16,1-3-27-16,3 6-5 0,6-8-14 16,3-2-3-16,5-11-10 15,8-6-3-15,4-15-6 16,10-15-2-16,7-18-2 15,15-18-2-15,-2-12 0 16,10-14 1-16,-8 1 1 16,-1 1 1-16,-9 12 2 0,-7 12 1 15,-9 17 0-15,-5 15-3 16,-10 12-4-16,-8 18-11 16,-6 10-11-16,-8 10-50 15,1-2-56-15,0 5-188 16,5-13-101-16,13-6-75 15</inkml:trace>
  <inkml:trace contextRef="#ctx0" brushRef="#br0" timeOffset="1401.8898">8631 13803 733 0,'26'-34'287'15,"-20"7"41"-15,-8 6-149 16,-4 12-49-16,-11 8 9 0,-3 10-40 15,-8 17 0-15,2 7-38 16,-5 16-2-16,8 4-23 16,0 10-7-16,10-7-13 15,9 1-6-15,14-16-11 16,15-15-5-16,8-23-3 16,17-26-1-16,2-18 1 15,8-33 1-15,-4-11 4 0,8-34 1 16,-10 1 2-16,7-28 2 15,-13 12 2-15,-1 5 1 16,-14 33 2-16,-9 26 8 16,-19 48-1-16,-13 39 3 15,-15 35 0-15,-14 39-1 16,-8 17-6-16,-5 30-1 16,8-6-17-16,8 16-123 15,15-21-314-15,15-4-7 16,13-36-226-16</inkml:trace>
  <inkml:trace contextRef="#ctx0" brushRef="#br0" timeOffset="1734.93">9230 13864 1119 0,'-18'32'350'16,"4"1"73"-16,6-2-315 15,6-2-15-15,8-11-42 16,8-5-4-16,6-12-16 16,10-12-6-16,0-10-8 15,8-15-2-15,-5-9-6 16,1-10 2-16,-9 1-1 16,-8-4-2-16,-11 15-1 0,-13 13-2 15,-10 25-4-15,-14 24 1 16,-4 20 3-16,-4 23 9 15,2 8 4-15,3 12 3 16,9-8-1-16,7 5-4 16,12-12-9-16,12-5-38 15,10-16-47-15,12-12-185 16,6-29-224-16,16-31-33 16</inkml:trace>
  <inkml:trace contextRef="#ctx0" brushRef="#br0" timeOffset="1933.2">9884 13130 553 0,'26'-111'494'0,"-5"15"-88"0,-16 52-46 16,-10 17-186-16,-6 40-56 15,-15 39-10-15,-7 26-25 16,-12 35-2-16,3 12-26 16,-6 29-10-16,6-10-22 15,1 21-16-15,11-17-39 16,-1 4-99-16,15-31-104 15,18-14-270-15,13-44-31 16</inkml:trace>
  <inkml:trace contextRef="#ctx0" brushRef="#br0" timeOffset="2302">10095 13962 1199 0,'8'-27'413'16,"-3"4"51"-16,-11-11-309 16,-6 1-83-16,-10 2-26 15,-9 9-25-15,-14 3-4 0,0 10-8 16,-1 4-6-16,10 9-6 15,9 10-6-15,13 5-3 16,9 15 2-16,8 4 5 16,7 9 5-16,6-1 6 15,5 5 7-15,-3-7 2 16,1 2 14-16,-10-8 4 16,-8 2 15-16,-10-9 1 0,-10 3 0 15,-6-5-14-15,-6-5-2 16,2-9-35-16,-2-12-122 15,6-13-359-15,5-23-54 16,2-8-223-16</inkml:trace>
  <inkml:trace contextRef="#ctx0" brushRef="#br0" timeOffset="2734.83">10780 13832 1041 0,'4'-21'341'0,"-9"-24"57"16,-13 21-266-16,-7 5-63 15,-16 0-13-15,-6 8-24 16,-15 5 2-16,4 7-11 16,-3 6 0-16,14 6 1 0,3 10 7 15,18 3-5-15,11 12-4 16,11 3-4-16,13 9-7 16,12 0-10-16,13 5 0 15,0-8 3-15,9 2 5 16,-9-12 4-16,-5-4 17 15,-13-10 6-15,-8-2 10 16,-16-9 0-16,-12-3 2 16,-10-8-16-16,-14-6-5 15,-5-5-29-15,-1-6-75 16,6 0-71-16,9-2-372 16,18 7 30-16</inkml:trace>
  <inkml:trace contextRef="#ctx0" brushRef="#br0" timeOffset="3132.8">10798 13816 1079 0,'2'6'351'16,"-7"6"60"-16,-7 5-305 16,2 9-5-16,2 6-44 15,-4 13-20-15,4 3-8 16,5 8-10-16,5-8-14 15,7-3-4-15,6-15-3 0,13-10-1 16,2-20 1-16,12-18 0 16,2-18 2-16,10-18 1 15,-6-10-1-15,4-10 2 16,-10 11 1-16,1 9 2 16,-12 20 0-16,1 18 2 15,-10 23 1-15,-7 24 2 16,-7 13-2-16,-14 23 3 15,-7 9 0-15,-13 27 12 16,-6-3 1-16,-13 25 7 16,0-10 1-16,-11 8 5 15,5-21-11-15,-1-7 0 16,10-32-7-16,4-17-4 16,15-29-31-16,-1-26-92 15,6-27-108-15,5-24-285 0,8-9-30 16</inkml:trace>
  <inkml:trace contextRef="#ctx0" brushRef="#br0" timeOffset="3499.56">11735 13935 1038 0,'43'-30'258'0,"-12"7"125"15,-19 9-288-15,-18-3 22 16,-10 5 0-16,-22 3 3 15,-7 3-36-15,-11 3-18 16,8 5-27-16,-4 5-17 16,18 5-19-16,5 7-7 15,15 6-5-15,9 3-1 16,11 0-1-16,11 5 4 16,6-2 6-16,10 0 7 15,-3-1 7-15,2 5 15 16,-10-7 6-16,-7 6 12 15,-12-3 0-15,-11 7 6 16,-11-5-12-16,-14 3-2 16,-5-10-13-16,-11-7-16 15,-2-13-35-15,-3-23-106 16,8-20-124-16,9-32-278 0,17-23-39 16</inkml:trace>
  <inkml:trace contextRef="#ctx0" brushRef="#br0" timeOffset="3666.24">11997 13053 956 0,'76'-51'382'0,"-14"23"48"16,-26 28-242-16,-16 29 13 15,-19 16-62-15,-11 27 3 16,-9 6-36-16,-11 28-28 16,4-3-38-16,-4 19-10 15,7-11-32-15,-2 14-89 16,8-22-80-16,6-1-370 15,6-24 10-15</inkml:trace>
  <inkml:trace contextRef="#ctx0" brushRef="#br0" timeOffset="4466.07">12018 13668 639 0,'4'-4'443'16,"1"13"-44"-16,4 19-41 15,5 4-191-15,9 7 5 0,6-4-61 16,12-1-5-16,6-13-42 16,13-6-15-16,-5-11-22 15,3-10-2-15,-12-7-8 16,-7-5 2-16,-17-4-4 16,-10-6 3-16,-12 6-4 15,-11 4-1-15,-12 8-4 16,-11 16-3-16,-2 16-5 0,-9 17-1 15,5 7-2-15,5 12 0 16,9-3 0-16,9 7 1 16,12-13 1-16,12 1-1 15,12-16 1-15,13-9 1 16,7-17 1-16,13-15 0 16,0-13 0-16,4-15 3 15,-7-4-1-15,-1-10 2 16,-11 4-1-16,-3-3 1 15,-9 10-1-15,-3 5 0 16,-8 11-1-16,-5 7 0 16,-4 12-1-16,-5 15 0 15,-6 10-2-15,-9 15 1 16,0 5-2-16,-4 8 0 16,3-6 0-16,7 5-1 15,8-13-1-15,9-2-1 0,7-12 1 16,9-7 0-16,3-13 2 15,6-10 3-15,-2-10 0 16,6-11 2-16,-5-6-5 16,6-7 0-16,-5 5-1 15,0-3-1-15,-5 10-1 16,-2 3 4-16,-6 9 0 16,-3 7-1-16,-5 10 0 0,-9 11 0 15,-4 13 0-15,-8 11 1 16,-4 5 0-16,-4 10 2 15,2-6 1-15,3 1 0 16,9-13-1-16,5-8 0 16,10-14-1-16,13-12 0 15,6-17-1-15,12-14 1 16,4-8-1-16,11-9 0 16,-5 6 1-16,6 4 1 15,-13 14 2-15,-5 10 4 16,-15 16 3-16,-8 10 9 15,-13 13 1-15,-8 12 3 16,-4 4-2-16,-5 5-55 16,-1-1-69-16,0-1-474 15,2-12 80-15</inkml:trace>
  <inkml:trace contextRef="#ctx0" brushRef="#br0" timeOffset="5002.51">14357 14693 1163 0,'-2'-31'396'16,"5"-46"77"-16,10-25-317 15,12-53-34-15,1-17-47 0,0-57-19 16,-3-1-31-16,5-34-8 15,-9 31-10-15,4 12-4 16,-3 69-3-16,-4 38-6 16,-4 63-6-16,-2 38 1 15,-5 36 5-15,0 30 3 16,5 19 4-16,10 24 8 16,7 3-41-16,18 17-459 15,11-8 139-15</inkml:trace>
  <inkml:trace contextRef="#ctx0" brushRef="#br0" timeOffset="5499.28">14250 13936 1154 0,'-19'34'365'15,"7"-4"87"-15,7-9-311 16,21 0-39-16,16-7-29 15,19-2-19-15,8-8-27 16,22-13-12-16,-3-10-13 16,11-7-16-16,-13-3-10 15,-8 0-22-15,-23 8-3 16,-17 5 2-16,-25 12 15 16,-18 5 9-16,-10 9 22 0,-14 13 7 15,-1 8 5-15,-5 10 9 16,12 4 0-16,6 5 3 15,16-7-3-15,11-3-4 16,14-12-10-16,15-11-2 16,9-11-1-16,13-16 2 15,2-12-1-15,9-16 5 16,-11-5-1-16,2-11 3 16,-13 3-2-16,-2-1 3 15,-13 12-3-15,-5 7 2 16,-10 16-3-16,-4 14 0 15,-7 13-4-15,-5 19 1 16,-1 8-3-16,-6 13-1 16,1 1 1-16,-1 8 1 0,5-9-12 15,3-1-81-15,6-14-76 16,9-11-312-16,2-17-2 16</inkml:trace>
  <inkml:trace contextRef="#ctx0" brushRef="#br0" timeOffset="5608.66">15385 13908 518 0,'14'-8'435'0,"-9"15"-53"16,-5 14-98-16,-7 15-89 15,-3 6-93-15,-9 11-64 16,-2-1-108-16,-4 2-321 16,4-10 54-16</inkml:trace>
  <inkml:trace contextRef="#ctx0" brushRef="#br0" timeOffset="5732.37">15602 14020 492 0,'59'-44'277'0,"10"-4"-277"16,-8 7 21-16</inkml:trace>
  <inkml:trace contextRef="#ctx0" brushRef="#br0" timeOffset="6101.64">15079 13200 813 0,'23'-32'208'0,"-8"16"104"16,-14 23-216-16,-15 22-1 16,-9 13-3-16,-10 22-1 15,-4-1-35-15,-3 10-16 16,11-12-13-16,4-6-1 16,15-23-17-16,17-14-3 15,15-23-2-15,20-28-3 16,13-17-1-16,17-20 2 15,-1-5 8-15,-3 0 15 16,-18 23 4-16,-14 20 9 16,-24 25 0-16,-27 28-17 15,-15 19-67-15,-12 22-358 16,-1 7 81-16</inkml:trace>
  <inkml:trace contextRef="#ctx0" brushRef="#br0" timeOffset="6667.96">17676 13522 905 0,'4'-25'282'0,"-30"5"78"15,-25 15-214-15,-23 7-46 16,-7 3-8-16,-24 17 11 16,-3 9-36-16,-20 21-17 15,13 7-27-15,-14 26 17 16,26 0-6-16,5 18 2 16,28-12-3-16,22 12-7 15,33-19-24-15,31 0-7 16,30-25-14-16,36-11-79 15,12-26-99-15,33-24-258 16,5-24-26-16</inkml:trace>
  <inkml:trace contextRef="#ctx0" brushRef="#br0" timeOffset="7000.94">18153 13607 1190 0,'-13'-41'361'16,"-27"3"83"-16,-3 9-336 15,-20 10-8-15,3 15-36 16,-15 15-7-16,6 18-17 16,-16 20-11-16,12 7-12 15,-3 25-8-15,16 2-9 16,5 18-3-16,21-4-1 16,16 6-2-16,18-17-2 0,20 0-1 15,14-25 0-15,26-15 1 16,9-23 3-16,22-26 3 15,2-26 4-15,25-33 6 16,-8-14 2-16,3-24 6 16,-24 1 3-16,-17-14 1 15,-39 16-16-15,-36-4-35 16,-31 19-24-16,-33 17-61 16,-15 36-58-16,-25 34-310 15,1 33 65-15</inkml:trace>
  <inkml:trace contextRef="#ctx0" brushRef="#br0" timeOffset="7434.6">18323 14432 1296 0,'-8'3'431'0,"15"-6"83"16,20 1-352-16,13-8-21 15,3 3-52-15,2 4-17 16,-8 5-26-16,-8 7-29 15,-15 10-44-15,-19 8-49 16,-17 8-22-16,-17 11-15 16,-9 4 12-16,-6 7 23 15,5-4 58-15,7 4 50 16,14-10 26-16,8-2 19 16,13-12 5-16,12 0-7 15,11-11-29-15,13-3-9 16,8-7-20-16,20-4-7 15,7-6-42-15,20 0-499 0,-3-2 149 16</inkml:trace>
  <inkml:trace contextRef="#ctx0" brushRef="#br0" timeOffset="137426.1">7544 16032 666 0,'-2'-76'242'0,"0"-15"45"16,-3 8-156-16,8 3-22 15,3 20-22-15,2 6-1 16,1 24-30-16,4 8-21 16,-1 15-28-16,2 19-4 15,-2 13-4-15,-3 29 1 16,-3 19 3-16,-9 38 2 15,-5 13-1-15,-2 50 5 16,-2 3-1-16,2 43 2 16,4-16 0-16,8 23 18 15,4-33 8-15,7 12 18 16,-3-40 5-16,5 5 7 16,0-35-14-16,1 3-2 0,-3-35-14 15,1-5-1-15,-5-22-8 16,-4-8-1-16,-3-22-7 15,1-6-68-15,1-19-77 16,3-21-323-16,3-17 16 16</inkml:trace>
  <inkml:trace contextRef="#ctx0" brushRef="#br0" timeOffset="137943.61">7277 15778 634 0,'-7'49'322'15,"7"-6"-10"-15,10-26-152 16,13-13-47-16,5-18-54 0,13-32-9 16,0-16-17-16,11-33-4 15,-1-4-14-15,7-16-1 16,-9 18-2-16,0 10 9 16,-13 33 3-16,-7 26 24 15,-10 33 8-15,-8 37 16 16,-6 20-7-16,-3 28-2 15,3 3-22-15,9 20-111 16,6-15-330-16,16 3-32 16,1-27-196-16</inkml:trace>
  <inkml:trace contextRef="#ctx0" brushRef="#br0" timeOffset="138776.87">7485 18386 747 0,'38'11'226'16,"3"2"38"-16,23-4-192 16,8-1-62-16,30-6-6 15,4-7-2-15,22-4 3 16,0-2 2-16,27-1 7 15,-10 0 5-15,19 1 5 16,-5 1-1-16,21 4 0 16,-17 2-6-16,27 4 1 15,-19 2-2-15,28 3-2 16,-15 0-2-16,29-3 1 16,-21-4-3-16,35-2 3 15,-27-2 2-15,33-3 2 16,-27 1 1-16,32-2 4 15,-26 2-2-15,26-3 5 0,-24 7-2 16,21-1 8 0,-28 5-2-16,17-1 0 0,-28 5-4 15,13 1 0-15,-29 0-10 16,12-2 1-16,-27-2-2 16,9-10-61-16,-28-5-68 15,15-4-260-15,-30-1 2 16</inkml:trace>
  <inkml:trace contextRef="#ctx0" brushRef="#br0" timeOffset="139276.84">14891 17933 843 0,'55'3'252'0,"2"10"60"16,11 5-231-16,-2 17-15 15,-3 5-24-15,-2 10 0 16,-16-3-11-16,-13 10 0 16,-20-5 2-16,-23 5 28 15,-18-4 6-15,-25 18 26 16,-11-8 5-16,-24 5 5 16,2-7-28-16,-14 8-9 15,11-17-40-15,0-2-139 16,23-13-145-16,18-22-213 15,28-30-98-15</inkml:trace>
  <inkml:trace contextRef="#ctx0" brushRef="#br0" timeOffset="140678.06">8366 15228 635 0,'-11'18'222'0,"1"5"33"16,4-3-174-16,7 8-25 15,6 0-31-15,8 9-5 16,6-1-14-16,7 12-4 15,1 0-2-15,10 13 0 16,0-2 2-16,8 10 4 16,-2-5 4-16,3 11 5 15,-3-6 0-15,7 7 3 16,-3-9-3-16,9 9-2 16,2-12-4-16,13 3-2 15,-8-9-2-15,10 3 2 16,-9-13-1-16,13 10 6 15,-12-7 3-15,14 10 7 16,-6-8-1-16,11 8 1 16,-12-11-5-16,12 6-1 0,-8-11-7 15,13 3 0-15,-8-7-1 16,13 1 4-16,-11-6 0 16,12 3 4-16,-8-3 0 15,10 3 3-15,-10-4-4 16,12 3-1-16,-11-5-4 15,12 3-1-15,-10-4-4 16,11 4-1-16,-11-5 0 16,14 3 7-16,-13-5 4 0,15 2 6 15,-13-5 2-15,15 3 2 16,-13-6-7-16,11 1 0 16,-12-1-3-16,10 2 7 15,-13-6 1-15,11 3 4 16,-14-1-2-16,9 0 0 15,-13-3-6-15,9 5-2 16,-14-2-5-16,9 1-1 16,-10-4-4-16,7-1 0 15,-12-3-1-15,5 0 2 16,-14-4 3-16,7 2 6 16,-13 0 1-16,2-1 2 15,-15-3-3-15,3 1-2 16,-15-3-25-16,5 0-153 15,-7-4-272-15,1 0 20 0</inkml:trace>
  <inkml:trace contextRef="#ctx0" brushRef="#br0" timeOffset="149676.97">5474 15012 544 0,'-4'-51'390'0,"-6"15"-75"15,0 42-72-15,1 17-179 16,3 20-44-16,2 34-13 16,0 10-4-16,-4 29 0 0,0-6-1 15,0 24 1-15,-4-16 0 16,2 10-15-16,6-25-19 15,3 3-81-15,3-27-89 16,8-20-120-16,1-36-54 16</inkml:trace>
  <inkml:trace contextRef="#ctx0" brushRef="#br0" timeOffset="149945.84">5174 15054 933 0,'15'-48'254'0,"8"-16"76"16,17 9-264-16,22-5-5 15,8 6-23-15,20 7-6 16,-1 19-12-16,5 14-9 16,-16 18-7-16,-3 17 0 15,-26 11 0-15,-15 18 5 16,-22 3 1-16,-20 18 7 15,-16 0 0-15,-19 16 1 16,-7-8-22-16,-9 9-70 16,9-13-64-16,-2 0-231 15,16-17-12-15</inkml:trace>
  <inkml:trace contextRef="#ctx0" brushRef="#br0" timeOffset="150174.91">6021 15353 881 0,'1'27'218'0,"-14"2"76"0,-4 19-251 16,-2 11-20-16,0 19-2 16,-2-6-14-16,-1 4-12 15,5-13-15-15,5-6-52 16,7-22-40-16,8-10-186 15,5-17 9-15</inkml:trace>
  <inkml:trace contextRef="#ctx0" brushRef="#br0" timeOffset="150641.6">6044 15602 672 0,'-5'14'312'0,"2"6"10"16,3 2-171-16,11 1-25 15,9-10-48-15,17-11-5 0,5-11-16 16,15-20-2-16,-3-9-14 16,8-14-6-16,-9 3-13 15,0-9-3-15,-12 14-8 16,-8-1-4-16,-13 14-7 16,-15 9-12-16,-10 20-5 15,-21 17-3-15,-7 20 2 16,-13 20 0-16,1 8 10 15,-11 13 3-15,11-4 7 0,2 4 10 16,12-15 4-16,9-2 3 16,18-14-1-16,16-11 3 15,13-16-5-15,18-17 1 16,5-17-3-16,13-26 5 16,-1-11-5-16,8-10-1 15,-11 1-3-15,-3-1-1 16,-15 19-3-16,-4 10-2 15,-18 15-6-15,-9 16-4 16,-9 15-2-16,-15 17-1 16,-6 11 0-16,-10 18 3 15,-1 0 4-15,-1 8 2 16,11-11-13-16,8-2-79 16,14-19-66-16,11-11-252 0,9-20-20 15</inkml:trace>
  <inkml:trace contextRef="#ctx0" brushRef="#br0" timeOffset="150741.91">6845 15067 877 0,'-36'8'174'0,"11"17"27"0,-3 14-458 16,14 8 25-16</inkml:trace>
  <inkml:trace contextRef="#ctx0" brushRef="#br0" timeOffset="151010.37">7012 15453 422 0,'8'-6'281'0,"-11"6"-45"15,-9 6-104-15,-9 7-45 16,2 5-67-16,-2 10-2 16,5 2 5-16,4 6 23 15,12-3 11-15,10 5 26 16,8-5 6-16,12 4 19 15,3-3-13-15,7 0-5 16,-1-4-25-16,-1-1-11 0,-8-7-25 16,-7-1-1-1,-14-6-3-15,-15-2 5 0,-12-5-1 16,-14-2 3-16,-11 0-15 16,-10 3-122-16,8 3-313 15,-3 0 53-15</inkml:trace>
  <inkml:trace contextRef="#ctx0" brushRef="#br0" timeOffset="152358.01">16512 18230 475 0,'-11'-22'104'0,"-13"6"44"16,-7 22-138-16,-16-1 26 16,-6 6 28-16,-21 11 57 15,-2 7 22-15,-15 12 34 16,9 1-27-16,1 11-22 15,21-1-55-15,7 5-23 16,21-8-36-16,13-1-12 16,19-11-14-16,22-6-29 15,18-12-37-15,25-8-261 16,16-8 49-16</inkml:trace>
  <inkml:trace contextRef="#ctx0" brushRef="#br0" timeOffset="152724.84">17047 18291 1229 0,'-23'-17'263'16,"-18"11"116"-16,1 12-362 16,-9 7-12-16,3 2-1 0,-15 2 1 15,0-1 2-15,-6 4 9 16,8-3 5-16,3 5 4 15,17 2-4-15,8 17-6 16,15 2-10-16,11 10-6 16,10-1-6-16,16 5 0 15,15-16 1-15,23-3 0 16,7-12 2-16,18-17 2 16,-2-16 2-16,5-15 4 15,-15-12 1-15,0-25 5 16,-16-2 2-16,-15-13 2 15,-21 4-17-15,-24-9-39 16,-20 21-27-16,-23 18-47 16,-10 26-36-16,-16 29-105 15,1 29-102-15,-10 25-5 0</inkml:trace>
  <inkml:trace contextRef="#ctx0" brushRef="#br0" timeOffset="153311.91">17412 18741 865 0,'-7'-15'279'15,"8"12"57"-15,12-15-206 16,8 2-54-16,6 1-7 16,1 5-26-16,3 6-8 15,-8 5-24-15,-2 9-30 16,-11 6-18-16,-11 16-16 15,-14 6-1-15,-15 15 2 16,-7 5 34-16,-6 9 36 16,6-14 22-16,6-9 9 15</inkml:trace>
  <inkml:trace contextRef="#ctx0" brushRef="#br0" timeOffset="158340.16">14203 16415 513 0,'-19'-18'240'16,"-11"3"8"-16,-4 4-132 15,-17 4-26-15,-6 3-42 16,-21 1-14-16,-6 1-16 0,-28 4-5 16,0 0-6-16,-29 1-3 15,3 0-1-15,-30 0-1 16,12-4 0-16,-31-1 1 16,14-1 0-16,-21-4 8 15,22-3 12-15,-20-3 14 16,31-2 5-16,-10-5 5 15,28 0-8-15,-9 2-9 16,29 8-16-16,1 7-34 16,26 8-79-16,6 13-220 15,30-2 17-15</inkml:trace>
  <inkml:trace contextRef="#ctx0" brushRef="#br0" timeOffset="158955.9">11165 16078 48 0,'33'-21'17'16,"7"0"1"0,-4 5-13-16,3-3-4 15,-9 3-2-15,2-2 24 0,-8 4 32 16,-5-2 64-16,-5 4 34 15,-3 2 58-15,-7 2-6 16,-5 4-15-16,-7 5-59 16,-16 6-29-16,-14 4-56 15,-28 11-17-15,-15 4-15 16,-28 8-4-16,-4 1-6 0,-14 5 11 16,20-3 8-16,9 4 9 15,34-3 0-15,23 4 1 16,34-5-8-16,32-3-2 15,24-7-8-15,34 0 7 16,10-9 1-16,28 4-109 16,-6 7-235-16,4-5 40 15</inkml:trace>
  <inkml:trace contextRef="#ctx0" brushRef="#br0" timeOffset="163323.91">13555 17476 17 0,'0'11'14'16,"1"3"15"-16,1-1 5 15,0 7 18-15,1 0 6 16,-1 7 12-16,0 3-12 16,-1 6 0-16,1 1-18 0,-2 7-1 15,0-5-9-15,0 7 11 16,-2-2 2-16,2 12 12 15,0-3-3-15,-1 14 7 16,0-7-11-16,0 7-5 16,-1-9-14-16,-1 4-3 15,1-10-10-15,1 9-6 16,1-6-5-16,-1 6 3 16,1-9 4-16,-1-1 11 15,-1-11 3-15,2-3 1 16,2-9-2-16,0-6-2 15,1-6-8-15,2-1 5 16,-2-6-18-16,2-3-218 16,1-2 70-16</inkml:trace>
  <inkml:trace contextRef="#ctx0" brushRef="#br0" timeOffset="182119.77">13696 18084 574 0,'11'-4'160'0,"21"-12"69"16,16-8-143-16,39-17-4 16,17-10 1-16,46-23-1 15,-1-8-26-15,42-20-6 16,-13-1-10-16,35-18 19 15,-24 2 5-15,31-13 16 16,-25 12-3-16,20-11-2 16,-29 16-23-16,17-5-10 15,-33 21-19-15,14-1-27 16,-32 20-53-16,1 1-328 16,-33 15 71-16</inkml:trace>
  <inkml:trace contextRef="#ctx0" brushRef="#br0" timeOffset="182736.15">13790 17886 348 0,'10'-17'281'16,"-3"2"-18"-16,-2 6-74 15,0 3-30-15,0 8-71 16,-1 7-25-16,-9 8-39 16,-9 13-11-16,-10 8-12 0,-16 20-13 15,-10 1-4-15,-13 4 2 16,3-6 6-16,1-2 38 15,14-18 25-15,18-5 11 16,27-9 1-16,37-10-3 16,30-10-32-16,46-5-43 15,17-10-107-15,29 4-222 16,-8 0 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3:45.1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15151 4109 531 0,'10'-58'300'0,"-9"22"37"15,-6 26-123-15,-8 25 4 16,-2 18-53-16,-6 27-9 15,0 13-56-15,-1 18-12 16,7-1-32-16,0 10-10 0,7-12-22 16,1 7-18-16,3-17-40 15,4-3-105-15,4-21-89 16,6-17-225-16,5-29-48 16</inkml:trace>
  <inkml:trace contextRef="#ctx0" brushRef="#br0" timeOffset="199.42">15373 4072 486 0,'34'-76'433'0,"-14"23"-53"16,-9 32-43-16,-12 31-137 15,-7 27-56-15,-10 34-15 16,-5 12-44-16,-5 26-12 16,0 0-33-16,0 12-8 15,7-13-16-15,2 10-15 16,5-18-34-16,9-3-100 15,2-22-73-15,6-8-268 16,-3-24-25-16</inkml:trace>
  <inkml:trace contextRef="#ctx0" brushRef="#br0" timeOffset="355.95">15021 4669 875 0,'-1'7'319'0,"4"8"44"16,12-12-225-16,8-1-57 16,15-5-27-16,5 0-77 15,17-2-241-15,5 2-107 0,11-3-84 16</inkml:trace>
  <inkml:trace contextRef="#ctx0" brushRef="#br0" timeOffset="766.0599">15753 4516 619 0,'11'-9'413'0,"-16"-3"-20"16,-15 1-120-16,-12 0-76 16,-1 4-65-16,-8 6-11 15,3 7-35-15,-4 12-3 16,7 6-22-16,-2 16-4 16,8 3-21-16,-1 16-5 15,10-3-12-15,6 4-5 16,10-13-9-16,12-7-2 15,12-19-3-15,10-14 0 16,2-16 0-16,14-20 1 16,-2-14 1-16,9-16-1 15,-4-1 1-15,2-10 0 0,-14 12 0 16,-1 9-1-16,-18 17 0 16,-5 10 1-16,-11 21-2 15,-6 17-1-15,-11 12 1 16,-7 15 1-16,-3 6-2 15,-4 9-17-15,2-5-19 16,6 4-53-16,9-10-39 16,10-5-81-16,8-16-40 0,13-9-101 15,6-13 3-15,8-14-34 16,-5-11 82-16,7-13-17 16</inkml:trace>
  <inkml:trace contextRef="#ctx0" brushRef="#br0" timeOffset="1465.94">15909 4666 117 0,'12'-29'268'0,"-1"3"-25"15,-5 13 10-15,-4 9-7 16,-3 10-65-16,-4 10-13 16,-2 7-56-16,-1 11-6 15,0-1-29-15,0 10 1 16,2-8-17-16,5 2-3 16,2-9-15-16,6-5-8 15,5-14-17-15,6-6-7 16,4-13-7-16,8-13 1 15,0-10 0-15,7-12 0 16,-3-1-1-16,5-4 1 16,-5 11-1-16,1 6-1 15,-11 11-1-15,-3 8 0 0,-8 13-2 16,-11 8-5-16,-5 10-1 16,-11 12 0-16,-3 2-2 15,-8 10-3-15,3 1 1 0,-2 5-7 16,8-5-6-16,6 0-15 15,10-8 1-15,8-5-3 16,13-10 7-16,13-10 7 16,3-12 16-16,9-12 4 15,0-8 8-15,6-13 8 16,-10-4 7-16,9-11 12 16,-10 0 4-16,3-4 6 15,-9 5-7-15,-4 0-2 16,-13 10-10-16,-5 6 1 15,-13 12-6-15,-8 8 6 16,-8 14 1-16,-11 15 10 16,0 13-1-16,-8 16 10 15,2 11-2-15,-3 16 2 16,9 1-12-16,8 5-4 16,12-15-16-16,17-11-6 15,12-24-8-15,15-27-1 16,8-23 1-16,16-28 4 15,-1-16 3-15,7-25 1 16,-9-3 0-16,3-24 3 16,-14 9-1-16,-1-12 1 15,-10 16-1-15,-3 5 1 0,-13 33 0 16,-11 22 2-16,-12 36 0 16,-15 35 2-16,-12 23-1 15,-11 36 0-15,-2 5-3 0,-4 24 0 16,8-12-3-16,9 9-34 15,14-19-39-15,12 3-130 16,12-23-111-16,19-8-182 16,3-25-73-16</inkml:trace>
  <inkml:trace contextRef="#ctx0" brushRef="#br0" timeOffset="1765.92">17079 4780 817 0,'8'-6'361'0,"0"1"28"16,1 2-213-16,6-3 8 16,4-3-61-16,4-5 0 15,1-2-29-15,1-6-15 0,-3-1-29 16,-1-3-12 0,-7-1-20-16,-5 0-2 0,-5 6-5 15,-10 2-4-15,-8 8-5 16,-13 12-6-16,-4 11-6 15,-10 16-1-15,2 8 0 16,-1 18 0-16,10 1 4 16,6 9 1-16,12-7 1 15,10 5-1-15,9-15-1 0,13-9-58 16,9-14-49-16,17-18-172 16,1-21-195-16,18-24-40 15</inkml:trace>
  <inkml:trace contextRef="#ctx0" brushRef="#br0" timeOffset="2268.17">17720 3987 338 0,'22'-82'400'15,"-18"43"-87"-15,-8 24 24 16,-8 28-171-16,-14 32-14 16,-8 19-40-16,-12 26 7 15,-2 3-28-15,-2 19-10 16,12-8-31-16,4 11-16 0,13-12-27 15,7 5-36-15,11-18-25 16,9-5-56-16,8-24-40 16,13-12-99-16,6-22-39 15,12-15-73-15,4-19 55 16,8-16 71-16,-3-9 154 16,5-10 175-16,-10-3 133 15,0-7 57-15,-11 5-20 0,-7-5-42 16,-10 7-103-16,-9 1-34 15,-13 12-54-15,-12 2-10 16,-8 14-13-16,-9 14 6 16,-2 13 4-16,-4 15 25 15,7 7 12-15,4 9 19 16,11-2-5-16,7 4-3 16,12-6-26-16,7 1-3 15,6-9-13-15,4 0 14 16,1-7 5-16,1 0 26 15,-6-3 5-15,-3-1 18 16,-10-3-6-16,-10 3-1 16,-7-4-24-16,-11 1-9 15,-4-2-28-15,-4-3-79 16,2-8-85-16,-8-17-414 0,0-13 40 16</inkml:trace>
  <inkml:trace contextRef="#ctx0" brushRef="#br0" timeOffset="2749.11">18542 4743 780 0,'17'-17'304'0,"-6"-2"43"15,-16 3-212-15,-9 1-2 16,-9-1-43-16,-11 3-19 15,-5 1-25-15,-3 2-9 0,5 3-18 16,1 5 1-16,13 4-4 16,6 8 3-16,9 5-1 15,9 5-1-15,7 7-6 16,7 6 3-16,2 2-1 16,5 8 11-16,-5-7 7 15,-2 5 16-15,-8-9 4 16,-5-1 13-16,-8-9-7 15,-9-1-2-15,-5-11-15 16,-11-4-7-16,0-8-14 0,-9-10-26 16,3-7-31-16,-1-8-86 15,10-1-71-15,9 0-312 16,18 6 17-16</inkml:trace>
  <inkml:trace contextRef="#ctx0" brushRef="#br0" timeOffset="3149.25">18643 4748 816 0,'25'-10'426'0,"-12"5"-9"15,-11 3-224-15,-11 6-17 16,0 5-93-16,-3 11-16 16,-5 5-19-16,-1 13 3 0,6 4-10 15,2 7-7-15,8-6-18 16,12-3-5-16,9-13-9 15,7-12-2-15,6-15-1 16,4-15 2-16,-5-11 0 16,4-6 1-16,-6 1 0 15,1 0 1-15,-5 11-2 16,0 12 0-16,-6 10-1 16,0 15 1-16,-4 10 0 0,-2 15 1 15,-6 0 1-15,-4 14 1 16,-7-1 0-16,-8 8 8 15,-5-4 2-15,-7 10 7 16,-3-7 3-16,-5-4 4 16,3-13-4-16,-1-10 0 15,5-20-14-15,-2-22-58 16,7-20-69-16,5-16-397 16,10-14 53-16</inkml:trace>
  <inkml:trace contextRef="#ctx0" brushRef="#br0" timeOffset="3449.07">19431 4678 769 0,'53'-43'284'0,"-8"3"48"0,-23 24-204 16,-14-3-27-16,-13 6-17 16,-12 9 10-16,-6 7-11 15,-4 9 12-15,2 7-14 16,3 9-13-16,7-1-35 15,8 10-14-15,9 0-16 16,10 8 2-16,4-4 4 16,4 4 17-16,-2-7 12 15,-2 2 24-15,-8-10 12 0,-8 0 23 16,-8-5-5-16,-12-1 2 16,-8-8-22-16,-10-1-12 15,1-8-27-15,-6-7-38 16,10-10-42-16,-1-17-123 15,11-12-105-15,18-23-299 16,11-7-28-16</inkml:trace>
  <inkml:trace contextRef="#ctx0" brushRef="#br0" timeOffset="3619.71">19912 3975 873 0,'35'-14'376'16,"-14"14"21"-16,-8 16-194 15,-11 17-79-15,-10 20-6 0,-6 8-35 16,-9 21 7-16,-1 0-21 16,-2 19-10-16,7-10-29 15,-2 16-106-15,10-13-99 16,6 8-313-16,6-26-19 16</inkml:trace>
  <inkml:trace contextRef="#ctx0" brushRef="#br0" timeOffset="4415.54">19886 4733 992 0,'23'-14'429'0,"14"-2"43"16,6-3-260-16,7-3-13 15,-3 0-80-15,-1-2-17 16,-12 2-45-16,-3 3-15 15,-10 1-20-15,-6 4-1 16,-9 10-6-16,-11 6 1 16,-10 7-3-16,-9 14-2 15,-5 7-3-15,-9 11-3 16,1-1-3-16,3 10-1 16,5-7-2-16,7 5-2 0,13-10 0 15,11 0-1-15,12-12 2 16,11-6 1-16,3-12 3 15,9-9 3-15,-1-9 1 16,2-11 1-16,-4-6 0 16,2-9 1-16,-4 3-2 15,-1-6 1-15,-6 5-2 0,-1 7-1 16,-6 8-2-16,0 8 0 16,-7 8-1-16,-5 9 1 15,-6 6 0-15,-5 11 1 16,-3 1 0-16,-3 9 0 15,1-1-1-15,2 1-1 16,4-4 0-16,5 0-2 16,4-6 0-16,5-4 1 15,5-5-1-15,3-3 1 16,1-7 0-16,5-5 2 16,-1-7 1-16,5-11-1 15,1-4 0-15,2-9 0 16,-3 0 0-16,2 1-1 15,-5 7 0-15,-5 6 0 16,-5 10 0-16,-3 8 0 16,-10 6 1-16,-2 8 0 0,-6 3 1 15,-4 7 0-15,0 3-1 16,2 2 0-16,2-6-3 16,8-1-1-16,6-12-1 15,11-8 0-15,5-9 1 16,9-8 1-16,3-8 1 15,10-3 0-15,-2 0 0 16,2 5 1-16,-7 6 0 0,-5 11 5 16,-10 8 3-16,-7 9 3 15,-9 6-1-15,0 5 3 16,-3 0-18-16,-2 4-78 16,-1-5-45-16,0-1-450 15,-4-5 57-15</inkml:trace>
  <inkml:trace contextRef="#ctx0" brushRef="#br0" timeOffset="81485.8">14000 17456 467 0,'-4'-4'202'0,"3"1"32"16,1-2-116-16,-1-2-3 15,-3-2-25-15,-3 0 0 0,-4 1-24 16,-6 0 3-16,-4 3-11 16,-10 5-1-16,-4 7-16 15,-4 7-5-15,1 6-16 16,-5 15-5-16,10 5-6 15,2 13-1-15,9-1 0 16,6 9 1-16,10-9-1 0,9-2 0 16,8-14-2-16,11-6 1 15,6-18 0-15,16-12 0 16,5-12 0-16,8-20 2 16,-5-8-1-16,-1-14 2 15,-15 1 0-15,-11-8 4 16,-16 9 0-16,-12-3-15 15,-11 12-15-15,-14 7-12 16,-9 17-29-16,-10 10-92 16,2 18-55-16,1 14-142 15,11 4-52-15</inkml:trace>
  <inkml:trace contextRef="#ctx0" brushRef="#br0" timeOffset="81888.82">14234 17399 497 0,'-12'7'183'0,"-16"11"29"15,7 12-110-15,1 5-35 16,3 9-8-16,4-2-25 0,6 6-9 15,6-10-18-15,7 1-3 16,4-14-2-16,7-3 0 16,4-10 0-16,8-6 1 15,2-9 1-15,11-7 3 16,-1-6 4-16,2 0 17 16,-10 3 6-16,-2 4 9 15,-13 8-1-15,-3 10 0 16,-10 1-15-16,-2 12-4 15,-7 0-9-15,-7 7-1 16,-4-4-2-16,-5 4 0 16,-1-7-2-16,-5-4 1 15,4-8 1-15,-3-6 1 16,0-8-22-16,6-9-80 16,6-3-74-16,1-4-148 15,7 3-58-15</inkml:trace>
  <inkml:trace contextRef="#ctx0" brushRef="#br0" timeOffset="82386.07">14635 17713 530 0,'6'1'202'0,"1"1"32"15,2-1-132-15,6-2-16 16,-1-6-23-16,2-4-12 16,-4 0-17-16,-1-3-10 15,-8 1-11-15,-4 1-1 16,-6 4-3-16,-7 1-1 16,-2 6-3-16,-6 7-1 15,-1 6-3-15,-2 7 1 16,3 3 1-16,0 4 2 15,7 2 0-15,4-2 1 16,6 0-1-16,6-4 4 16,4-6 1-16,6-2 4 15,2-6 1-15,3-4 2 0,0-2-2 16,6-6 2-16,0-3 0 16,6-8 3-16,0-3 0 15,7-6 1-15,-5 0-4 16,-1-1-2-16,-5 6-4 15,-4 2-1-15,-9 8-4 16,-4 6 0-16,-6 5-2 0,-2 6 0 16,-5 2-2-16,1 5 4 15,-1 0-28-15,0 5-155 16,1-3-154-16,-1 5-27 16</inkml:trace>
  <inkml:trace contextRef="#ctx0" brushRef="#br0" timeOffset="82520.15">14850 17856 531 0,'9'-7'298'0,"3"-3"-14"15,2 2-129-15,7-5-29 16,2-2-63-16,9-5-36 16,-2 0-177-16,9-6-143 15,-2-5-37-15</inkml:trace>
  <inkml:trace contextRef="#ctx0" brushRef="#br0" timeOffset="83589.77">15216 17718 188 0,'13'-4'236'0,"2"3"-24"16,-5 2-15-1,4-5-10-15,-2 2-51 0,0-3-8 16,-5 1-35-16,-2 3-7 16,-2 3-30-16,-6 1-8 15,-4 3-19-15,-6 3-5 16,-2 0-12-16,-8 5-2 15,-1 1-3-15,-3 5-1 16,3-1-3-16,-3 2 0 16,8-1-2-16,2 1 0 15,4-4 0-15,7 0-1 16,5-6-1-16,7-7 1 16,8-8 0-16,9-10 1 15,2-7 0-15,12-4 0 16,-4-1-1-16,4 7 0 15,-8 8-1-15,-4 13 0 0,-10 7 0 16,-4 12 0-16,-6 3 1 16,0 9 0-16,-4 2-1 15,-3 12 2-15,-2 5 0 16,-6 8 2-16,-6-6 1 16,-4 6 2-16,-2-10 0 15,-6-8 3-15,0-8 0 16,-2-7 2-16,3-14 0 0,1-11 1 15,4-11-1-15,4-13-30 16,7-7-43-16,8-5-242 16,6 2-48-16,5-20-107 15</inkml:trace>
  <inkml:trace contextRef="#ctx0" brushRef="#br0" timeOffset="83793.1">15542 17791 477 0,'-3'9'153'0,"-7"11"60"15,-1 3-112-15,-4 3 6 16,2-2-6-16,-1 1-9 16,5-4-35-16,2-1-17 0,7-1-30 15,5-3-86-15,4-4-124 16,6-4-72-16,2-8-98 15</inkml:trace>
  <inkml:trace contextRef="#ctx0" brushRef="#br0" timeOffset="84418.98">15659 17869 448 0,'1'11'214'16,"-8"2"8"-16,7-1-73 15,6-4-59-15,7-4 0 16,7-8-25-16,12-6-5 16,-1-5-25-16,6-8-8 15,-4 0-9-15,-3-4-1 16,-14 4-3-16,-5 1 3 16,-10 7-2-16,-9 5-2 15,-7 6-5-15,-10 13-2 16,-4 7-6-16,-10 11 0 15,2 4-1-15,-1 8 4 16,9-4 2-16,8 4 1 16,13-9 0-16,11 0 0 15,8-9-4-15,13-7 0 0,6-11-2 16,12-7 3-16,-1-9 0 16,4-9 1-16,-8 0 0 15,-1-3 2-15,-9 0-1 16,-1-3 1-16,-8 7 0 15,-1 3 0-15,-8 4-1 16,-5 6 1-16,-5 6-1 0,-3 6 0 16,-6 7-2-16,-3 5 0 15,0 3-2-15,-1 4 1 16,4-3-1-16,3 1 1 16,6-5 0-16,3 0 0 15,7-7 1-15,7-3 1 16,5-7 1-16,8-8 0 15,1-4 1-15,4-6 0 16,0 1-2-16,3-3 2 16,-5 4-2-16,0 1 0 15,-9 5-1-15,-2 6 1 16,-10 7-1-16,-8 8 1 16,-8 2 0-16,-3 10 1 15,-2 1-8-15,4 2-41 16,6-5-55-16,8-3-239 15,11-13 20-15</inkml:trace>
  <inkml:trace contextRef="#ctx0" brushRef="#br0" timeOffset="84753.07">16477 17784 881 0,'-8'-6'278'0,"1"-1"58"15,6 3-231-15,6-2-26 16,4-1-23-16,5-3-5 16,2 1-16-16,5 2-7 15,-2 1-17-15,-2 6-2 16,-5 7-8-16,-10 9-8 16,-10 6-4-16,-10 11-2 15,-6 1 1-15,-4 5 3 16,3-3 7-16,1 3 0 15,9-7 1-15,7 3 1 16,7-10 1-16,9-3 1 16,6-8 0-16,8-7 3 15,5-11-1-15,8-6-77 16,1-5-115-16,0-10-177 16,-10-1-60-16</inkml:trace>
  <inkml:trace contextRef="#ctx0" brushRef="#br0" timeOffset="84916.02">16493 17849 451 0,'-3'11'340'0,"-2"1"-72"0,8 3-20 16,5-3-223-16,11-3-7 15,5-7-7-15,16-6-142 16,2-4-140-16,18-2-2 15</inkml:trace>
  <inkml:trace contextRef="#ctx0" brushRef="#br0" timeOffset="85254.16">16787 17852 396 0,'-6'5'247'0,"5"1"17"15,6-1-76-15,6-2-14 16,6-6-37-16,6-5-13 16,1-1-47-16,-1-6-14 0,-2 0-34 15,-5-2-5-15,-7 2-6 16,-8 1 1-16,-9 7-2 16,-9 1-2-16,-6 7-4 15,-12 9-4-15,-2 7 1 16,-6 9 23-16,4 4 4 15,6 6 2-15,17-5 1 0,16-2-5 16,18-10-24-16,24-11-42 16,10-12-65-16,17-12-302 15,-6-8 41-15</inkml:trace>
  <inkml:trace contextRef="#ctx0" brushRef="#br0" timeOffset="86003.89">17439 17867 154 0,'9'-11'210'0,"2"-2"5"16,1 1 3-16,-1 4-34 15,-5 3-33-15,-2 0-1 0,-5 6-58 16,-6 3-5 0,-5-1-23-16,-5 5-4 0,-3 2-19 15,-5 4-6-15,1 2-14 16,-4 10-4-16,0 0-8 15,3 10 1-15,5-2-2 16,8 4 1-16,7-8-2 16,12-6-1-16,6-14-4 15,11-9 1-15,3-13 0 0,13-14 1 16,-2-6 2 0,6-8 1-16,-9 2 0 0,0-4 1 15,-11 12-1-15,-7 5 2 16,-11 10-3-16,-9 7 1 15,-9 10-3-15,-7 9-1 16,-5 6-2-16,0 8-1 16,2 2-6-16,3 4-53 15,6-5-49-15,7-2-184 16,11-6-73-16,4-10-80 16</inkml:trace>
  <inkml:trace contextRef="#ctx0" brushRef="#br0" timeOffset="86269.12">17680 17882 439 0,'-2'4'183'0,"-9"4"23"16,-5 8-76-16,2 1-35 16,-1 6 14-16,2-2-26 15,6 1-1-15,7-6-30 16,10-2-2-16,7-7-17 15,9-6-1-15,4-7-5 0,6-4 0 16,-1-2-8-16,-2 2-1 16,-10 3-5-16,-2 7 2 15,-12 6 0-15,-7 5 2 16,-4 4-1-16,-2 1-16 16,-2-1-56-16,5-1-277 15,3-5 57-15</inkml:trace>
  <inkml:trace contextRef="#ctx0" brushRef="#br0" timeOffset="87119.2099">14017 18275 441 0,'6'-23'348'16,"-13"14"-94"-16,-7 19-20 15,-3 10-240-15,-13 11-11 16,-5 3 0-16,-13 9 10 16,0 0 11-16,-5 15 9 15,8-5 10-15,0 5 14 16,13-5 4-16,4 7 5 15,13-15-7-15,11 3-5 0,10-9-13 16,13-1-2-16,10-15-6 16,17-5 6-16,5-12-19 15,13-7-116-15,-2-7-192 16,7-12 8-16</inkml:trace>
  <inkml:trace contextRef="#ctx0" brushRef="#br0" timeOffset="87313.63">13856 18603 850 0,'-19'43'322'16,"-5"-23"15"-16,4-7-188 16,20-3-126-16,16-6-6 15,9-8-2-15,14-10-5 16,3-1-31-16,10-13-121 15,-7-8-173-15,4-16-34 16,-16 2-165-16</inkml:trace>
  <inkml:trace contextRef="#ctx0" brushRef="#br0" timeOffset="87477.27">14077 18208 1083 0,'-12'-3'261'0,"9"13"96"0,5-6-304 15,12 2-22-15,6-2-6 16,17-2 6-16,9 1-15 16,23-4-97-16,2-3-90 15,15 3-201-15,-11 2-59 0</inkml:trace>
  <inkml:trace contextRef="#ctx0" brushRef="#br0" timeOffset="88103.66">14236 18635 550 0,'-6'-7'177'0,"-3"-7"50"15,1 12-138-15,0 5-17 16,0 9-11-16,0 3-2 16,0 3-20-16,1 7-6 0,2-2-8 15,2 2 6-15,1-4-4 16,7 2-1-16,2-9-5 16,7-3-2-16,2-6-8 15,10-9 0-15,4-7-2 16,7-9 3-16,-1-2-2 15,3-5 0-15,-9 4-2 0,-3 1 0 16,-11 9-2-16,-5 3 3 16,-6 6-1-16,-5 5 0 15,-5 5 0-15,-1 8-1 16,-7 3-3-16,-2 9-1 16,-1-1-1-16,0 5 4 15,3-4 0-15,4 1 2 16,5-10 0-16,8-3 1 15,5-9-3-15,8-10 1 16,4-8-1-16,8-7 3 16,-2-5-3-16,3-1 1 15,-5 4-2-15,-2 1 0 16,-6 10-1-16,-5 5 2 16,-6 7 1-16,-6 8 1 15,-6 7 0-15,-6 10 2 16,-2 3-3-16,-3 4 0 0,4-3-3 15,5-2-42-15,5-11-37 16,10-5-90-16,6-14-74 16,14-10-111-16,6-9-35 15</inkml:trace>
  <inkml:trace contextRef="#ctx0" brushRef="#br0" timeOffset="88243.2099">14898 18659 455 0,'-5'4'258'0,"-5"7"-10"15,-3 1-110-15,-2 5-27 16,-1 3-55-16,-1 0-14 16,3 2-19-16,3 2-6 15,6-5-30-15,5-2-142 16,5-4-115-16,10-7-29 16</inkml:trace>
  <inkml:trace contextRef="#ctx0" brushRef="#br0" timeOffset="88701.57">15016 18422 708 0,'-16'-3'222'16,"-1"3"30"-16,3 8-193 16,8 5-94-16,8 4-73 0,6 0-35 15,10 1-68-15,7-2-19 16,9 0 16-16,3-3-10 15,2-1 158-15,-4-3 91 16,-2-2 59-16,-9 0 123 16,-8-3-29-16,-8 0-13 15,-10-1-24-15,-7 2-64 0,-10-3-39 16,-5 1-42-16,-6 4-6 16,1 1 2-16,-2 3 15 15,6-1 22-15,5 5 8 16,8-4-1-16,7 2-1 15,10-1-12-15,7-2 1 16,7-2-1-16,8 0 8 16,1-3 2-16,2 0 11 15,-5 2 0-15,-4 1 10 16,-10 2-3-16,-9 5 2 16,-8-1-13-16,-5 3-2 15,-4-2-12-15,-5 0-47 16,3-7-51-16,1-2-166 15,4-5-75-15,7-6-72 16</inkml:trace>
  <inkml:trace contextRef="#ctx0" brushRef="#br0" timeOffset="89035.7099">15574 18605 497 0,'7'0'283'16,"-9"-2"-10"-16,-11-5-114 15,-10 1-51-15,0 4-46 0,-8-2-7 16,0 3-20-16,-5 6 2 16,6 2-10-16,0 2-3 15,7 5-11-15,2 3-5 16,9-1-6-16,7-1-4 16,6 0-3-16,9 1-1 15,5-7 2-15,3 3 3 16,0-2 3-16,0-2 4 15,-6-1 4-15,-2 5 12 16,-9-2 4-16,-7 6 7 16,-7 4-2-16,-6 3 0 15,-4 0-10-15,-5-1-2 16,3-6-12-16,-1-4-57 16,9-9-51-16,7-6-144 15,11-5-115-15,15-7-52 16</inkml:trace>
  <inkml:trace contextRef="#ctx0" brushRef="#br0" timeOffset="89178.22">15618 18688 592 0,'6'6'269'16,"-11"1"5"-16,-2 3-152 16,-4 10-47-16,-2 3-41 0,1 4-15 15,0 1-11-15,2 2-43 16,6-8-57-16,3-5-187 15,6-10 2-15</inkml:trace>
  <inkml:trace contextRef="#ctx0" brushRef="#br0" timeOffset="89309.89">15798 18429 700 0,'-16'0'201'0,"-7"5"-37"15,3 10-323-15,1 7-72 16,4-1-121-16</inkml:trace>
  <inkml:trace contextRef="#ctx0" brushRef="#br0" timeOffset="89635.73">15896 18700 462 0,'-14'8'244'15,"-6"-3"-4"-15,0 1-106 16,-4 2-57-16,2 1-35 0,0 3 1 16,6 2-14-16,3 2 8 15,6 1 1-15,4 2 0 16,4-2-12-16,6-1 1 16,4-4-6-16,8-7 2 15,3-3-2-15,3-8 6 16,-1-5-3-16,2-4 2 15,-6-5-4-15,-2-8 1 16,-7 3-3-16,-5-1 4 16,-8 7-4-16,-10 3-10 15,-8 9-25-15,-7 5-63 16,-2 7-34-16,-4 9-144 16,4 4-82-16,2 9-24 15</inkml:trace>
  <inkml:trace contextRef="#ctx0" brushRef="#br0" timeOffset="90002.97">16074 18691 644 0,'-3'-4'260'16,"-4"-1"29"-16,-2 6-159 15,-1 3-40-15,2 2-30 16,0 5-16-16,1 3-20 15,3 3-10-15,4 4-11 0,4 0-4 16,4-4-1-16,7-5-3 16,2-3 1-16,6-8 2 15,4-4 3-15,4-6 2 16,-1 0 3-16,0-5 2 16,-4-1-2-16,-3 0 0 15,-7 4-2-15,-4 1 3 16,-6 6 4-16,-5 6 7 15,-3 6 1-15,-10 6 2 16,-2 6-3-16,-2 4-5 16,0 3-6-16,1 0-2 15,7-5-13-15,8-3-40 16,5-8-33-16,10-7-151 16,6-7-108-16,11-7-37 0</inkml:trace>
  <inkml:trace contextRef="#ctx0" brushRef="#br0" timeOffset="90633.5399">16538 18732 198 0,'-2'3'247'16,"-3"1"-40"-16,2 0 2 0,3 6-55 15,2-5-36-15,5 0 1 16,2-2-28-16,6-7-7 15,4-7-33-15,5-1-8 16,-2-6-15-16,3-2-3 16,-5 2-7-16,-5 2 0 15,-7 2-2-15,-8 2 1 16,-7 5-2-16,-11 5-2 16,-8 2-5-16,-8 8-3 15,-1 2-5-15,-4 5-3 16,9 3-1-16,3 8-2 15,12-1 0-15,6 6-1 16,7-4 1-16,8 0 0 16,5-7 1-16,8-4 4 0,1-8 2 15,6-5 5-15,-1-8 1 16,2-5 4-16,-6-3-1 16,2-6 0-16,-3 0-3 15,-1-1 0-15,-3 2-3 16,0 3-1-16,-4 3-1 15,-1 8-1-15,-3 6 1 0,-3 7 1 16,-4 3 0 0,-1 6 0-16,0-2-2 0,2 2-1 15,3-3-1-15,2-3 0 16,1-1-1-16,4-2-1 16,1-3 1-16,5-6 2 15,0-3 1-15,7-6 2 16,-2-2 2-16,2-6 0 15,-1 2-1-15,0 3 0 16,-7 3-2-16,-1 2 0 16,-5 7 3-16,-3 7 5 15,-6 1 1-15,-1 8 4 16,-1 1-33-16,4 4-334 16,0-10 98-16</inkml:trace>
  <inkml:trace contextRef="#ctx0" brushRef="#br0" timeOffset="183605.04">18024 12895 803 0,'-9'-24'243'0,"-19"-8"40"16,10 34-232-16,5 14-170 15,-2 15-163-15,4 8-7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9:08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15040 13694 57 0,'-24'10'112'16,"7"1"-7"-16,-1-2 19 16,5-3-18-16,1-4-3 15,8-4-33-15,0-8-6 16,6-2-20-16,2-11 3 15,3-5-11-15,5-12 4 16,1-4-4-16,5-20 12 16,1 0-1-16,8-22 10 15,2 1-5-15,10-22 2 16,5 2-14-16,13-25-2 16,0 3-9-16,7-26 5 15,0 8-5-15,10-26 8 0,-6 14-3 16,16-25 2-16,-5 16-8 15,12-26-4-15,-10 24-9 16,17-31-3-16,-9 20-7 16,13-27 1-16,-9 21-3 15,12-31 2-15,-18 30-2 16,11-21 0-16,-16 28-1 16,7-19 3-16,-15 31 4 15,1-16 15-15,-17 23 8 0,6-13 14 16,-11 23 4-16,8-12 0 15,-8 26-11-15,1-13-4 16,-7 17-12-16,5-9 1 16,-8 22-7-16,3-14 7 15,-3 27-4-15,-1 0-1 16,-9 23-5-16,1 3 1 16,-7 26-9-16,-1 5-7 15,-6 15-51-15,3 10-355 16,-10 10 94-16</inkml:trace>
  <inkml:trace contextRef="#ctx0" brushRef="#br0" timeOffset="9697.29">18047 6302 614 0,'7'-26'285'0,"-4"5"10"16,-9 12-159-16,-3 13 2 15,-2 14-49-15,-7 19-2 16,-1 8-13-16,-3 20-5 16,3 3-23-16,-4 12-5 15,7-6-15-15,1 6-2 16,7-12-4-16,3-6 4 15,8-17-2-15,9-13 1 0,3-18-6 16,11-21 1-16,7-15-6 16,13-25 2-16,5-11-4 15,10-21 1-15,-6-3-3 16,6-21 0-16,-10 11-6 16,-2 3 3-16,-12 25 0 15,-8 16-2-15,-14 35 0 16,-13 23 0-16,-11 22 0 0,-10 24-1 15,-3 7 2-15,-9 15-5 16,2-4-19-16,5 6-85 16,7-17-68-16,7 4-256 15,12-17-19-15</inkml:trace>
  <inkml:trace contextRef="#ctx0" brushRef="#br0" timeOffset="10064.7">18522 6680 679 0,'1'-5'338'0,"-6"11"8"16,-3 5-173-16,-3 8-24 16,1-1-67-16,-2 8-14 15,3-2-28-15,0 8-11 0,2-2-12 16,4 2-5-16,3-4-7 15,2-4-1-15,4-11-2 16,6-7 0-16,1-10 0 16,9-10 3-16,-1-9 0 15,6-10 0-15,2-3 1 16,2-2-3-16,-4 7-2 0,-3 7-1 16,-7 15 0-16,-6 9-1 15,-10 12 1-15,-5 15 0 16,-4 7 2-16,-6 9 0 15,-1 1 1-15,3 3 0 16,1-8 0-16,9-3-53 16,8-12-47-16,11-11-212 15,6-15-89-15,13-25-87 16</inkml:trace>
  <inkml:trace contextRef="#ctx0" brushRef="#br0" timeOffset="10266.81">19185 6023 345 0,'-8'8'316'0,"-18"32"-28"0,-8 15-62 15,-11 28-20-15,1 6-75 16,-2 17-30-16,8-8-41 16,6 13-17-16,14-18-24 15,4 2-20-15,11-19-40 16,6-6-130-16,5-20-123 15,1-12-57-15,-1-19-138 0</inkml:trace>
  <inkml:trace contextRef="#ctx0" brushRef="#br0" timeOffset="10797.24">18928 6748 648 0,'-7'25'344'0,"-1"5"7"16,4-5-164-16,6 1-2 16,7-9-75-16,8-7-18 15,6-10-32-15,11-9-15 16,0-9-17-16,7-12-3 16,-5-4-7-16,-2-6 0 15,-9 2-4-15,-4-2-2 16,-13 6-5-16,-7 2-6 0,-5 11-3 15,-10 12-5-15,-7 11-2 16,-4 16-1-16,-4 10 4 16,-3 13-2-16,4 1 4 15,4 9 1-15,7-6 1 16,5 3 1-16,7-8 1 16,7-2 0-16,5-9 1 0,8-5 1 15,3-9 0-15,11-9 0 16,1-10 2-16,7-10 1 15,-4-10 0-15,5-13 1 16,-7 0 0-16,4-3 1 16,-11 3 1-16,0 5 0 15,-5 14-2-15,-5 7-1 16,-10 9-2-16,1 11-2 16,-5 8 1-16,-6 13-1 15,-2 5-1-15,-4 6-20 16,1-2-25-16,-2 2-60 15,4-12-38-15,3-3-113 16,5-10-59-16,1-7-74 16,5-10-48-16</inkml:trace>
  <inkml:trace contextRef="#ctx0" brushRef="#br0" timeOffset="11230.08">19365 6842 396 0,'7'-7'371'0,"-2"5"-45"16,-1 4-20-16,-1 3-108 15,1 2-34-15,2-4-60 16,2-2-18-16,2-3-37 16,5-4-7-16,0-3-17 15,4-3-4-15,-3 0-7 0,1 2-2 16,-3 4-5-16,-2 4 0 16,-7 7-3-16,-1 10-1 15,-4 6 0-15,-4 8 0 16,-1 0 0-16,0 2-1 15,3-6 1-15,-1-5-1 16,6-8-1-16,4-2-1 16,2-7 1-16,5-11 0 15,4 0 1-15,5-9 0 16,-2-5 1-16,2-5-2 16,-1 7-1-16,-4-6 0 15,-4 9-1-15,1 3-1 16,-5 8 2-16,-1 6 2 15,-5 8 1-15,-3 8 4 16,-4 5 3-16,-4 8 1 16,-1-2-1-16,-3 6 1 0,5-5-5 15,-1 3-20-15,5-8-24 16,4 0-81-16,2-8-66 16,5-5-261-16,5-5 4 15</inkml:trace>
  <inkml:trace contextRef="#ctx0" brushRef="#br0" timeOffset="11599.7">19963 6846 829 0,'-5'16'367'0,"-2"-3"30"15,6-7-216-15,4-1-5 16,4-4-67-16,6-5-9 15,2-7-31-15,9-4-14 16,3-2-24-16,2-6-5 16,-6 1-8-16,-4 1-6 15,-10 5-4-15,-10 3 1 16,-7 7-4-16,-11 3-7 16,-5 4 0-16,-8 3-4 15,0 4-2-15,-5 8-1 16,9 7 1-16,3 12-2 0,5 2 4 15,7 6 0-15,6-2 3 16,7-3-18-16,7-8-18 16,8-5-61-16,5-12-37 15,8-11-72-15,2-9-37 16,9-17-182-16,-2-9 38 16</inkml:trace>
  <inkml:trace contextRef="#ctx0" brushRef="#br0" timeOffset="12496">20374 6077 390 0,'-9'4'318'0,"-14"31"-29"15,-3 16-73-15,-8 27-7 16,-2 6-69-16,-7 20-9 16,10-8-37-16,4 9-20 15,9-19-39-15,10 2-15 16,12-23-13-16,6-6-3 15,3-20-1-15,4-9 0 16,2-17-1-16,7-14 0 16,-3-12 2-16,5-12 3 0,-1-7 1 15,1-10 0-15,-5 6 0 16,-1 1-2 0,-7 10-3-16,0 6 0 15,-6 14-2-15,-2 11 1 0,-5 8 0 16,-5 12 2-16,-3 7 1 15,-2 8 0-15,-2-1 1 16,4 5-2-16,3-10-1 16,6-3-10-16,4-11-12 0,5-8-35 15,4-12-19-15,7-12-37 16,1-7-8-16,7-15-19 16,0-4 28-16,5-11 20 15,-3 3 37-15,0-4 28 16,-5 10 43-16,-4 2 22 15,-7 15 9-15,-6 6 23 16,-6 15 3-16,-5 11 16 16,-4 12-6-16,-4 10 4 15,-4 7-16-15,-2 6-4 16,2-3-24-16,0 2-5 16,5-13-11-16,7-1-5 15,5-10-9-15,6-5-3 16,5-10-4-16,6-8 0 15,-1-10-1-15,5-9 0 0,-3-4-1 16,5-13 0-16,-3 4-2 16,2-6-1-16,-2 7-1 15,-2 2-1-15,-5 13 0 16,-2 8-2-16,-6 8 1 16,-4 10-1-16,-6 6 1 15,-2 8 1-15,-2 2 0 16,-3 5 3-16,0-1 2 0,-2 4 5 15,2-3 3-15,0 3 4 16,4-7-1-16,3 3 0 16,4-9-5-16,4-5-2 15,2-9-3-15,5-6 1 16,0-8-2-16,6-12-1 16,2-2 0-16,9-12-4 15,-2-1-2-15,8-7 4 16,-4 10-4-16,-4 0 1 15,-7 13 1-15,-6 10 1 16,-8 12-4-16,-8 12 2 16,-5 7 1-16,-6 8-1 15,-3 2-4-15,-2 6-30 16,4-5-25-16,2 1-82 16,7-6-53-16,8-3-197 0,4-8-37 15,5-6-74-15</inkml:trace>
  <inkml:trace contextRef="#ctx0" brushRef="#br0" timeOffset="13131.32">21108 7005 332 0,'5'-8'285'0,"1"3"-35"16,3 1-13-16,2-3-68 16,4-4-10-16,3 3-29 0,6-9 14 15,-1-3-31-15,6-6-11 16,-2-1-27-16,3-5-16 15,-4 7-30-15,-2-1-8 16,-7 8-8-16,-6 1 4 16,-10 4-1-16,-12 4 0 15,-7 5-1-15,-12 10 0 16,-3 7-2-16,-7 13 3 16,3 4 0-16,-1 12 3 15,11-2-3-15,2 5-1 16,11-7-5-16,5 3-1 15,8-7-3-15,6-3-1 16,3-6 0-16,8-5-1 16,5-10 0-16,7-7 2 0,2-9 0 15,5-13 1-15,-2-5 0 16,6-9 1-16,-5-2-1 16,6-4 0-16,-7 6-1 15,-1 1 0-15,-6 11 1 16,-3 6-1-16,-10 8-1 15,-7 9 1-15,-7 8-1 0,-7 10-2 16,-6 4 1 0,-2 6-1-16,1-2-1 0,6-1 0 15,3-7-2-15,8-4-1 16,6-5 0-16,7-10 0 16,3-7 0-16,7-8 0 15,-1-5 1-15,7-8-1 16,-3-2 2-16,1-1 0 15,-5 6 0-15,-1-1 1 16,-7 8 0-16,-1 7-1 16,-5 8-1-16,-6 10-1 15,-5 8 0-15,-6 9-9 16,-3 5-11-16,-5 5-24 16,3-4-16-16,4 2-56 15,6-7-22-15,5-7-96 16,10-6-76-16,5-9-115 0,7-9-39 15</inkml:trace>
  <inkml:trace contextRef="#ctx0" brushRef="#br0" timeOffset="13429.99">22006 6924 456 0,'26'-25'331'16,"-11"-5"-21"-16,-10 8-92 16,-7 1-54-16,-8 6-68 0,-8 0 12 15,2 12-22-15,-4 3 19 16,1 5-1-16,-2 7 5 15,5 2-32-15,1 8-15 16,6 1-31-16,4 10-10 16,9-2-11-16,6 9-5 15,4-7-2-15,6 4 2 16,-1-8 2-16,1 0 13 16,-6-8 15-16,-9-1 32 15,-9-7 11-15,-10-2 11 16,-7-4-11-16,-6-5-12 15,0-4-47-15,1-5-116 16,2-5-81-16,-1-5-378 16,1 0-6-16</inkml:trace>
  <inkml:trace contextRef="#ctx0" brushRef="#br0" timeOffset="13832.87">22255 6823 547 0,'-5'-3'379'0,"0"6"-20"16,0 1-104-16,1 12-60 15,1 5-62-15,1 7-27 16,0 1-39-16,1 1-11 16,3-5-29-16,0-2-5 0,2-6-13 15,3-2-104-15,-2-5-116 16,2-6-220-16,-2-10-69 16</inkml:trace>
  <inkml:trace contextRef="#ctx0" brushRef="#br0" timeOffset="13983.51">22372 6450 995 0,'-5'-19'313'0,"-5"4"48"16,-2 9-280-16,2 9-70 16,3 9-86-16,-1 10-285 15,3 7 39-15</inkml:trace>
  <inkml:trace contextRef="#ctx0" brushRef="#br0" timeOffset="14314.2">22457 6803 658 0,'4'7'310'0,"-3"0"15"15,-2 6-169-15,1 5-10 0,0 2-54 16,2 6-6-1,2-2-25-15,7 2-11 0,-1-8-21 16,3-2-9-16,2-6-11 16,2-7 0-16,-2-5-2 15,4-4 1-15,-2-1 0 16,0-5 1-16,-5 6-3 16,-3 3 0-16,-6 3-2 0,-3 9-2 15,-3 5-1-15,1 7 0 16,-1-1 0-16,6 3-22 15,2-5-28-15,7-3-95 16,1-9-81-16,8-5-176 16,1-12-42-16</inkml:trace>
  <inkml:trace contextRef="#ctx0" brushRef="#br0" timeOffset="14513.3">23117 6220 968 0,'10'-30'366'0,"-9"10"62"16,-7 18-254-16,-9 18-21 16,-4 11-42-16,-8 16-26 15,3 9-33-15,-5 14-13 16,7 1-22-16,0 17-5 0,3-8-10 16,3 15-64-16,6-7-50 15,8 4-120-15,3-17-86 16,7 0-163-16,-2-24-29 15</inkml:trace>
  <inkml:trace contextRef="#ctx0" brushRef="#br0" timeOffset="15046.68">22922 6853 743 0,'4'17'310'0,"1"0"33"15,3 2-194-15,6 4-8 16,7-5-48-16,3 1-8 16,7-8-24-16,8-5-6 15,-1-6-16-15,2-10 1 16,-5-5-10-16,-3-8 1 16,-7-1-6-16,-8-7 0 15,-9 5-5-15,-9-4 0 16,-10 7-3-16,-9 5-3 15,-6 14-6-15,-6 10-5 0,2 7-5 16,-2 16-1-16,8 0 1 16,0 8 3-16,12-4 4 15,3 5 2-15,5-8 1 16,9 3 0-16,5-8 0 16,6-2-1-16,6-6-1 15,10-7 2-15,0-8 0 16,6-9 2-16,1-6-1 15,2-10 3-15,-4-1-2 0,6-7-1 16,-7 3-4-16,0-3 0 16,-8 6-3-16,-4 2 0 15,-6 8-1-15,-7 8 2 16,-5 8-1-16,-6 11 0 16,-5 6 0-16,-4 6 0 15,-1 3 1-15,-4 6-27 16,2-4-27-16,3 3-91 15,5-3-66-15,2-2-271 16,6-8 3-16</inkml:trace>
  <inkml:trace contextRef="#ctx0" brushRef="#br0" timeOffset="15205.3">23553 6974 463 0,'7'-11'425'0,"1"8"-62"15,2 2-59-15,-1-2-133 16,4 2-56-16,0 2-81 16,6-2-33-16,-1-5-46 15,10 0-126-15,0-4-86 16,4-2-124-16,-3 0-94 16</inkml:trace>
  <inkml:trace contextRef="#ctx0" brushRef="#br0" timeOffset="15548.81">23860 6902 164 0,'0'6'367'0,"-6"2"-81"15,-1 1 7-15,-2 4-48 16,1 1-96-16,-1 7-16 16,1-1-41-16,0 5 0 15,1-1-26-15,0 3 2 16,2-1-18-16,4-1-3 16,2-5-14-16,5-3-6 15,4-10-12-15,9-6-2 16,2-9-4-16,9-12-1 15,0-5-2-15,9-8 0 16,-6-2-1-16,4-1 2 16,-7 7 0-16,-1 2 0 15,-9 11-2-15,-4 4-2 16,-7 9-2-16,-5 8-2 0,-7 7 2 16,-6 8-1-16,-4 3 2 15,2 4 0-15,-1-3-1 16,9 4-57-16,4-7-49 15,6-1-218-15,3-7-119 16,6 2-80-16</inkml:trace>
  <inkml:trace contextRef="#ctx0" brushRef="#br0" timeOffset="15947.38">24333 6991 594 0,'-7'14'403'15,"1"-6"-34"-15,4 3-72 16,5-7-138-16,8-2-10 16,5-2-51-16,6-4-2 15,2-6-25-15,5-1-11 16,-4-3-22-16,0-3-7 0,-6-2-14 15,-5 0-2-15,-7 6-3 16,-10-4-1-16,-9 5-3 16,-11 8-2-16,-7 5-2 15,-14 6-3-15,-1 6 3 16,-1 8 13-16,8 2 3 16,4 5 6-16,13 0 6 15,11 6 5-15,9 0-10 16,9 1-1-16,9-6-4 15,18 1-4-15,3-7-7 0,10-6-59 16,3-5-17-16,10-9-470 16,-10-7 93-16</inkml:trace>
  <inkml:trace contextRef="#ctx0" brushRef="#br0" timeOffset="17098.12">18377 7468 796 0,'6'-40'282'0,"-6"18"47"16,-7 19-226-16,-7 21-9 16,-6 18-47-16,-7 21-15 15,-2 11-21-15,-4 25-4 16,3-7-3-16,2 11 1 16,6-15 4-16,8-3 8 15,10-22 3-15,12-9 7 16,7-21 4-16,13-16 11 15,7-18-1-15,16-18 7 16,4-13-1-16,14-19 0 16,-1 2-11-16,6-7 0 15,-11 8-21-15,-4 3-127 0,-17 15-312 16,-6 3 48-16</inkml:trace>
  <inkml:trace contextRef="#ctx0" brushRef="#br0" timeOffset="17237.96">18461 8114 581 0,'-25'44'257'0,"-2"4"7"16,8-6-148-16,8-1-49 16,11-11-40-16,11-7-192 15,8-11-100-15,9-15-33 16</inkml:trace>
  <inkml:trace contextRef="#ctx0" brushRef="#br0" timeOffset="17565.12">18858 8041 416 0,'-19'-11'326'15,"-1"5"-38"-15,-5 7-46 16,0 1-108-16,-3 8-18 15,3 5-46-15,0 8 4 0,5 2-14 16,3 12 1-16,5-2-13 16,10 5-9-16,10-8-17 15,6-1-4-15,7-10-10 16,5-6-1-16,-2-12 0 16,4-7 0-16,-5-8 1 15,-2-11 4-15,-4-2 0 16,-4-7 0-16,-9 1-14 15,-5-6-66-15,-5 4-51 0,-5 3-103 16,-3 12-96-16,-2 10-71 16,1 17-41-16</inkml:trace>
  <inkml:trace contextRef="#ctx0" brushRef="#br0" timeOffset="17897.04">19078 8238 371 0,'29'-25'329'0,"-7"-11"-50"16,-20 1-79-16,-5-2-25 15,-8 4-88-15,-8 1-26 16,-6 10-25-16,-5 4-8 16,4 9-14-16,-2 7 2 15,7 10 1-15,2 10 4 16,9 4-2-16,0 4 0 0,9 3-5 15,5 6-3-15,5-4-6 16,5 6-1-16,1-3-2 16,2 3 3-16,-4-5 2 15,-3 1 3-15,-5-9 6 16,-8-1 11-16,-5-6 2 16,-6-1 3-16,-5-5-2 15,-4-4-4-15,0-7-33 16,-2-12-96-16,7-11-104 0,5-25-176 15,10-10-67-15</inkml:trace>
  <inkml:trace contextRef="#ctx0" brushRef="#br0" timeOffset="18099.25">19415 7509 613 0,'19'-5'279'16,"-13"37"21"-16,-7-3-142 15,-6 10-22-15,-5 17-32 16,-1 1-44-16,-6 15-12 16,1-5-25-16,-2 9-4 15,3-9-28-15,2 6-113 16,6-10-114-16,4-1-114 0,6-18-112 16</inkml:trace>
  <inkml:trace contextRef="#ctx0" brushRef="#br0" timeOffset="18697.14">19302 8121 597 0,'1'8'337'0,"5"-2"13"16,7-4-118-16,9-4-33 16,1-6-41-16,9-7-28 15,-5-2-38-15,5-6-19 16,0 0-39-16,0-1-6 15,-10 1-10-15,-5 3-3 16,-11 9-8-16,-14 5-7 16,-8 10-5-16,-12 11-6 15,-3 5 0-15,-4 11 0 16,5 4 5-16,1 7-1 16,9-2 1-16,7 7-1 15,5-6 2-15,8 1-1 16,8-11 2-16,7-5 1 15,2-11 2-15,9-10 3 16,-1-8 2-16,6-10 1 0,1-4 2 16,6-14-1-16,-4 0 0 15,0-8 0-15,-8 3 0 16,-1 0-1-16,-8 8 0 16,0 5-1-16,-8 8-3 15,-2 8-1-15,-5 6-2 16,-5 12 0-16,-2 4-1 0,-2 10 1 15,-3 2 1-15,2 8-1 16,2-1 0-16,2-1 0 16,7-6 1-16,5-5 0 15,4-12 1-15,7-10 1 16,-1-9 1-16,10-13 1 16,-1-6 0-16,6-11-1 15,-1-1 0-15,5 3 0 16,-6 9-1-16,-3 8 1 15,-8 16 1-15,-8 12 2 16,-7 10 2-16,-6 9 0 16,-5 4 1-16,-4 7-37 15,1-3-63-15,3 0-363 16,0-5 63-16</inkml:trace>
  <inkml:trace contextRef="#ctx0" brushRef="#br0" timeOffset="19296.71">20448 8146 705 0,'4'0'303'0,"-7"-4"26"0,-5-2-188 16,-4-1-14-16,-2-2-50 15,-9-3-9-15,-2 4-15 16,-6 0-6-16,-1 1-9 16,-3 6-4-16,7 2-16 15,2 6-7-15,7 6-5 16,7 5 0-16,7 4-1 15,6 8-1-15,8 2 0 16,6 9 0-16,1-4 0 0,5 3-1 16,-5-8 1-16,-2 0 0 15,-3-9 2-15,-7-1 4 16,-5-9 8-16,-4-1 14 16,-4-8 5-16,-8-7 3 15,-2-5-2-15,-5-7-6 16,-2-7-32-16,-4-8-77 15,3-4-69-15,2-8-299 16,8 0 2-16</inkml:trace>
  <inkml:trace contextRef="#ctx0" brushRef="#br0" timeOffset="19496.9">20657 7618 739 0,'25'-4'288'0,"-14"10"49"0,-5 20-199 16,-6 18 8-16,-7 6-46 16,-3 16-17-16,-2 2-30 15,-4 13-15-15,2-12-18 16,0 9-3-16,2-10-7 16,2 5-41-16,3-14-55 15,2-5-182-15,4-17-128 16,-2-9-73-16</inkml:trace>
  <inkml:trace contextRef="#ctx0" brushRef="#br0" timeOffset="19694.66">20458 8075 860 0,'2'-5'418'0,"2"0"23"16,2 4-227-16,7 6-21 15,3 0-87-15,6 3-28 16,0 1-43-16,9 2-9 16,-3-3-22-16,8 3-90 15,-3-1-73-15,8 2-317 16,-7-2-10-16</inkml:trace>
  <inkml:trace contextRef="#ctx0" brushRef="#br0" timeOffset="19993.18">20857 8165 465 0,'9'-23'242'0,"-4"6"26"16,-9 10-104-16,-5 12-42 16,0 7-27-16,-4 13-39 15,-1 5-33-15,-1 11-10 16,5 2-8-16,0 3-7 16,3-8-30-16,0 1-114 15,4-10-108-15,5-2-37 16,1-9-134-16</inkml:trace>
  <inkml:trace contextRef="#ctx0" brushRef="#br0" timeOffset="20461.38">20916 8296 522 0,'7'1'302'15,"-2"-4"-1"-15,3-2-115 16,4-1-3-16,2-3-55 15,1-6 5-15,0 1-28 0,2 0-18 16,-1 3-33-16,-2 1-13 16,-5 6-24-16,0 4-5 15,-6 6-5-15,-9 5-1 16,-3 4-2-16,-2 10-1 16,-4-1-1-16,-4 7-1 15,6-5 0-15,4 4-2 16,3-9 0-16,8-1-1 15,8-10 0-15,7-5 0 16,3-9 1-16,7-8 2 16,1-7 3-16,3-10-1 15,-3-3 1-15,2-7 1 16,-6 5-1-16,-1 0-1 16,-7 11 1-16,-6 7-1 15,-6 11 0-15,-5 11-1 16,-5 9 0-16,-7 11-2 0,1 5 0 15,-3 8 1-15,1-5-1 16,5 0-40-16,7-8-52 16,7-6-102-16,5-9-117 15,10-7-114-15,1-10-62 16</inkml:trace>
  <inkml:trace contextRef="#ctx0" brushRef="#br0" timeOffset="20729">21695 7701 633 0,'13'-41'254'0,"-8"10"23"16,-8 18-148-16,-10 20-81 15,-7 15-17-15,-13 24-13 16,0 14-16-16,-14 18-2 16,3 2 2-16,-3 8 1 15,7-10 15-15,7-1 4 16,17-18 1-16,12-6 9 15,14-20 9-15,13-12 9 16,7-14 9-16,11-12 14 16,-1-13-5-16,7-9-4 15,-8-2-21-15,1-5-51 16,-11 4-70-16,-1 1-302 0,-9 11 37 16</inkml:trace>
  <inkml:trace contextRef="#ctx0" brushRef="#br0" timeOffset="20833.97">21650 8253 316 0,'-29'42'282'16,"0"3"-45"-16,11-11-55 16,3 0-55-16,9-9-64 0,6-2-26 15,8-5-19-15,7-8-128 16,7-8-143-16,10-6 5 16</inkml:trace>
  <inkml:trace contextRef="#ctx0" brushRef="#br0" timeOffset="21063.27">22168 7712 605 0,'11'-30'300'0,"-5"10"31"16,-9 15-121-16,-11 20-76 16,-6 12-11-16,-10 24-10 15,-6 6-36-15,-5 18-2 16,2-3-25-16,-1 7-10 15,8-10-20-15,3 11-13 16,11-14-25-16,6 4-74 16,7-12-53-16,2-3-173 0,3-20-98 15,0-4-55-15</inkml:trace>
  <inkml:trace contextRef="#ctx0" brushRef="#br0" timeOffset="21463.1498">21922 8237 538 0,'7'-10'397'16,"-6"2"-36"-16,0 2-60 16,-3 1-126-16,2 7-32 15,0 3-67-15,1 6-17 16,-1 5-33-16,5 10-9 16,-3 0-10-16,4 5-2 15,-2-1-3-15,2 1 1 16,3-8-1-16,4 0 0 15,-2-8 0-15,4-3 0 16,-2-8-1-16,6-6 0 16,-1-5 1-16,6-9-1 15,1-7 1-15,6-4 2 16,-6-3-1-16,5-3-1 16,-6 6 1-16,-2 4 0 0,-8 9-2 15,-4 10 0 1,-6 6 4-16,-6 14 8 0,-3 4 3 15,-4 6 3-15,1 0 1 16,0 6-3-16,1-8-8 16,3 5-5-16,3-5-22 15,3-2-69-15,6-7-48 16,6-3-186-16,1-9-129 16,6-7-45-16</inkml:trace>
  <inkml:trace contextRef="#ctx0" brushRef="#br0" timeOffset="21650.69">22531 8320 318 0,'16'-12'379'0,"-4"2"-84"16,-4 7-49-16,-6 6-46 15,-3 5-98-15,-11 6-17 16,1 6-19-16,-5 8-1 16,-1 0-22-16,1 3-8 15,7-1-13-15,0 2-19 16,4-8-39-16,5-1-90 15,5-7-89-15,9-6-161 16,2-6-52-16</inkml:trace>
  <inkml:trace contextRef="#ctx0" brushRef="#br0" timeOffset="21813.47">22617 8424 958 0,'-3'-2'435'15,"9"-2"32"-15,5 0-236 16,12-2-35-16,3-6-74 16,9 2-24-16,1-2-85 0,11-6-502 15,-3-9 128-15</inkml:trace>
  <inkml:trace contextRef="#ctx0" brushRef="#br0" timeOffset="25861.82">19475 8939 621 0,'25'-18'327'16,"4"-6"20"-16,-8 3-149 15,-6 1 0-15,-10 4-57 16,-13 4-20-16,-11 6-39 16,-18 5-14-16,-5 8-32 15,-12 9-2-15,1 7-8 16,-12 10-2-16,9 5-3 0,-11 12-1 15,11 2-8-15,1 13-4 16,19-2-2-16,8 6-2 16,22-12-3-16,15-1 0 15,17-17-1-15,14-2-53 16,8-13-54-16,12-1-303 16,3-10-49-16,-1-9-140 15</inkml:trace>
  <inkml:trace contextRef="#ctx0" brushRef="#br0" timeOffset="26231.45">19787 9177 368 0,'6'-23'396'0,"-6"-1"-48"16,-1-4-20-16,-5 1-94 16,-1 4-56-16,-8 0-22 0,-1 8-44 15,-7 4-16-15,-5 3-39 16,-9 4-11-16,0 4-23 15,-8 8-10-15,4 5-8 16,-2 13-2-16,10 9-5 16,2 19-2-16,10 4-1 15,6 10-1-15,10-6 0 0,10 4-2 16,9-18 3-16,13-2-1 16,8-16 4-16,17-8 1 15,2-16 4-15,12-19 0 16,-5-14 2-16,7-18 2 15,-10-5 0-15,-1-20 3 16,-14 4 1-16,-10-8 5 16,-18 10 1-16,-21-8-8 15,-18 18-11-15,-21 9-38 16,-7 19-26-16,-12 18-59 16,6 20-31-16,-4 22-174 15,14 12-108-15,4 16-29 16</inkml:trace>
  <inkml:trace contextRef="#ctx0" brushRef="#br0" timeOffset="26660.98">20134 9486 772 0,'-37'10'379'16,"26"1"18"-16,-6-5-151 15,14-1-58-15,11-4-12 16,8-4-53-16,7 0-5 15,-3-1-40-15,4 2-14 16,-5 2-29-16,-6 6-9 16,-10 8-13-16,-6 11-5 15,-9 3-9-15,-10 10-6 16,-2-1-4-16,-8 2-3 16,4-5 2-16,0 0 4 15,7-6 5-15,7 0-2 0,10-7 0 16,12-5-1-16,11-6 3 15,17-9-45-15,7-9-65 16,18-7-396-16,0-7 66 16</inkml:trace>
  <inkml:trace contextRef="#ctx0" brushRef="#br0" timeOffset="27082.75">20659 9368 794 0,'-34'-2'354'15,"3"-3"45"-15,23 6-196 16,-2-1-10-16,10 2-49 16,9-6-27-16,8 2-41 0,14-2-17 15,7 0-24-15,14-4-101 16,7 3-407-16,8-4 105 16</inkml:trace>
  <inkml:trace contextRef="#ctx0" brushRef="#br0" timeOffset="27629.74">21304 9078 664 0,'7'-45'332'16,"-1"-1"24"-16,-3 12-166 0,0 11 4 16,-7 13-65-16,-6 18-22 15,-4 13-41-15,-3 17-18 16,-2 8-28-16,2 19-7 16,3 0-9-16,1 16-2 15,4-6-1-15,2 4 0 16,6-14-1-16,8-3-1 15,5-23 1-15,12-9 1 16,3-19 7-16,15-22 15 16,5-15 9-16,19-23 7 15,-1-11 1-15,12-16-1 16,-9-1-13-16,3-6-29 16,-17 14-45-16,1 5-118 0,-14 19-136 15,-5 13-174-15,-17 18-80 16</inkml:trace>
  <inkml:trace contextRef="#ctx0" brushRef="#br0" timeOffset="28128.12">21715 9483 533 0,'-2'7'349'15,"8"-2"-11"-15,8-7-59 16,6-5-84-16,7-8-15 15,3-4-65-15,5-4-15 16,-4 0-49-16,0-2-13 16,-7 4-18-16,-6 3 0 15,-10 2-2-15,-11 5-1 16,-12 7-6-16,-11 2-4 16,-8 5-5-16,-9 5-4 15,0 2-3-15,0 7-1 16,9 1 0-16,1 7-3 15,14 2-2-15,4 5-4 16,7 1 3-16,8 5 1 16,7-4 6-16,7-3 4 0,5-8 5 15,12-11 4-15,3-14 0 16,12-11 1-16,1-12 0 16,12-10-1-16,-8-1-1 15,3-4 1-15,-13 6-1 16,-3 2 0-16,-15 10-2 15,-4 6 0-15,-9 9-2 16,-9 10 0-16,-8 10-1 16,-9 15 1-16,-4 4 0 0,-6 12-1 15,4-2-1-15,4 5-14 16,6-9-10-16,8-2-46 16,5-8-27-16,4-7-90 15,0-10-54-15,4-11-195 16,5-10 1-16</inkml:trace>
  <inkml:trace contextRef="#ctx0" brushRef="#br0" timeOffset="28762.89">22172 9490 561 0,'-2'-4'392'0,"0"0"-21"16,2 3-115-16,3-3-17 15,4-2-82-15,3-3-23 16,2 1-37-16,5-4-19 15,2 0-31-15,4-1-12 0,-4 2-14 16,3 0-5-16,-4 7-7 16,-6 5-1-16,-5 5-1 15,-7 8 0-15,-3 6 0 16,-10 4 0-16,-2 6-1 16,-3 6-1-16,5-3-1 15,1-1-3-15,7-6-1 16,8-7-1-16,5-8 1 15,6-10-1-15,2-8 2 16,11-8 0-16,0-7 1 0,10-11 0 16,-2 0 0-16,3-5-1 15,-7 6 1-15,-2 2-1 16,-11 9 0-16,-4 5 2 16,-7 9 0-16,-5 9 3 15,-3 8 2-15,-7 7 0 16,-1 6 1-16,-4 9-2 15,0-1-3-15,-2 7-1 16,5-4-1-16,1-3 0 16,7-7-2-16,5-5 1 15,6-11-1-15,10-11 1 16,4-7 1-16,7-13 2 16,2-6 0-16,6-7 0 0,-1 3-1 15,3-6-1-15,-5 10-1 16,-3 5 0-1,-10 9 0-15,-5 8 1 0,-9 9 0 16,-10 9 2-16,-6 4 0 16,-6 8 2-16,-3 1-1 15,-4 5-8-15,5-1-15 0,0 8-34 16,6-4-22-16,4 4-52 16,6-8-20-16,6-7-88 15,5-8-28-15,4-8-181 16,2-8-2-16</inkml:trace>
  <inkml:trace contextRef="#ctx0" brushRef="#br0" timeOffset="29229.87">22975 9560 175 0,'12'-8'387'0,"2"1"-68"16,-7 0 12-16,1 0-27 15,3-1-94-15,4-4-22 16,-2-2-51-16,8-3-18 15,-1-3-40-15,4-1-17 16,-7 0-29-16,2 1-10 16,-8 5-11-16,-5 3 3 0,-8 3-3 15,-9 8 0-15,-9 6-2 16,-12 8-2-16,-3 3-4 16,-9 10-2-16,4 4 0 15,-2 7 2-15,10-2 0 16,4 6 1-16,12-4 1 15,10-1 0-15,12-9-1 0,11-2 1 16,6-15-1-16,11-4 2 16,0-12-1-16,7-7 2 15,-2-6-2-15,5-7 1 16,-6-1-2-16,2-3 1 16,-4 2-1-16,0 0 0 15,-9 10 0-15,1 3-1 16,-9 7-1-16,-5 10 1 15,-8 9-1-15,-9 8 2 16,-10 9 0-16,-7 10 1 16,-2-1-2-16,-2 4 0 15,8-4-1-15,6-2-16 16,7-12-18-16,9-6-82 16,7-12-72-16,9-19-333 15,2-15 19-15</inkml:trace>
  <inkml:trace contextRef="#ctx0" brushRef="#br0" timeOffset="29360.12">23612 9057 1014 0,'-8'-28'458'0,"-3"10"4"16,-6 10-247-16,3 9-110 16,-6 8-68-16,6 11-94 0,4 10-405 15,11 1 97-15</inkml:trace>
  <inkml:trace contextRef="#ctx0" brushRef="#br0" timeOffset="30860.53">23695 9534 774 0,'-4'7'425'16,"-4"-3"-17"-16,-3-4-132 15,3-2-136-15,-3 2-19 16,-3 4-54-16,-8 5-4 15,-4 5-23-15,-6 9-3 16,5 7-10-16,-2 3-3 16,8-1-7-16,8 2-6 15,11-11-8-15,9-8-3 16,9-8-1-16,13-14 1 0,2-11 1 16,12-16 1-16,-2-7 2 15,11-18 0-15,-4 0 1 16,10-16 0-16,-5 4-1 15,1-16 1-15,-13 10-1 16,-4-1 0-16,-12 19-1 16,-14 10-1-16,-6 29-2 15,-12 19-1-15,-11 19-2 0,-17 22-1 16,-2 11 1-16,-9 14 3 16,5-2 1-16,-1 9 1 15,14-10 2-15,5 5-2 16,12-9-1-16,9 0-2 15,8-12-1-15,9-4-2 16,5-15 1-16,10-9 1 16,-2-14 1-16,5-8 3 15,-4-12 1-15,3-12 1 16,-5-3 0-16,-1-7-1 16,-5 4 0-16,-3 4 1 15,-6 8 0-15,-6 9 3 16,-5 8 3-16,-6 6 1 15,-5 8 0-15,-2 7-1 16,2 3-4-16,1 5-2 0,5 0-2 16,4-1-1-16,4-3-1 15,5 0 0-15,0-9-1 16,4-1 2-16,2-5-1 16,4-7 2-16,3-7 0 15,5-8 1-15,-1-4 0 16,6-8 1-16,-4 1 0 15,3-1 1-15,-4 7 0 16,4 2 2-16,-6 6-1 0,0 4-1 16,-7 7 1-16,-4 5 0 15,-9 4 2-15,-7 8 2 16,-6 4 1-16,-7 9 0 16,0 1-3-16,0 6-2 15,5-3-2-15,7 5-1 16,7-7-2-16,8-3-2 15,6-7 1-15,9-8-1 16,3-10 1-16,5-6 1 16,1-10 1-16,4-8 2 15,-5-3 0-15,4-5 0 16,-6 0 0-16,-1-4 0 16,-7 8 1-16,-4-1 0 0,-10 10 0 15,-6 3-4-15,-10 9-2 16,-7 7-7-16,-6 8-3 15,0 6-1-15,2 0 1 16,3 7 1-16,6-1 4 16,5 0-1-16,4-5 1 15,4 2-1-15,3-5 1 16,4-3-1-16,0-2 3 16,4-1 0-16,1-4 3 0,3-2 0 15,0-2 1-15,2-4-1 16,0-4-5-16,7-4-8 15,-2-2-1-15,4-4-1 16,0 1 0-16,4-4 5 16,-5 4 8-16,1-4 2 15,-4 2 1-15,2 0 5 16,-7 3 3-16,-2 3 2 16,-7 4 0-16,-2 2 1 15,-6 2-3-15,-4 4 1 16,-5 1-3-16,-7 6 1 15,-9 4-1-15,-9 7-2 16,-5 2-2-16,-7 9 1 16,0 1 0-16,1 5 0 0,8-3 0 15,6 0 0-15,12-8-1 16,12-3-1-16,9-8-2 16,10-7 1-16,7-8 1 15,7-10 2-15,-2-7 1 16,6-8 0-16,-5-1 0 15,2-2 2-15,-6 6 2 16,0 3 0-16,-7 9 1 16,0 10 3-16,-7 11-3 15,0 12 0-15,-5 6-1 0,-2 14 0 16,-6 2-3-16,-6 7 0 16,-4-2-1-16,-6 8 0 15,-4-5 1-15,-8 3 4 16,0-2 4-16,-12 11 12 15,0-8 5-15,-15 7 12 16,-1-7-1-16,-12-2-1 16,8-14-12-16,-2-8-27 15,15-14-49-15,8-15-106 16,16-15-53-16,6-19-395 16,11-5 35-16</inkml:trace>
  <inkml:trace contextRef="#ctx0" brushRef="#br0" timeOffset="35343.84">14829 13818 94 0,'-21'-3'59'0,"-7"4"-13"16,-1 2-21-16,-2 3 0 16,-1-1 7-16,-7 1 29 15,2-1 23-15,-10 3 17 16,-1-1-7-16,-7 4-13 16,5-1-37-16,-11 3-14 15,5-4-18-15,-9 3 1 16,5-2 0-16,-10-1 10 15,8-3 5-15,-12-2 15 16,7 1 1-16,-14-3 6 16,5 2-9-16,-10 0-4 15,7 2-13-15,-9-2-5 16,7-1-8-16,-7 2-2 16,11-1-3-16,-8 1 1 15,10-4-1-15,-2 0 3 0,10-2 0 16,-7-2 1-16,10-2-1 15,-4 2-1-15,6-3-3 16,-6 0 0-16,9 0-3 16,-9-2 1-16,10 0-2 15,-7-1 2-15,4 2 0 16,-7 0 2-16,9 4 1 16,-12-4 4-16,8 4 0 0,-9-1 3 15,6 0-1-15,-14-1 0 16,9 3-3-16,-12 1 0 15,12-2-4-15,-16-4 2 16,13 2-1-16,-12-2 6 16,6 0 1-16,-11 2 2 15,9 0-2-15,-11 2 1 16,10-2-6-16,-10 0 0 16,10 2-4-16,-6 1 1 15,10-3-2-15,-11 2 1 16,13-2-1-16,-13 0-1 15,10 0 0-15,-9 1 0 16,8 0-1-16,-11-1-1 16,12 1 0-16,-13 1 1 15,11 0 0-15,-6-1-1 0,10 2 1 16,-10-2 0-16,12 3 0 16,-9-1 3-16,7 1 3 15,-8 0 2-15,10-1 1 16,-9 1 0-16,9-1-1 15,-8 2-2-15,12 0-2 16,-6 1 1-16,11 0-1 16,-8 0 3-16,10 1 3 15,-4 0 2-15,9 1 1 0,-3 0 0 16,10-1-4-16,-5 1-2 16,8-3-3-16,-9 0 0 15,7 2-2-15,-7-4 0 16,4 1 3-16,-4 0 9 15,8 1 4-15,-1-1 4 16,5-1 1-16,-1-1-2 16,8 0-9-16,0-3-1 15,9 0-1-15,7 2-55 16,15-1-87-16,11 2-220 16,8-2-11-16</inkml:trace>
  <inkml:trace contextRef="#ctx0" brushRef="#br0" timeOffset="36177.11">7772 13679 299 0,'-7'-4'187'16,"2"2"-4"-16,-6 1-46 16,-5 1-56-16,-9 0-14 15,-3 1-31-15,-13-1-9 16,-1-1-11-16,-8 0 20 16,6 0 12-16,-4-1 15 15,7 4 1-15,0 0 1 16,6 2-22-16,3 2-9 15,11 3-18-15,9 2-5 16,8-2-5-16,15 6 5 16,8-2 2-16,15 2 19 0,9-1 11 15,18 3 16-15,3-3-1 16,15 1 5-16,-4-1-13 16,8 0-3-16,-11-1-16 15,-1-1 1-15,-14 0-9 16,-9-1-1-16,-18 1-30 15,-11 3-104-15,-19 0-139 16,-16 5-134-16,-6-4-106 16</inkml:trace>
  <inkml:trace contextRef="#ctx0" brushRef="#br0" timeOffset="36962.89">7384 13663 104 0,'9'-5'194'0,"4"0"-24"15,1 2-5-15,9 1-10 16,1 1-55-16,10 2-22 16,-1 0-36-16,13 2-10 15,-2 1-14-15,6-1-32 16,-5-1-73-16,7 3-124 16,-11 0-12-16</inkml:trace>
  <inkml:trace contextRef="#ctx0" brushRef="#br0" timeOffset="40477.11">7734 13759 227 0,'-21'3'174'0,"5"-6"9"16,9-5 25-16,5-4-29 16,-3-2 39-16,-2-1-23 15,-7-1 6-15,-4 3-50 0,-3 4-10 16,0 4-48-16,1 8-18 15,2 6-34-15,3 3-12 16,5 5-19-16,5 2-5 16,10 0-4-16,8-2 1 15,4-4 0-15,11-4 1 16,-3-6 1-16,4-7 2 16,-7-6 0-16,1-5 2 15,-11-1 1-15,-2-2 2 16,-12 2-1-16,-1 2 1 15,-9 7-3-15,-2 7-2 16,-4 6-4-16,0 8-1 16,2 3-3-16,5 6 0 15,4-6 1-15,8 3 0 16,11-9 0-16,9-4 2 16,2-7 0-16,7-5 1 0,2-7 0 15,-3-6 3-15,-5-4-1 16,-2-5 3-16,-9 5-1 15,-10-1 1-15,-9 8-2 16,-11 7-2-16,-5 9-3 16,-8 11-1-16,1 4-3 15,-1 12 2-15,7 0 0 0,7 6 2 16,12-3 1-16,11 0 2 16,13-7-1-16,14-8 1 15,3-7-1-15,5-13 3 16,-3-10 0-16,-4-8 3 15,-10 0 1-15,-11-2 5 16,-16 5 1-16,-13 7-1 16,-12 9-6-16,-8 6-30 15,0 6-44-15,3 6-239 16,11-4-165-16,12-7-60 16</inkml:trace>
  <inkml:trace contextRef="#ctx0" brushRef="#br0" timeOffset="45174.65">2690 12995 437 0,'-31'12'322'15,"8"-12"-42"-15,16-18-93 16,21-13-45-16,19-11-57 16,24-11-3-16,7 0-9 15,15-4 7-15,-8 12-15 16,1 8-12-16,-18 13-23 15,-8 14-9-15,-17 17-11 0,-17 18 2 16,-14 12-1-16,-19 22 0 16,-11 3 0-16,-15 15-2 15,1-4-5-15,-12 11-3 16,3-10-2-16,-3 10 3 16,12-13 2-16,4 4 5 15,20-14 1-15,13-2 0 16,15-20-2-16,15-5 1 15,11-12 0-15,14-11-23 16,5-10-49-16,12-4-333 16,-5-5 70-16</inkml:trace>
  <inkml:trace contextRef="#ctx0" brushRef="#br0" timeOffset="45360.06">2823 13218 952 0,'-34'18'340'0,"-3"-3"45"16,15 5-231-16,19-1-94 15,12 1-11-15,15-3-26 16,19-4-5-16,10-7-35 16,20-9-102-16,0-7-103 15,17-7-176-15,-8-3-81 0</inkml:trace>
  <inkml:trace contextRef="#ctx0" brushRef="#br0" timeOffset="45841.98">3336 13325 821 0,'-23'30'268'0,"4"-5"65"15,8-10-213-15,20-3-16 16,7-12-8-16,9-11-6 15,2-4-22-15,6-11-4 16,-5-3-27-16,0-7-5 16,-11 6-12-16,-4 1-10 15,-10 9-12-15,-12 7-16 0,-10 10-11 16,-12 11-2 0,-8 7 1-16,-9 12 2 15,5 6 12-15,3 8 3 0,12-1-2 16,12 3 4-16,13-8 2 15,13-4 1-15,10-12 1 16,14-9 4-16,5-9 4 16,9-12 4-16,-1-6 1 15,1-11 4-15,-6 0 0 16,-1-9 1-16,-9 6-3 16,-2 1-1-16,-10 9-5 0,-9 7 0 15,-7 12-4-15,-8 11 0 16,-5 8 0-16,-7 16-2 15,-1 5 0-15,-4 12-1 16,4-2 0-16,4 3 1 16,10-10 0-16,9-7-4 15,9-14-18-15,12-12-55 16,3-14-41-16,11-17-252 16,3-9 22-16</inkml:trace>
  <inkml:trace contextRef="#ctx0" brushRef="#br0" timeOffset="46424.5">3988 12893 281 0,'-13'25'303'0,"5"-6"-35"16,-2 1-6-16,2 0-75 15,-1 2-21-15,-2-2-67 16,0 6-18-16,-1 1-31 16,-3 10-11-16,1-1-20 0,-1 14-5 15,0-1-4-15,3 12 0 16,1-4-13-16,6 8-68 15,5-8-70-15,8-2-218 16,7-14-20-16</inkml:trace>
  <inkml:trace contextRef="#ctx0" brushRef="#br0" timeOffset="46597.78">3759 13301 947 0,'-7'1'350'0,"-2"-4"56"16,4 0-250-16,6-2-14 16,8 2-40-16,6-2-25 15,4 3-27-15,12 1-7 0,3 2-41 16,10 3-96-16,1 1-64 16,7 2-299-16,-6-1-17 15</inkml:trace>
  <inkml:trace contextRef="#ctx0" brushRef="#br0" timeOffset="46763.97">4164 13312 765 0,'-16'15'340'15,"-3"9"15"-15,-2 3-199 0,-1 9-51 16,5-1-48-16,0 7-27 16,3-6-17-16,3 0-1 15,7-8-4-15,4-4-25 16,4-9-50-16,8-12-301 15,2-14 60-15</inkml:trace>
  <inkml:trace contextRef="#ctx0" brushRef="#br0" timeOffset="46895.51">4321 12838 873 0,'-10'-9'276'16,"-5"8"39"-16,-5 11-241 15,4 10-133-15,0 12-251 0,7 9 38 16</inkml:trace>
  <inkml:trace contextRef="#ctx0" brushRef="#br0" timeOffset="47191.13">4275 13860 569 0,'4'30'326'0,"3"-20"7"15,2-20-135-15,6-20-21 16,3-17-60-16,3-23-11 16,-6-7-32-16,1-26-2 15,-3-3-16-15,-1-25-7 16,-3 3-18-16,3-18-11 16,0 22-9-16,0 12 11 15,-4 36 2-15,1 21 1 16,-5 33-4-16,-3 15-7 15,-1 12-14-15,3 14-32 16,-1 8-48-16,4 13-151 16,3 8-214-16,0 14-27 15</inkml:trace>
  <inkml:trace contextRef="#ctx0" brushRef="#br0" timeOffset="47493.0899">4334 13452 694 0,'-23'28'333'15,"10"-8"11"-15,14-18-160 16,14-6-28-16,8-7-28 16,10-9 11-16,-1-7-19 15,12-6-8-15,-2-1-42 0,7-5-18 16,-4 11-32-16,1 4-7 16,-13 13-6-16,-6 10-4 15,-12 13-5-15,-11 12 0 16,-8 10-3-16,-8 11 2 15,0 1 3-15,-6 8 0 16,5-9-7-16,1 1-25 16,5-11-19-16,6-6-58 15,7-16-40-15,5-10-89 16,4-17-102-16,9-21-82 16,-2-14-47-16</inkml:trace>
  <inkml:trace contextRef="#ctx0" brushRef="#br0" timeOffset="47596.96">4912 12745 674 0,'-5'-29'351'16,"-5"12"-23"-16,-2 17-180 15,-3 13-48-15,-1 6-89 16,-1 15-112-16,4 1-116 16,8 4-110-16,10-7-84 15</inkml:trace>
  <inkml:trace contextRef="#ctx0" brushRef="#br0" timeOffset="47891.0199">5196 12687 502 0,'10'-12'233'0,"-17"16"1"16,-12 20-129-16,-12 24-42 16,-4 12-34-16,-10 25-6 15,2 1-1-15,-3 18 23 16,10-12 9-16,2 9 18 15,12-19 1-15,9-2 6 16,9-20-17-16,10-6 4 16,5-21-11-16,13-13 23 15,4-15-3-15,12-14 9 16,2-14-11-16,10-11-1 16,-3-3-33-16,6-11-64 15,-9 5-71-15,-1-2-332 16,-9 7 30-16</inkml:trace>
  <inkml:trace contextRef="#ctx0" brushRef="#br0" timeOffset="48014.98">5153 13478 301 0,'-36'51'319'0,"8"-15"-66"16,7-1-10-16,11-7-132 16,3-3-31-16,9-6-52 15,5-5-5-15,4-9-10 0,13-8-37 16,7-7-59-16,17-15-191 15,7-7 12-15</inkml:trace>
  <inkml:trace contextRef="#ctx0" brushRef="#br0" timeOffset="48149.99">5697 13059 128 0,'27'-48'230'16,"-15"23"-51"-16,-12 12 2 15,-7 16-52-15,-13 12-34 16,-5 9-57-16,-6 11-11 15,2 2-68-15,-3 11-155 16,10-7 19-16</inkml:trace>
  <inkml:trace contextRef="#ctx0" brushRef="#br0" timeOffset="48926.32">5592 13545 811 0,'-4'-29'380'0,"-6"0"10"16,-4 8-202-16,-9 2-24 16,-3 8-66-16,-9 7-13 15,3 11-28-15,-5 8-16 16,6 7-24-16,1 11-8 16,7 1-7-16,2 8-2 15,8-4-1-15,10 0-2 16,6-9-1-16,10-6 2 15,6-11 1-15,11-12 5 16,0-12 3-16,5-8 4 16,-2-6 0-16,-1-4 0 15,-9 5-4-15,-4 3-4 16,-7 9-2-16,-9 8-2 16,-5 11-2-16,-6 7 1 15,-1 3 1-15,-1 5-34 16,6-1-37-16,3-1-124 0,5-4-219 15,8-7-41-15,3-9-149 16</inkml:trace>
  <inkml:trace contextRef="#ctx0" brushRef="#br0" timeOffset="49133.18">5885 12833 642 0,'3'-45'433'0,"-5"9"-14"15,-1 15-135-15,-7 18-79 16,-3 15-77-16,-5 23-36 16,-2 12-51-16,-3 21-8 15,4 4-15-15,-2 13-5 16,5-8-8-16,0 11 1 16,4-12 1-16,2 9-8 15,3-12-24-15,3 4-94 16,6-16-67-16,0-3-282 15,5-20-15-15</inkml:trace>
  <inkml:trace contextRef="#ctx0" brushRef="#br0" timeOffset="49312.89">5571 13294 855 0,'-12'1'517'0,"1"2"-46"16,3 0-140-16,9-1-175 15,9-1-12-15,3-1-58 16,14-2 0-16,5-3-17 16,16-5-23-16,9 1-73 15,13-2-522-15,-1 3 144 0</inkml:trace>
  <inkml:trace contextRef="#ctx0" brushRef="#br0" timeOffset="50242.82">6024 13530 458 0,'-6'-24'331'0,"1"5"-4"16,0 10-90-16,3 10-41 15,0 11-61-15,-2 16-21 16,-2 7-46-16,-2 16-12 16,0 2-20-16,1 8-7 0,2-7-12 15,4 7-1-15,1-6-6 16,3-1-42-16,0-8-41 16,0-6-132-16,2-13-204 15,1-10 0-15,1-13-157 16</inkml:trace>
  <inkml:trace contextRef="#ctx0" brushRef="#br0" timeOffset="50511.3">5951 13610 518 0,'-2'-25'357'0,"7"-3"-10"16,5 2-89-16,12-5-54 15,2 1-51-15,15-2-13 16,-2 5-46-16,8 7-18 15,-4 7-37-15,0 11-14 16,-13 7-16-16,-6 15 3 16,-12 3 1-16,-9 9 6 15,-10 1 1-15,-11 7 3 16,-6-6-4-16,-10 2-1 16,2-5-6-16,-1-2-29 15,6-10-24-15,7-4-63 16,8-10-51-16,6-6-122 0,8-7-171 15,7-8-2-15</inkml:trace>
  <inkml:trace contextRef="#ctx0" brushRef="#br0" timeOffset="50701.13">6377 13349 508 0,'7'0'329'0,"-3"4"-18"0,-2 7-85 16,-4 4-88-16,-1 9-32 15,-4 3-59-15,-1 5-13 16,1-3-20-16,1 4-2 16,3-6-23-16,4 0-92 15,2-6-92-15,7-6-151 16,3-6-72-16</inkml:trace>
  <inkml:trace contextRef="#ctx0" brushRef="#br0" timeOffset="51207.95">6527 13425 508 0,'0'11'319'0,"-1"-1"-10"15,2 1-108-15,6 2-14 16,3-5-51-16,7-2-7 16,5-7-23-16,9-4-6 0,2-6-34 15,2-4-10-15,-5-5-22 16,-2-3-4-16,-12 3-8 15,-4 0 4-15,-10 1-2 16,-9 2-1-16,-4 3-5 16,-13 1-6-16,-1 5-10 15,-8 9-8-15,2 11-6 16,-3 11-3-16,10 7-1 16,1 10 0-16,8 2 5 0,4 3 1 15,9-7 1-15,7 0 1 16,5-10 3-16,10-6 0 15,4-12 3-15,12-10 5 16,1-8 2-16,8-15 3 16,-4-5 1-16,6-12 0 15,-10-3-1-15,4-6-1 16,-8 6-1-16,-4 0-1 16,-7 13-3-16,-6 11-1 15,-9 12 0-15,-8 10 2 16,-4 11 1-16,-6 9 3 15,-2 5 2-15,-2 6-1 16,2-1-2-16,2 4 1 16,3-5-7-16,2 1-53 0,5-7-42 15,2-1-136-15,5-7-231 16,5-5-6-16</inkml:trace>
  <inkml:trace contextRef="#ctx0" brushRef="#br0" timeOffset="51356.24">7187 12905 943 0,'-25'15'253'0,"-8"9"69"16,6 3-281-16,7 10-71 16,13-1-69-16,14 4-220 15,14-6-1-15</inkml:trace>
  <inkml:trace contextRef="#ctx0" brushRef="#br0" timeOffset="51640.94">7337 13310 257 0,'-27'-4'274'0,"-7"-3"-48"16,6-1-35-16,0 3 1 15,6 5-60-15,2 3 0 0,10 6-17 16,3 6-2-16,7 0-36 15,8 5 1-15,3-3-17 16,2 2 18-16,1-2-5 16,-1 3 17-16,-8-3-4 15,-2 4 15-15,-8-5-15 16,-3 4-4-16,-5-3-22 16,-3 1-10-16,-2-5-22 0,2-1-6 15,-1-4-12-15,1-2-53 16,6-5-56-16,5-1-428 15,0-2 72-15</inkml:trace>
  <inkml:trace contextRef="#ctx0" brushRef="#br0" timeOffset="57769.96">4544 14397 880 0,'-11'25'313'0,"6"-5"65"16,9-8-225-16,8-3-20 16,9 1-31-16,7-1-12 15,3 1-36-15,12-2-10 0,4 1-29 16,13-3-117-16,-1-6-108 15,13-5-223-15,-12-4-76 16</inkml:trace>
  <inkml:trace contextRef="#ctx0" brushRef="#br0" timeOffset="58009.98">4524 14644 882 0,'-25'8'398'0,"5"2"35"15,12 3-217-15,8 3-25 16,8-2-58-16,13 1-22 16,8-5-39-16,16-1-17 15,8-5-25-15,16-4-57 16,0-1-53-16,13-5-425 15,-14-3 74-15</inkml:trace>
  <inkml:trace contextRef="#ctx0" brushRef="#br0" timeOffset="63254.89">2836 15210 691 0,'5'-8'294'16,"-15"0"24"-16,-5 7-183 15,-13 1-23-15,0 2-47 0,-13 6-10 16,-3 5-13-16,-10 8 12 15,0 8-1-15,-9 15 11 16,9 2-7-16,-5 14-2 16,11-1-19-16,6 9-7 15,15-6-15-15,14 6-3 16,20-14-5-16,22-1-2 16,15-16-10-16,18-10-74 15,7-17-54-15,15-14-285 16,-7-14 0-16</inkml:trace>
  <inkml:trace contextRef="#ctx0" brushRef="#br0" timeOffset="63588.14">3188 15346 820 0,'-15'-23'357'0,"-15"11"20"0,-2 9-213 15,-7 3-43-15,5 9-57 16,-6 6-22-16,4 3-20 15,-4 7-6-15,5 3-5 16,-1 13 0-16,8 5-1 16,4 15 0-16,12-1-2 15,7 7-2-15,16-12-3 0,14-6-1 16,11-19 0-16,10-18 1 16,6-20 1-16,5-21 3 15,-5-10 1-15,1-16 3 16,-8-2 0-16,-7-8 6 15,-16 6 1-15,-13-3 5 16,-18 9-4-16,-14 1-24 16,-8 19-26-16,-9 20-70 15,-1 17-69-15,1 24-269 16,10 18 25-16</inkml:trace>
  <inkml:trace contextRef="#ctx0" brushRef="#br0" timeOffset="63921.56">3249 15785 1075 0,'6'1'375'16,"2"-15"66"-16,7-3-295 16,10-4-30-16,4 1-49 15,6-3-20-15,-5 8-25 16,4 4-9-16,-10 8-12 15,-7 12-20-15,-12 7-11 0,-12 16-5 16,-11 3-1-16,-12 10 6 16,-2-1 19-16,-10 5 14 15,5-8 10-15,2 5 15 16,10-9 5-16,7-4 2 16,15-11-5-16,12-8-8 15,10-10-13-15,17-8-2 16,8-5-25-16,11-12-92 15,2-3-73-15,8-6-282 16,-7 2-25-16</inkml:trace>
  <inkml:trace contextRef="#ctx0" brushRef="#br0" timeOffset="64839.41">3963 15369 841 0,'-19'-39'333'0,"1"6"44"15,1 12-226-15,0 11-29 16,4 13-48-16,-7 10-24 15,6 10-27-15,0 11-7 0,2-1-7 16,4 13 0-16,6 1-3 16,1 9-1-16,5-2-1 15,5 10 0-15,5-8-1 16,3-1-1-16,5-18 0 16,8-12 5-16,1-18 11 15,5-21 8-15,2-17 6 16,9-18 8-16,-1-7-3 0,11-19-5 15,-4 4-6-15,1-5-11 16,-9 14-31-16,-2 4-100 16,-16 20-83-16,-3 14-259 15,-9 16-34-15</inkml:trace>
  <inkml:trace contextRef="#ctx0" brushRef="#br0" timeOffset="65303.8">4319 15707 642 0,'7'9'332'0,"3"-10"24"15,4-6-157-15,6-8-4 16,3-4-60-16,3-8-23 16,2-1-43-16,0-5-17 0,-3 4-26 15,-2 0-4 1,-9 7-5-16,-8 5 3 0,-10 10-1 15,-12 6 1-15,-5 8-5 16,-10 9-2-16,0 6-7 16,-8 10-2-16,7-1-2 15,-1 6-3-15,11-1-2 16,6 3-2-16,14-6 0 0,7 2-2 16,11-10 0-16,8-5 2 15,5-13 0-15,6-12 2 16,0-7 3-16,5-13 1 15,-3-4 2-15,4-4 0 16,-7 1 1-16,0-3 1 16,-11 9 0-16,0 3 1 15,-11 8-1-15,-3 5 2 16,-9 10-3-16,-7 13 2 16,-6 4-3-16,-6 12-2 15,2 2-6-15,0 7-20 16,3-4-16-16,5-1-54 15,5-6-35-15,3-5-84 16,7-11-41-16,4-7-159 16,4-4 4-16</inkml:trace>
  <inkml:trace contextRef="#ctx0" brushRef="#br0" timeOffset="65905.63">4712 15748 107 0,'15'-21'286'16,"0"0"-27"-16,-5 6 23 15,-1 2-2-15,0 5-70 16,-1 0-13-16,2 3-65 15,1 0-16-15,1 2-46 16,0 0-9-16,0-1-26 16,1 1-6-16,-1 0-12 0,-1 2-3 15,-2 1-5-15,-1 3 0 16,-4 1-1-16,-1 5 1 16,-4 2-1-16,-2 7 0 15,-2 3-2-15,1 8-1 16,-2 0-1-16,2-1-2 15,4-5-1-15,3-3-2 16,2-8 0-16,7-8-1 16,3-4 1-16,2-10 2 15,4-5 0-15,3-12 1 16,-2-2 0-16,3-9 0 16,-3 6-1-16,0-1 1 15,-6 9 0-15,-4 3 2 16,-7 10 1-16,-4 8 2 15,-5 8 1-15,-3 5 1 0,0 4-1 16,-2 8-1-16,3 1-1 16,1 6 1-16,1-2-1 15,4 5 2-15,1-7 0 16,3-2 0-16,0-6-1 16,4-3 0-16,2-7-1 15,6-5 1-15,-2-4-1 16,6-11 1-16,0-4-1 15,7-11 0-15,-3-3-1 0,6-7 0 16,-5 7-1-16,-3 1-1 16,-6 11 1-16,-5 7 1 15,-9 11 0-15,-3 10 1 16,-4 6-1-16,-10 10 0 16,2 6-2-16,0 6-11 15,0-2-18-15,4-1-59 16,10-7-42-16,5-8-126 15,7-8-210-15,9-8 7 16</inkml:trace>
  <inkml:trace contextRef="#ctx0" brushRef="#br0" timeOffset="66371.39">5464 15700 291 0,'3'-9'362'0,"0"2"-55"15,-1 2 18-15,0 2-110 16,2-1-18-16,1-2-67 15,6-2-9-15,-2-2-37 16,4-6-12-16,-2 1-29 16,2-1-9-16,-6-1-17 15,-3 4-1-15,-5 5-3 0,-6 2 1 16,-5 6-3-16,-7 6 1 16,-3 3-5-16,-3 8-2 15,1 0-2-15,1 8-3 16,5 0-2-16,5 7 0 15,6-1-1-15,4 5-1 16,6-4 2-16,4-2 1 16,3-10 1-16,8-6 0 15,2-8 2-15,5-10 1 16,3-6 0-16,5-12 0 16,0-5 1-16,4-7 0 15,-4-1-1-15,2-3 1 16,-9 8-1-16,1 4 1 15,-10 7-2-15,-6 8 3 16,-5 6 0-16,-7 10 3 16,-8 7 1-16,-6 9 1 0,0 6-2 15,-2 6 0-15,3-1-3 16,3 2-5-16,8-8-21 16,5-5-69-16,5-11-53 15,6-11-190-15,4-11-137 16,3-21-50-16</inkml:trace>
  <inkml:trace contextRef="#ctx0" brushRef="#br0" timeOffset="66482">5852 15153 720 0,'-9'-18'208'0,"3"11"28"16,-3 14-253-16,2 11-210 15,6 8 13-15</inkml:trace>
  <inkml:trace contextRef="#ctx0" brushRef="#br0" timeOffset="67937.75">6010 15536 670 0,'1'-1'408'0,"-3"1"-24"16,-5-2-164-16,-6-2-39 15,-2 2-88-15,-3 3-28 16,-3 1-28-16,1 12-7 0,0 3-16 15,2 13-3-15,1 3-4 16,6 7-2-16,4-5-1 16,8 0-2-16,7-12-2 15,11-8 0-15,1-15-2 16,13-15 1-16,-1-11 0 16,6-13 0-16,-1-3 0 15,4-12 1-15,-5 2 0 16,3-8 0-16,-5 4 1 0,-4-3 1 15,-11 12 1-15,-6 9 3 16,-11 18 2-16,-10 17 2 16,-7 18 1-16,-12 18 0 15,-5 11-2-15,-7 15-2 16,3 0-3-16,0 10-1 16,9-8-2-16,6 3 0 15,11-12-1-15,6-2 0 16,10-17-2-16,7-8 1 15,4-12 0-15,10-9 1 16,2-11 2-16,6-12 1 16,0-5 2-16,2-12 4 15,-10 1 0-15,1-6 0 16,-7 9-1-16,-3 1 1 0,-8 11-3 16,-4 7 3-1,-6 11-1-15,-6 11 1 0,-6 10-1 16,0 12 0-16,1 0-4 15,-2 8 0-15,3-3-2 16,3-3-2-16,7-8-1 16,6-5-1-16,3-10-1 15,9-8 2-15,1-3 0 0,2-10 1 16,-4-2 2 0,4-5 0-16,-5-4 0 0,2-4 0 15,0 3-1-15,2-4 1 16,-2 4-1-16,2 0 0 15,-2 6 0-15,-2 4 0 16,-6 6 1-16,-5 10 0 16,-5 7 0-16,-11 13 1 15,-4 6-2-15,-2 8 1 16,3-5-2-16,2 1 0 16,7-9-2-16,7-7 0 15,5-9 0-15,7-5 0 16,2-7 0-16,7-11-1 15,1-6 2-15,6-8 1 0,-3-2 0 16,3-1 0 0,-5 4 1-16,1 2 1 0,-8 7-2 15,-1 3 1-15,-7 7-1 16,-7 3 0-16,-4 8-1 16,-9 6-1-16,-4 5-1 15,-4 4 1-15,2 6-3 16,-5 5-10-16,5 1-5 15,3 2-21-15,4-4-12 0,6-3-17 16,8-6 6-16,5-5 4 16,5-7 20-16,6-4 13 15,3-3 21-15,2-11 5 16,1 0 2-16,2-9 0 16,-4-5 2-16,1-3 8 15,-2 3 0-15,-2 1 3 16,-6 5 3-16,-1 6 6 15,-6 7-4-15,-3 3 7 16,-4 3-2-16,-2 3 1 16,-2 1-7-16,-6 3-1 15,-2 2-5-15,-5 6 1 16,-3 1-1-16,-7 10 2 16,0 4-1-16,-8 7 0 0,5 0-5 15,6-1-2-15,14-8-5 16,10-6-1-16,11-13-3 15,12-9 1-15,1-10 1 16,4-8 2-16,-3-8 1 16,4-10 0-16,-7 0 2 15,-1-4 3-15,-7 6 5 16,-1 3 4-16,-6 10-1 16,-2 5-1-16,-3 9-3 15,-2 5-5-15,-2 7-3 16,-1 10 1-16,-3 5-2 0,-1 8 1 15,0 3 0-15,-5 10-1 16,-2-2 1-16,-5 13-1 16,-2-3 0-16,-4 12 1 15,1-4-2-15,0 7 1 16,4-10-2-16,2 4 2 16,1-16 0-16,-2-2 4 15,-1-16 2-15,-1-4 6 16,-3-16 1-16,-1-7 0 15,4-7-3-15,3-15-24 16,4-8-33-16,7-9-127 16,7 0-89-16,9-3-222 15,4 12-59-15</inkml:trace>
  <inkml:trace contextRef="#ctx0" brushRef="#br0" timeOffset="68276.18">7266 15654 722 0,'1'-11'348'0,"-5"0"15"15,-5 2-189-15,-8 0 7 16,-3 3-76-16,-5 1-23 16,1 4-26-16,-3 4-12 15,9 3-23-15,4 4-2 16,8 2-4-16,7 5-4 15,7-2-8-15,4 5 2 16,3-3 3-16,1 5 13 16,-4 1 7-16,-3 4 12 15,-5-4 3-15,-7 4 14 16,-5-4-1-16,-6 3 8 16,-1-6-8-16,-5-1-3 15,5-5-17-15,2-6-12 16,2-9-31-16,3-10-58 15,5-5-53-15,2-6-149 0,-1-2-262 16,1-5 6 0</inkml:trace>
  <inkml:trace contextRef="#ctx0" brushRef="#br0" timeOffset="68600.03">7440 15718 530 0,'-22'11'615'15,"3"-6"-138"-15,2-5 13 16,8 0-281-16,3-1-41 16,7-1-76-16,4-2-7 15,4 1-22-15,6-2-9 16,6 2-19-16,8-3-87 16,1 2-71-16,5-3-442 0,-8 1 48 15</inkml:trace>
  <inkml:trace contextRef="#ctx0" brushRef="#br0" timeOffset="69475.33">4010 16311 268 0,'7'-53'373'0,"3"-5"-59"16,0 19-6-16,-1 1-110 16,-5 16-70-16,-2 10-19 15,-6 16-52-15,-4 12-5 16,-1 12-11-16,-6 14-2 16,0 8-21-16,-5 13-2 15,2 0-5-15,-3 7 0 16,7-8-8-16,1 4 10 15,12-13-2-15,5-5 0 16,5-15-1-16,9-8 4 16,4-16 0-16,8-10 3 15,0-9-1-15,10-12 7 16,-6-7-29-16,9-8-87 16,-6 2-90-16,2-4-234 0,-11 8-44 15</inkml:trace>
  <inkml:trace contextRef="#ctx0" brushRef="#br0" timeOffset="69937.5">4136 16616 351 0,'-14'35'258'0,"3"-10"-27"16,3 1-53-16,11-6-78 16,2-2-26-16,8-8-48 0,4-3-7 15,6-6-11-15,7-4-4 16,2-5-5-16,7-5-2 15,-3-3-2-15,-1-6-1 16,-6 1 0-16,-5-2 3 16,-8 3 3-16,-4 1 5 15,-9 4 9-15,-7 0 26 16,-1 6 10-16,-12 3 23 16,2 7 9-16,-7 9 19 15,0 8-20-15,0 9 1 16,7 3-22-16,4 4-11 15,10-5-26-15,11-2-3 16,3-7-8-16,10-6 2 16,3-6-1-16,5-7 3 0,-2-7-3 15,3-12 2 1,-6-2-2-16,-3-10 2 0,-7 0-1 16,-7-3 5-16,-9 7-2 15,-8 3-1-15,-7 11-8 16,-10 9-8-16,-2 10-11 15,-4 11-22-15,5 5-19 0,1 7-72 16,13-4-54 0,8 1-229-16,12-8 2 0</inkml:trace>
  <inkml:trace contextRef="#ctx0" brushRef="#br0" timeOffset="70209.68">4711 16589 544 0,'-1'-10'246'0,"-8"-1"4"16,-5 3-143-16,-1 3-10 16,0 4-46-16,1 4 2 15,5 4-8-15,3 6-3 16,6 2-14-16,7 5 0 16,2-2-8-16,6 5 12 15,1-1 5-15,0 1 25 16,-5-2 9-16,-2 1 13 0,-7-3-9 15,-3 1 0-15,-5-3-21 16,-6-2-10-16,-6-3-14 16,-5-4-4-16,-1-6-12 15,-2-6-48-15,3-8-54 16,4-16-167-16,10-9-172 16,11-18-48-16</inkml:trace>
  <inkml:trace contextRef="#ctx0" brushRef="#br0" timeOffset="70404.22">5037 16179 592 0,'6'22'379'0,"-9"12"-31"16,-7 4-142-16,-2 15-40 16,-3-4-92-16,-2 11-20 15,6-7-27-15,4 6-10 16,4-10-10-16,1 2-26 15,4-11-33-15,0-1-115 16,0-15-209-16,2-6 1 16</inkml:trace>
  <inkml:trace contextRef="#ctx0" brushRef="#br0" timeOffset="71004.86">4978 16646 615 0,'7'4'332'15,"8"-7"21"-15,5-5-145 16,6-3 6-16,1-3-59 16,4-3-30-16,-2 2-40 15,3-4-19-15,-6 2-35 0,-3 0-3 16,-10 2-7-16,-9 2 2 16,-12 6-4-16,-13 7-2 15,-5 6-6-15,-9 9-3 16,2 6-7-16,0 7-2 15,10 4-2-15,4 3-1 16,9-1 0-16,9 0 0 16,6-6 0-16,5-4 1 15,5-8 2-15,7-9 2 16,-1-8 2-16,5-5 1 16,-1-5 2-16,2-8 1 15,-3 0 0-15,3-8-1 16,-5 1-1-16,-1-2 0 15,-4 3-1-15,-1 5 0 16,-6 9-1-16,-1 4 1 16,-4 7-2-16,-4 9 1 0,-2 5-2 15,-3 8 1-15,-1 3 0 16,2 1-1-16,-1-1-1 16,5-2 1-16,2-8-1 15,4-4-1-15,1-4 0 16,4-10 0-16,6-4 0 15,6-9 1-15,-2-7-1 0,8-5 2 16,-4 6-1-16,0 0 1 16,-7 9 0-16,0 10 3 15,-8 8 2-15,-5 8 2 16,-5 7 0-16,-3 8 4 16,-4-3-7-16,1 2-83 15,2-4 11-15,-1-1-413 16,4-9 56-16</inkml:trace>
  <inkml:trace contextRef="#ctx0" brushRef="#br0" timeOffset="72254.12">6043 16661 356 0,'8'1'277'16,"-3"-8"-5"-16,-1-2-32 15,-2-1-48-15,-2-6-15 16,-1 2-60-16,-5-3-9 16,-2 3-33-16,-5-1 2 15,-3 4-17-15,-7 0 2 16,1 6-15-16,-3 8-5 15,4 7-15-15,0 11-2 16,10 8-9-16,4 14-3 16,6 0-4-16,9 1-3 15,8-8-4-15,9-11 0 16,7-22-2-16,11-14 3 16,2-12 0-16,8-21 2 15,-5-4 0-15,-2-14 1 16,-10 4-1-16,-7-8 2 0,-11 11 0 15,-8-1 1-15,-5 18 0 16,-10 7 3-16,-3 16-2 16,-6 16-1-16,-3 13-4 15,-4 16 0-15,0 6-3 16,0 15 2-16,4-2-16 16,7 9-92-16,9-10-84 0,11 2-271 15,6-16-33 1</inkml:trace>
  <inkml:trace contextRef="#ctx0" brushRef="#br0" timeOffset="72373.48">6436 16763 1121 0,'-4'1'468'0,"-5"-1"30"16,2 0-309-16,1 1-42 15,3-1-103-15,3 5-150 16,7-1-393-16,-1-8 60 15</inkml:trace>
  <inkml:trace contextRef="#ctx0" brushRef="#br0" timeOffset="73301.89">4047 17358 536 0,'7'-27'285'0,"0"3"-6"15,-4 8-134-15,-2 4-7 16,-4 10-51-16,-4 6-3 15,-3 3-13-15,-5 8-1 16,-2 6-21-16,0 9-7 16,3-1-15-16,4 14-4 15,4-2-9-15,6 9-4 16,4-9-5-16,5 6-2 0,1-11-2 16,10-8 0-16,1-15-1 15,12-11 0-15,2-17 1 16,11-19 2-16,0-8 0 15,6-17 2-15,-7-3-1 16,1-13 1-16,-12 11 0 16,-4 0 0-16,-11 17-1 15,-6 9 5-15,-11 18 0 16,-6 20 3-16,-7 13 0 0,-3 18 3 16,-4 7-4-16,-2 15 1 15,3-4-4-15,-2 11 0 16,4-6-4-16,5 6-2 15,6-11-28-15,8 3-96 16,4-17-70-16,9-2-210 16,7-12-46-16</inkml:trace>
  <inkml:trace contextRef="#ctx0" brushRef="#br0" timeOffset="73671.52">4566 17460 621 0,'-5'1'281'0,"-2"10"6"16,-3 4-167-16,-2 8-20 16,3 4-51-16,0 9-4 0,1 1-8 15,1 2 4-15,2-3-6 16,2 3-2-16,2-10-12 16,5-6-6-16,5-7-10 15,8-11 0-15,0-12-2 16,9-14 1-16,1-8 1 15,6-12 1-15,-4-6-1 16,6-4-2-16,-9 6-1 16,0 6-1-16,-11 12-1 0,-3 11 1 15,-7 13 0-15,-3 7 1 16,-6 8 0-16,1 11 0 16,2 2-1-16,-6 7 0 15,1 2 0-15,1 4-37 16,-2-6-45-16,6 2-173 15,11-11-94-15,8-8-70 16</inkml:trace>
  <inkml:trace contextRef="#ctx0" brushRef="#br0" timeOffset="73869.89">5172 17124 251 0,'31'-59'208'0,"-15"25"4"16,-9 14 1-16,-10 17-78 15,-12 16 20-15,-6 13-52 16,-5 24-9-16,-4 7-30 16,-3 17-7-16,2-1-22 15,1 14-11-15,6-14-15 16,4 10-26-16,9-16-41 16,6-2-105-16,8-17-96 15,2-9-55-15,3-16-95 0</inkml:trace>
  <inkml:trace contextRef="#ctx0" brushRef="#br0" timeOffset="74737.53">5043 17501 290 0,'-2'-2'333'0,"1"7"-34"16,-2 2-29-16,4 2-56 15,5 2-62-15,8-5-10 16,3-3-42-16,13-6 0 15,5-6-24-15,7-3-11 16,0-5-26-16,2 1-11 16,-11 0-13-16,-4 0 1 15,-11 4-2-15,-6 2 5 16,-10 3-1-16,-7 4-3 0,-8 5-4 16,-14 6-3-16,0 2-6 15,-10 8-2-15,1-1-1 16,4 4-1-16,9-3-1 15,2 3-2-15,12-4-1 16,8 4 0-16,4-4 1 16,7 2 2-16,4-3 2 0,6 1 2 15,2-4 1-15,1-2 1 16,1-3 0-16,1-8 0 16,-5-6 0-16,1-4 2 15,-4-1-1-15,-3-1 0 16,-5 4 0-16,0 7 0 15,-4 6-2-15,-3 5 0 16,-1 3-1-16,-1 5 0 16,-2-2-1-16,0 6-12 15,-1-3-19-15,-1 0-45 16,2-1-28-16,0-2-96 16,4-7-51-16,2-4-128 15,5-2 8-15,3-9-71 16,2-2 136-16,1-7 267 15,-1-2 233-15,-1-3 112 16,2 6-45-16,0-4 34 0,0 6-84 16,5-4-18-16,-2 4-59 15,4-3-16-15,-1 2-45 16,0 0-9-16,-5 4-25 16,-1 0-7-16,-4 4-12 15,-1 4-2-15,-2 6-8 16,-1 4 1-16,-5 1-4 15,-1 9 1-15,-3 0-3 0,-3 4 0 16,-1-2-2-16,5 5 0 16,1-10-2-16,7 1-1 15,4-8-1-15,4-3 1 16,1-8 0-16,6-8 1 16,-3-5 0-16,7-5 2 15,-7-7-2-15,5-1 1 16,-5 3-1-16,0 0 0 15,-6 5 0-15,1 11 0 16,-7 7 0-16,-2 13 0 16,-4 5 1-16,-1 9 1 15,-3-6 0-15,5 4-12 16,-1-4-37-16,2-1-108 16,-1-3-147-16,5 8-112 15,-2-6-107-15</inkml:trace>
  <inkml:trace contextRef="#ctx0" brushRef="#br0" timeOffset="75819.53">6082 17624 540 0,'11'7'329'0,"5"-8"21"16,-2-10-90-16,6-1-67 15,-3-6-28-15,0-1-30 16,-5 0-54-16,-3-3-14 15,-5 7-34-15,-3 3-5 16,-6 4-11-16,-8 9-1 16,-5 5-5-16,-8 12-2 15,-2 5-5-15,-2 12 0 16,7 2-3-16,1 6 0 16,9-7-1-16,4 3-1 15,8-11-1-15,7-5-1 16,5-10-2-16,12-9-6 15,6-11-15-15,11-9-61 16,2-6-35-16,6-13-75 16,-5-5-42-16,1-15-39 15,-9-1 38-15,2-21 31 16,-4 4 86-16,-1-15 131 0,-6 9 84 16,-5-8 54-16,-9 18 18 15,-8 5 21-15,-6 23-70 16,-7 16-2-16,-3 21-22 15,-7 23 6-15,-2 17-24 16,-7 27-1-16,1 4-20 16,-5 17 1-16,8-2-15 0,1 10-3 15,7-13-11-15,8 3-5 16,8-19-12-16,7-8-3 16,6-23-3-16,11-13-1 15,0-17 0-15,8-14 2 16,-4-10 1-16,3-10 1 15,-8-4 0-15,0-2 2 16,-8 6-2-16,-1 0 1 16,-7 10-1-16,-2 7 3 15,-8 8-1-15,0 12-1 16,-3 6 0-16,-1 12-1 16,-2 4-2-16,3 6-1 15,3-3-1-15,3 4 0 16,4-9-1-16,3-2 0 15,2-9 0-15,3-4 1 0,1-7-1 16,2-7 2 0,3-4-1-16,4-7 1 0,0 1-1 15,-1-5 2-15,-2 2-1 16,-3-1 2-16,-3 4 1 16,-1 1 3-16,-6 7 0 15,-1 0 0-15,-3 5 0 16,0 8-2-16,-4 2-1 15,4 6 0-15,-2 3-1 0,2 3-1 16,-1-3 0-16,4 2-1 16,-1-5-1-16,4-1 0 15,-1-5 0-15,2-4 0 16,0-8 0-16,4-5 1 16,-1-7 1-16,5-7 2 15,-1-3-1-15,3-4 1 16,-4 3-1-16,0 1 0 15,-5 9-1-15,-2 5 2 16,-4 7 0-16,-3 9 3 16,-5 8-1-16,3 4 0 15,-3 3 0-15,1 1-2 16,4-3-2-16,3-2-1 16,-2-2 1-16,3-3-2 0,1 1 1 15,-3-1-1-15,3-1 0 16,-2-5-2-16,1 3 1 15,-2-2-2-15,1-6-5 16,-1 1-21-16,3-3-34 16,0-8-123-16,2-4-265 15,2-7 16-15</inkml:trace>
  <inkml:trace contextRef="#ctx0" brushRef="#br0" timeOffset="76171.69">7049 17634 136 0,'-15'14'190'0,"-3"1"-35"16,3-2 1-16,1 2 9 16,4-3-35-16,4-1 19 15,4-4-12-15,5-1 2 16,0-3-36-16,5-6 6 15,5-4-21-15,4-12 15 16,5-6-7-16,8-13 18 16,0 0-18-16,1-4-9 0,-4 9-27 15,-4 4-14 1,-8 14-30-16,-5 8-5 0,-4 10-5 16,-5 14 1-16,-7 6-2 15,-3 10-2-15,-4 2-6 16,-3 4-29-16,1-7-20 15,5-1-58-15,6-6-67 16,6-9-279-16,2-8 41 16</inkml:trace>
  <inkml:trace contextRef="#ctx0" brushRef="#br0" timeOffset="76769.62">7286 17614 554 0,'-6'9'220'0,"4"-3"43"16,8-1-133-16,3-4 7 15,4-1-18-15,3-3 23 16,0-6-17-16,3-10 1 16,0-1-29-16,2-8-11 15,-5-1-38-15,-1 1-13 16,-7 9-20-16,-8 4 1 0,-8 10-4 15,-9 9 1-15,-4 8-3 16,-8 13-1-16,1 2-3 16,0 9-2-16,6-6-2 15,4 6-2-15,7-11-2 16,10 0-18-16,4-4-23 16,9-5-45-16,3-9-18 15,8-6-17-15,0-6 18 16,5-10 23-16,-6-2 47 0,2-6 38 15,-8 5 33-15,-2-5 29 16,-6 4 7-16,1 1 6 16,-4 5-19-16,-1 1-14 15,-1 5-28-15,-1 7-5 16,-3 5-6-16,-5 12 3 16,1 3 3-16,-3 8 2 15,4-3-2-15,4 2 0 16,6-10-4-16,9-4-4 15,4-10-4-15,9-11 1 16,2-9-1-16,4-6 1 16,-4-1 1-16,0 1-1 15,-12 9 1-15,-6 12 1 16,-9 10 1-16,-15 12 1 0,-6 8 0 16,-1 5 0-16,2-1-15 15,9-2-89-15,12-12-74 16,16-8-239-16,4-8-33 15</inkml:trace>
  <inkml:trace contextRef="#ctx0" brushRef="#br0" timeOffset="77036.35">7840 17557 459 0,'-4'-10'254'0,"-5"2"16"16,1 5-96-16,-5 6-2 15,1 2-36-15,-2 5 21 16,5-1-38-16,1 1-23 15,3 1-30-15,5 4-20 16,3 1-37-16,3 9-5 16,0 3-3-16,2 10 3 15,0 0 5-15,0 7 25 16,-1-5 14-16,-2 3 37 16,-4-12 19-16,-2-1 42 15,-6-9-5-15,-8-3 7 16,-1-9-31-16,-6-3-17 15,0-5-51-15,-2-8-92 16,4-5-72-16,-9-10-479 0,-1-3 61 16</inkml:trace>
  <inkml:trace contextRef="#ctx0" brushRef="#br0" timeOffset="77693.84">4106 17089 360 0,'0'-12'196'0,"-4"2"8"16,1 7-47-16,-2 8-35 15,-5 12 14-15,-1 6-19 16,-4 11 2-16,-1 4-31 16,-1 9-17-16,7-3-28 15,5 5-333-15,11-8-34 16,1-7-102-16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51:54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1101 12800 768 0,'-7'-12'271'0,"17"-16"52"16,17-4-197-16,21-6-21 16,3 2-26-16,13 2-11 15,-9 11-23-15,1 10-12 16,-14 10-17-16,-10 15-5 16,-15 7-3-16,-10 19-2 15,-14 3-2-15,-18 12 0 16,-6-2-3-16,-14 11 0 15,1-6 4-15,-6 11 22 16,8-6 14-16,1 5 18 16,12-13 3-16,7 1 0 15,13-13-23-15,11-5-13 16,12-11-17-16,15-3-45 16,9-12-58-16,19-7-251 15,6-10-96-15,15-11-108 0</inkml:trace>
  <inkml:trace contextRef="#ctx0" brushRef="#br0" timeOffset="367.89">1942 12798 552 0,'-7'-21'350'0,"-5"3"-28"0,-6-1-61 15,-2 6-149-15,-7 1 4 16,-1 4-36-16,-7 6 3 15,3 3-17-15,0 9-1 16,4 5-17-16,0 10-4 16,7 5-17-16,2 14-5 15,6 5-9-15,3 13-2 16,5 0-4-16,4 11 1 16,6-11-1-16,9-4-1 15,6-17-3-15,16-12 1 16,8-21-1-16,15-17 1 15,-3-15 3-15,8-17 3 16,-16-6 1-16,-4-13 3 16,-21 2 3-16,-10-7 0 15,-19 7-22-15,-11 2-36 0,-12 15-39 16,-17 15-108-16,-3 20-83 16,-7 18-175-16,9 11-34 15</inkml:trace>
  <inkml:trace contextRef="#ctx0" brushRef="#br0" timeOffset="1052.04">2050 13617 674 0,'5'-20'288'16,"1"6"23"-16,-9 4-143 15,-3 6-85-15,-6 7-4 16,-6 5-37-16,-10 4 2 16,-5 4-8-16,-10 8 11 15,-1 0 2-15,-8 9 17 16,6 3-3-16,1 11 9 16,10-2-9-16,6 9-2 0,12-5-18 15,7 1-12-15,11-10-15 16,13-3-6-16,8-12-8 15,17-7-2-15,8-11-2 16,16-4-58-16,2-10-63 16,7-6-327-16,-9-1 30 15</inkml:trace>
  <inkml:trace contextRef="#ctx0" brushRef="#br0" timeOffset="1321.95">1577 13874 819 0,'-32'22'335'0,"7"-3"52"15,17-7-205-15,14-2-9 16,10-5-32-16,14-7-14 15,9-2-33-15,13-4-15 16,3-1-35-16,15-4-9 16,-4 0-45-16,4-2-108 0,-7 4-99 15,-3 0-269-15,-19 4-51 16</inkml:trace>
  <inkml:trace contextRef="#ctx0" brushRef="#br0" timeOffset="1545.83">1595 14003 745 0,'-42'20'388'16,"7"4"13"-16,8-11-137 16,18-1-82-16,11-3-8 15,12-4-56-15,14-8-2 16,7-3-31-16,16-7-9 15,2-3-27-15,22-6-13 16,-1 2-62-16,18-4-498 16,-9-6 144-16</inkml:trace>
  <inkml:trace contextRef="#ctx0" brushRef="#br0" timeOffset="78188.42">7052 12644 357 0,'-10'-18'144'16,"-8"10"17"-16,-3 0-80 15,1 0-28-15,-4 0 11 16,1-1-9-16,-1-3 19 15,1 3 2-15,-1-8 16 16,2-6-10-16,-3-11 4 16,3 0-19-16,-6-16 1 0,-1 4-15 15,-6-4 4-15,1 2-14 16,-7-7-1-16,4 7-11 16,2-8-3-16,7 5-13 15,-1-3-3-15,5 7-4 16,1-4 1-16,2 12-1 15,-4-3 0-15,4 11-2 0,0 5-10 16,3 7-49-16,3 8-304 16,10 11 77-16</inkml:trace>
  <inkml:trace contextRef="#ctx0" brushRef="#br0" timeOffset="78853.5">6334 11866 81 0,'-4'-19'185'0,"1"-4"-22"16,2 2 7-16,5-3 9 15,1 0-46-15,5-4-7 16,-1 1-35-16,6 1-4 16,-4 2-30-16,2 2-10 0,-1 8-19 15,1 7-8-15,-3 5-16 16,2 10-5-16,-1 7-3 16,0 7-2-16,-2 4 2 15,4 7 2-15,0-5 5 16,4 1 3-16,3-7 5 15,4-8 11-15,0-7 3 16,3-8 6-16,-7-6-2 16,0-2 3-16,-11 0-10 0,-7 5-46 15,-7 7-82 1,-9 12-202-16,-8 3-3 0</inkml:trace>
  <inkml:trace contextRef="#ctx0" brushRef="#br0" timeOffset="80403.16">1994 11822 608 0,'-20'-12'198'0,"14"3"26"15,11 4-167-15,14 4-29 16,11 3-21-16,21 1-1 16,8-1 2-16,26 3 7 15,3-3 3-15,21 0 13 16,-1-1 1-16,27 0 6 16,-10-2-4-16,27-1 11 15,-5 1-7-15,26 0 4 16,-15-2-6-16,31 2 5 15,-13-1-9-15,27-2 0 16,-16 0-7-16,35-2 0 16,-22-3-4-16,29-2 9 15,-25 0 3-15,21-2 23 16,-30 1 4-16,15 0 2 16,-35 5-11-16,11 5-8 0,-34 4-20 15,-1 3-57-15,-30 7-100 16,-2 7-266-16,-30-8 4 15</inkml:trace>
  <inkml:trace contextRef="#ctx0" brushRef="#br0" timeOffset="81272.78">618 11377 814 0,'-1'-20'207'16,"23"-12"69"-16,20 3-230 15,17-6-19-15,7 3-5 0,11-4-4 16,-11 7-6-16,-2 7 2 15,-21 6-4-15,-15 11 1 16,-21 11-1-16,-16 16-4 16,-18 4-5-16,-21 14-15 15,-9 0-4-15,-13 8-3 16,7-7 2-16,-4 5 2 16,18-8 11-16,7 3-1 15,16-9-1-15,14 0-5 16,14-9 2-16,17-2 2 15,17-7 4-15,13-5 8 16,4-1 3-16,8 1 1 16,-10 1 0-16,-10 4 4 15,-18 5 0-15,-17 4 13 0,-22 1 5 16,-25 11 4-16,-13 0-3 16,-18 11-2-16,0-4-12 15,-8 6-3-15,16-10-7 16,3 1-51-16,22-15-62 15,14-9-204-15,25-14-3 16</inkml:trace>
  <inkml:trace contextRef="#ctx0" brushRef="#br0" timeOffset="81636.92">1405 11358 660 0,'18'-22'218'0,"-23"7"41"15,-18 16-177-15,-16 12-41 16,-5 9-14-16,-14 12-4 16,-1 3-1-16,-9 9 11 15,9-2 2-15,-2 7 0 16,16-6-11-16,8 10-8 16,15-6-11-16,12 5-2 15,17-9 0-15,20-1 6 16,11-14 3-16,29-14 9 15,10-18 3-15,27-17 5 16,-6-13 0-16,9-18 2 0,-21-1-7 16,-13-13 7-16,-33 2-1 15,-20-9 6-15,-27 9-4 16,-24-1-5-16,-18 18-12 16,-25 15-32-16,-6 21-40 15,-13 20-109-15,9 18-96 16,10 15-105-16,29-4-79 15</inkml:trace>
  <inkml:trace contextRef="#ctx0" brushRef="#br0" timeOffset="81969.69">2406 11181 998 0,'-10'-28'231'16,"-19"26"87"-16,-22-2-286 16,-3 14-30-16,-15 12-1 15,-4 8-5-15,-19 12 2 16,3 2 8-16,-9 6 14 16,20-2 9-16,3 6 8 15,23-1-3-15,17 5-6 0,21-9-14 16,16 0-8-16,18-13-6 15,23-3 2-15,16-11 2 16,23-5 5-16,3-6-17 16,15-3-98-16,-11-3-108 15,9-4-140-15,-18-2-90 16</inkml:trace>
  <inkml:trace contextRef="#ctx0" brushRef="#br0" timeOffset="82187.97">1837 11362 708 0,'-37'-10'324'0,"12"-1"13"16,8 3-176-16,19 1-46 15,13 4-36-15,15 2-2 16,8 0-15-16,15 1 3 15,2 1-18-15,14 4-4 16,-2 2-17-16,10 7-50 16,-9 2-56-16,3 7-166 15,-18 0-169-15,-14 1-52 0</inkml:trace>
  <inkml:trace contextRef="#ctx0" brushRef="#br0" timeOffset="82380.59">1595 11605 818 0,'-43'-6'414'0,"13"-11"-24"16,23-3-201-16,27 4-80 15,16 3-69-15,23 4-20 16,11 7-8-16,22 8 11 16,-2 12-67-16,16 22-355 15,-16 6 106-15</inkml:trace>
  <inkml:trace contextRef="#ctx0" brushRef="#br0" timeOffset="188152.1">14486 10412 781 0,'1'-22'241'0,"-5"0"44"15,-1 11-201-15,-4 11-7 16,-3 7-22-16,-8 13 6 15,-4 6-2-15,-5 14-3 16,0 0-12-16,-1 10 13 16,3-6 1-16,2 6 2 15,6-7-13-15,9 1-8 0,9-11-18 16,14-2-6-16,10-10-7 16,14-6-49-16,5-11-57 15,13-9-238-15,-3-9-75 16,4-21-113-16</inkml:trace>
  <inkml:trace contextRef="#ctx0" brushRef="#br0" timeOffset="188309.76">14645 10442 565 0,'-25'15'278'16,"-4"3"12"-16,-3 14-107 15,3 3-53-15,-2 11-28 16,2 0-41-16,-4 9-15 15,4-5-31-15,2 1-19 16,9-12-25-16,7-3-118 16,11-16-153-16,12-3-38 15,8-13-142-15</inkml:trace>
  <inkml:trace contextRef="#ctx0" brushRef="#br0" timeOffset="188688.8898">14848 10451 456 0,'0'-6'248'0,"-13"6"6"16,-8 9-73-16,-5 4-51 16,-6 6-8-16,4 3-36 15,-3 10-8-15,3 0-28 16,-3 12-3-16,8-3-15 15,-3 10-6-15,7-5-9 0,5 5-3 16,8-9-8-16,4 2-1 16,9-10-3-16,8-6 0 15,8-13-1-15,11-11 2 16,4-12 2-16,10-15 3 16,0-8 2-16,1-17 3 15,-9 0 1-15,-2-13 3 16,-13 2 0-16,-10-6-2 15,-12 12-12-15,-12 8-24 16,-8 21-20-16,-17 21-49 16,-5 20-31-16,-8 20-109 15,4 8-117-15,-1 11-10 16</inkml:trace>
  <inkml:trace contextRef="#ctx0" brushRef="#br0" timeOffset="189051.69">15420 10533 556 0,'16'0'346'16,"-12"0"-11"-16,-3 0-65 15,-6 1-99-15,-5 7-22 16,-8 1-56-16,-12 9-16 16,-4 3-45-16,-12 8-7 15,0 0-9-15,-7 7-1 16,8-2-1-16,2 5 0 16,13-4-2-16,7 4-4 15,15-7-3-15,9 2-3 16,13-8-2-16,16-1-2 15,8-9 0-15,18-4-35 16,1-6-38-16,9-3-141 16,-8-5-211-16,3-5-15 0</inkml:trace>
  <inkml:trace contextRef="#ctx0" brushRef="#br0" timeOffset="189317.4199">15147 10717 606 0,'-43'19'373'15,"6"-6"-11"-15,4 1-64 16,17 1-118-16,9-1-5 16,10-2-51-16,11-2-8 15,12-3-47-15,16-3-12 16,6-2-22-16,16-4-5 15,2-1-45-15,4-2-145 16,-9 0-309-16,-3 0-19 16,-19 0-241-16</inkml:trace>
  <inkml:trace contextRef="#ctx0" brushRef="#br0" timeOffset="189509.78">15101 10787 513 0,'-43'15'386'16,"1"0"-16"-16,11 5-81 15,11-7-59-15,11-4-64 16,14-2-22-16,9-4-46 16,14-2-16-16,6-3-34 15,13 0-6-15,2 2-21 16,13 3 180-16,-1 4-678 15,5 0 281-15</inkml:trace>
  <inkml:trace contextRef="#ctx0" brushRef="#br0" timeOffset="-207422.8199">7463 1430 568 0,'8'-98'308'0,"1"-4"30"16,3 28-132-16,-1 18-17 15,-4 29-52-15,-5 34-9 16,-5 30-49-16,-3 32-12 16,-2 18-21-16,1 38-10 15,0 9-19-15,-3 45-8 16,0 4-6-16,-4 54 1 16,-2-9-1-16,-7 45 4 15,-2-23 2-15,-1 27 4 16,-2-45-1-16,0 9 3 15,7-50-3-15,-1 5 2 16,3-44-2-16,9 1 3 16,5-34-2-16,3-5-34 15,10-32-62-15,5-10-369 0,3-31 66 16</inkml:trace>
  <inkml:trace contextRef="#ctx0" brushRef="#br0" timeOffset="-206934">7218 1365 756 0,'-11'-22'257'0,"9"-22"50"15,14-8-202-15,18-23-17 0,11-8-25 0,8-10-2 16,4 11-17 0,9 0-1-16,-7 22-13 15,2 21 1-15,-9 23-5 0,-9 33 9 16,-17 23-3-16,-11 25 7 15,-10 8-4-15,-2 13 5 16,2-11-29-16,9 7-306 16,9-14-104-16,5 6-88 15</inkml:trace>
  <inkml:trace contextRef="#ctx0" brushRef="#br0" timeOffset="-206167.43">6697 4628 479 0,'-35'13'272'0,"14"-7"-11"16,22-5-117-16,20-6-17 15,16-6-49-15,23-5-10 16,6 1-16-16,31-5-9 0,6 0-16 16,28-4-10-16,2-1-12 0,31-3-2 15,-14 0-2-15,29-1-4 16,-14 7 0-16,20 1 6 16,-18 10 2-16,20 4 1 15,-27 7 5-15,27 6 0 16,-23 4-5-16,20 4 2 15,-22 0 0-15,19 2 3 16,-25-2 2-16,20 1 4 16,-26-1-1-16,21-2 9 15,-22-4 4-15,12-2 7 16,-20-3-2-16,15-4 3 16,-26 0-8-16,4-1-4 15,-19 2-9-15,3-4 0 16,-28 1-5-16,-3 1 3 15,-20 1 2-15,-11 1 7 16,-23 0 5-16,-7 1 8 16,-12 0-6-16,-6 3-52 15,-6 0-58-15,-4 2-227 16,1-1-122-16,4-7-84 16</inkml:trace>
  <inkml:trace contextRef="#ctx0" brushRef="#br0" timeOffset="-205717.5">11696 4256 484 0,'-36'6'353'16,"9"-6"-41"-16,11-1-66 16,16-1-130-16,15-5-18 15,8 0-40-15,15-1 9 0,4 2-6 16,15 5-1-16,1 5-13 15,8 7-10-15,-7 3-20 16,-1 6-1-16,-16 5-1 16,-10 8 10-16,-22 3 5 15,-16 21 9-15,-18 8 0 16,-26 13 1-16,-12-1-9 0,-19 8-3 16,5-16-9-16,-5-2-3 15,17-16-25-15,6-5-103 16,22-17-100-16,10-19-242 15,12-22-54-15</inkml:trace>
  <inkml:trace contextRef="#ctx0" brushRef="#br0" timeOffset="-203933.25">7472 1611 455 0,'5'2'194'0,"4"2"2"16,5 2-110-16,16 8-39 16,10 1-25-16,12 5 5 0,2 2 1 15,16 11 6-15,-3 2 0 16,16 18 1-16,3 4-7 15,15 24-6-15,-4 0-9 16,16 18-2-16,-12-9-2 16,12 9 1-16,-15-17-3 15,15 7 0-15,-15-13 5 16,18 8 12-16,-15-10 5 0,12 11 10 16,-13-10 0-16,14 11-3 15,-19-6-12-15,6 13-3 16,-12-9-8-16,7 13 0 15,-19-12-3-15,13 13 1 16,-13-11-2-16,6 13 4 16,-10-8 0-16,3 16 2 15,-13-16-1-15,9 12 3 16,-10-16 10-16,-3 5 27 16,-9-23 6-16,-4 5 13 15,-14-13 1-15,-1 2-8 16,-4-10-27-16,-4 3-5 15,-5-10-12-15,1-1-4 16,-6-9-3-16,0-6-6 16,-3-11-52-16,4-6-376 15,-6-13 102-15</inkml:trace>
  <inkml:trace contextRef="#ctx0" brushRef="#br0" timeOffset="-198951.26">8444 976 443 0,'-31'44'250'16,"-1"-6"-1"-1,4-11-107-15,15-11-6 0,14-17-43 16,20-23 14-1,14-16-19-15,20-23 4 0,8-12-22 16,22-21-14-16,-6 5-28 0,10-4-7 16,-15 20-13-1,1 12-2-15,-18 30 0 0,-8 16-2 16,-22 24-1-16,-13 19 0 16,-20 13 1-16,-12 21 1 15,-7 6 1-15,-7 11 2 16,6-9-11-16,-1 10-57 15,9-16-65-15,2 0-242 16,4-15 1-16</inkml:trace>
  <inkml:trace contextRef="#ctx0" brushRef="#br0" timeOffset="-198484.1">8668 1034 413 0,'-26'5'247'0,"5"0"10"16,10 1-91-16,11-3-24 16,9-8-42-16,14-11-15 15,7-8-38-15,13-13-7 16,-2 1-19-16,8 0-4 16,-5 9-8-16,-1 5-1 0,-7 11-3 15,-2 4 2-15,-11 6-4 0,-7 7 1 16,-8 6 0-16,-9 14 1 15,-6 6-2-15,-5 10 5 16,1 0 0-16,0 3 3 16,8-13-1-16,4-4 1 15,6-11-3-15,8-8 1 16,5-8-2-16,6-8 2 16,5-9-1-16,7-10 3 15,-2-2-3-15,2-6 2 16,-8 3-2-16,-2 1 1 15,-8 6-4-15,-1 5 1 16,-8 10-3-16,-3 9 3 16,-5 9-2-16,-8 10 0 15,-2 1 0-15,-3 5 0 16,-1-3-1-16,2 4 1 16,2-3 0-16,3 0-18 15,5-5-28-15,5-3-107 16,5-10-78-16,9-6-128 15,3-7-71-15</inkml:trace>
  <inkml:trace contextRef="#ctx0" brushRef="#br0" timeOffset="-198086.3799">9548 911 293 0,'23'-23'247'0,"-6"2"-14"16,-12 8-51-16,-8 5-15 16,-9 5-56-16,-8 6-10 15,-6 8-35-15,-5 12-13 16,1 3-22-16,-3 12-4 15,6 0-11-15,3 1-2 16,9-10-5-16,10-5-3 16,9-12-3-16,12-11 1 15,5-9-1-15,11-13 3 16,1-4 0-16,11-11 0 16,-5 3-1-16,4-4 0 15,-9 10-3-15,-3 7-1 16,-12 10-2-16,-1 14-1 15,-10 13 0-15,-4 11-1 16,-6 8 3-16,-7 13 1 16,-3-2 2-16,-7 9 8 15,-3-7 4-15,-13 3 7 16,5-8 3-16,-9-1 3 16,4-12-6-16,-6-7 2 15,11-9-6-15,-4-9-9 16,11-9-29-16,5-13-147 15,13-6-189-15,8-14-13 0</inkml:trace>
  <inkml:trace contextRef="#ctx0" brushRef="#br0" timeOffset="-197752.3298">10010 917 501 0,'19'5'325'0,"-3"-7"-20"16,-5-1-119-16,0-8-37 16,-3 1-70-16,6-3-27 15,-1 2-25-15,-2-4-4 16,-1 4-7-16,-5-1 3 16,-5 1-2-16,-4-2 2 15,-3 3-3-15,-11 5-3 16,-2 5-6-16,-8 6-5 15,0 7-4-15,-5 8-3 16,5 5-3-16,2 13 2 16,7 2 2-16,7 6 2 15,7-2 3-15,10-6 1 16,6-13 0-16,15-9 1 0,5-11-11 16,12-17-58-16,2-10-50 0,8-17-167 15,-5-11-66-15,2-20-72 16</inkml:trace>
  <inkml:trace contextRef="#ctx0" brushRef="#br0" timeOffset="-197384.55">10455 350 193 0,'-7'-11'257'0,"-18"20"-31"16,-6 21-8-16,-11 29-8 16,-3 16-50-16,-1 15 1 15,8-3-43-15,9 2-20 16,16-24-45-16,15-11-20 15,10-22-21-15,11-9-4 16,3-11-2-16,8-13 0 16,-2-11 0-16,11-12 4 15,-4-1 0-15,6-8 1 16,-8 6-1-16,-1 0 0 16,-15 12-3-16,-4 5-2 0,-10 11-3 15,-5 8 1-15,-6 7-2 16,-4 10 2-16,-6 0 1 15,-6 8 0-15,-2-3 0 16,-5 2 0-16,2-6 1 16,-3-1 0-16,6-9-3 0,0-2-33 15,7-8-37-15,3-2-105 16,5-6-119-16,3 0-80 16,7-2-85-16</inkml:trace>
  <inkml:trace contextRef="#ctx0" brushRef="#br0" timeOffset="-197051.31">10773 858 406 0,'9'-8'313'16,"-9"4"-34"-16,-9 0-48 16,-4 2-105-16,-5 2-25 15,-1 3-51-15,-4 0-13 0,6 3-15 16,-3 5-5-16,6 6-6 15,1 7 1-15,6 1-1 16,2 4 3-16,5-4 1 16,7-3 2-16,2-8-3 15,6-3 0-15,2-8-3 16,6-4-1-16,-2-4-1 16,3-5 3-16,-3-6 1 15,-1-4 4-15,-8-2 0 16,-5-4-1-16,-5 3-9 0,-13 3-13 15,-6 5-9-15,-7 8-8 16,-1 9-6-16,0 8-27 16,6 5-23-16,7 8-164 15,10 1-97-15,9-2-49 16</inkml:trace>
  <inkml:trace contextRef="#ctx0" brushRef="#br0" timeOffset="-196818.77">11277 357 474 0,'-7'-13'271'16,"-12"26"-10"-16,-7 16-69 0,-3 12-62 16,-7 20-3-16,3 4-32 15,-4 17-3-15,6-7-33 16,5 7-12-16,10-12-27 15,3 2-26-15,9-17-39 16,8-2-109-16,3-15-97 16,-3-10-106-16,-3-17-85 15</inkml:trace>
  <inkml:trace contextRef="#ctx0" brushRef="#br0" timeOffset="-196669.46">10955 804 463 0,'-2'-15'397'0,"-2"1"-54"15,2 1-91-15,4 6-62 16,5 3-99-16,9 4-33 16,7 2-35-16,8 7-66 15,7 4-145-15,15-1-178 16,-4 1-40-16</inkml:trace>
  <inkml:trace contextRef="#ctx0" brushRef="#br0" timeOffset="-196115.81">11685 669 646 0,'-18'5'311'0,"-2"9"20"0,5 7-152 16,-2 11-15-16,6 2-47 15,1 11-2-15,3 1-31 16,1 9-13-16,2-4-30 15,-2 9-4-15,0-6-14 16,-5 4-2-16,-1-11-4 0,-7-1 4 16,1-15-6-16,-6-10-2 15,1-18-11-15,-1-14-27 16,6-18-22-16,3-18-38 16,9-5-17-16,9-13-25 15,7 8 21-15,10-3 16 16,3 15 33-16,5 1 23 15,1 8 39-15,9-6 30 16,2 2 17-16,9-13 14 16,1 1-2-16,8-10-2 15,-3 6-23-15,-2-3-14 16,-13 12-13-16,-10-9-5 16,-18 14-5-16,-18-2-6 15,-15 7-3-15,-14 7-4 0,-4 18-2 16,-7 25 7-16,2 16 10 15,-2 24 18-15,8 13 11 16,0 18 14-16,7-8-2 16,4 18-1-16,10-13-13 15,1 7-3-15,7-13-9 16,2 0 0-16,5-17-7 16,3 6-33-16,4-12-60 0,6 5-352 15,2-14 62-15</inkml:trace>
  <inkml:trace contextRef="#ctx0" brushRef="#br0" timeOffset="-195335.7">12070 904 182 0,'-20'37'261'15,"9"-8"-40"-15,0-6 47 16,7-8-86-16,8-10 3 15,5-8-36-15,9-19 6 0,4-10-38 16,10-16 2-16,-1-10-31 16,9-20-14-16,-2 9-27 15,2-11-12-15,-10 10-17 16,-2 8-1-16,-13 21-5 16,-5 8-1-16,-7 17 0 15,-8 12-6-15,-3 6-4 0,-7 15-5 16,-2 14-4-16,-6 26-1 15,-2 12 4-15,-2 20 3 16,6-3 1-16,4 4-1 16,8-20 0-16,12-13-3 15,9-20-1-15,11-15 3 16,6-22 5-16,13-18 9 16,3-14 3-16,8-14 7 15,2-5-2-15,-2-14 4 16,-8 4-5-16,1-4-41 15,-6 10-61-15,-2 0-358 16,-4 25 54-16</inkml:trace>
  <inkml:trace contextRef="#ctx0" brushRef="#br0" timeOffset="-194933.75">12771 935 474 0,'9'-16'339'0,"-6"5"-34"16,-4-2-55-16,0 0-106 15,-6 1-8-15,-2 7-47 0,-7-7-1 16,-5 9-22-16,-3 2-7 16,-3 2-24-16,-2 3-9 15,5 7-13-15,-1 12-7 16,4 3-6-16,3 9-1 15,5 3 0-15,4 1 1 16,5-8 1-16,10-1 1 16,3-11-2-16,10-8 1 15,2-9 1-15,8-11 2 16,-1-8 1-16,2-7 2 16,-3-2 1-16,-3-5 3 15,-10 4 0-15,-3-1 2 16,-6 7-2-16,-7 6-16 15,-7 9-21-15,-2 12-64 16,-2 6-52-16,2 11-150 16,4-3-118-16,4 6-37 0</inkml:trace>
  <inkml:trace contextRef="#ctx0" brushRef="#br0" timeOffset="-194735.8298">12903 1015 234 0,'34'-22'314'0,"-17"2"-60"15,-2-2 13-15,-10 5-96 16,-8 2-25-16,-6 6-54 16,-7 10-10-16,-6 6-25 0,-7 8-13 15,-1 4-22-15,-1 11-7 16,6-2-10-16,2 6-3 16,10-1-2-16,10-1-19 15,8-8-40-15,15-6-163 16,9-14-118-16,17-13-55 15</inkml:trace>
  <inkml:trace contextRef="#ctx0" brushRef="#br0" timeOffset="-194169.31">13396 392 363 0,'-6'-31'272'16,"-13"37"-28"-16,-12 13-34 15,-1 13-73-15,-8 22-12 0,4 9-44 16,-2 19-5-16,8-4-30 16,4 7-11-16,11-15-19 15,6-2-4-15,8-21-4 16,9-4-2-16,3-16-1 16,6-9 0-16,2-15-2 15,9-12 2-15,-1-12 2 16,7-15 0-16,-4-1-5 0,2-2-1 15,-9 9-3-15,1 5-3 16,-12 15-3-16,-4 7 2 16,-10 9-1-16,-6 14 0 15,-8 8 2-15,-4 13 1 16,1 3 2-16,0 11-1 16,5-7-2-16,5 6-11 15,8-5-17-15,9-1-12 16,6-8 0-16,5-8 2 15,3-13 11-15,4-11 19 16,-6-10 13-16,4-13 14 16,-3-10 6-16,2-19 11 15,-1-8 5-15,5-20 12 16,-3-9 0-16,0-15 22 16,-2 2 10-16,1-18 19 15,-4 9-11-15,1 4-6 0,-2 17-27 16,0 12-18-16,-6 26-25 15,-3 16-10-15,-7 19-23 16,-2 17-78-16,-4 9-72 16,-4 22-252-16,0 8-12 15</inkml:trace>
  <inkml:trace contextRef="#ctx0" brushRef="#br0" timeOffset="-193169.3898">13518 981 425 0,'-11'12'303'0,"4"-5"-14"16,10-6-81-16,6-6-1 16,2-5-57-16,7-8-11 15,3-3-37-15,7 2-22 16,0-4-41-16,3 3-14 16,-4 10-14-16,-4 5-17 15,-9 2-12-15,-9 19-8 16,-8 8-5-16,-10 14-2 15,-3 4 15-15,-2 6 7 16,3-7 8-16,5-1-1 0,9-12-1 16,6-5-1-16,5-12 0 15,8-6 2 1,1-7 1-16,5-10 5 0,3-5 4 16,6-6 3-16,0-3 0 15,2-4 3-15,-4 4-2 16,4-6-1-16,-8 8-3 15,2-4-1-15,-7 5-1 16,1 0 0-16,-6 11 0 0,-5-1 1 16,-8 14 0-16,-4 8 2 15,-6 4 0-15,-10 5 1 16,-1 5-3-16,-9 4 0 16,2 2-3-16,-4 5 0 15,9-2-3-15,-1 4-1 16,10-8-2-16,4-1-2 15,8-7 0-15,6-8 0 16,6-9 2-16,8-10 3 16,2-9 3-16,4-12 3 15,-2-3 0-15,3-7 1 16,-7 5-1-16,-2 2 1 16,-6 12-2-16,-5 7-1 15,-7 10-4-15,-6 9-1 16,-6 8-3-16,-1 9-9 15,-1 1-7-15,2 5-19 0,5-3-15 16,5-2-32-16,5-5-1 16,9-6-6-16,4-9 20 15,9-6 14-15,2-7 32 16,11-8 13-16,-1-4 18 16,7-6 23-16,-5-1 12 15,-1-1 24-15,-10 3 11 0,-7 3 12 16,-12 7-6-16,-5 3 13 15,-10 6-15-15,-14 6-3 16,-4 3-15-16,-13 10-7 16,-5 4-24-16,-3 11-8 15,6 2-8-15,1 7-5 16,14-4-8-16,7 1-2 16,11-9-3-16,6-5-2 15,8-11 1-15,9-9 1 16,3-8 3-16,11-10 1 15,3-3 2-15,5-5 1 16,-3 3-1-16,1 3 0 16,-6 7 0-16,-1 9 0 15,-7 9 0-15,1 14 1 16,-8 8 1-16,-4 14 2 0,-8 2 1 16,-11 8 4-16,-6-3 4 15,-14 7 8-15,-5-8 1 16,-9 1 3-16,1-7 0 15,-8-9-1-15,8-12-7 16,-2-10-30-16,7-13-45 16,6-14-134-16,11-7-267 15,4-13 4-15</inkml:trace>
  <inkml:trace contextRef="#ctx0" brushRef="#br0" timeOffset="-192799.73">14709 1041 335 0,'7'-5'370'0,"-2"2"-66"16,-1 2-39-16,2 2-58 16,4 1-83-16,5-1 7 15,4 1-28-15,7-5 8 16,-1-1-23-16,4-8-1 15,-4-2-26-15,2-5-7 16,-7-1-23-16,-3-3-4 0,-5 1-8 16,-6 1 4-16,-8 8-4 15,-13 3 0-15,-6 8-5 16,-19 12-5-16,-6 12-9 16,-10 15-3-16,7 6-1 15,-2 10 1-15,18-2 1 16,14 0 1-16,17-9 0 15,17-2 0-15,11-13-2 0,23-8-3 16,5-14-33-16,15-11-438 16,0-13 132-16</inkml:trace>
  <inkml:trace contextRef="#ctx0" brushRef="#br0" timeOffset="-190251.4">7452 2367 159 0,'-11'9'261'0,"1"1"-17"15,5-4-2-15,5-7-7 16,6-6-57-16,9-8-16 15,3-4-59-15,14-8-21 16,5 1-37-16,15-10-14 16,1 2-18-16,9-4-8 15,-5 3-23-15,4-3-78 16,-10 6-78-16,5 1-181 16,-12 8-39-16</inkml:trace>
  <inkml:trace contextRef="#ctx0" brushRef="#br0" timeOffset="-189768.8298">7763 2757 258 0,'-27'21'291'0,"7"-9"-35"16,8-7 13-16,9-5-93 15,9-10-8-15,9-5-53 16,14-15-11-16,6-8-33 16,14-15-10-16,7-1-25 15,14-6-7-15,-3 12-13 0,8 3-71 16,-14 16-76-16,-1 7-239 16,-16 11-14-1</inkml:trace>
  <inkml:trace contextRef="#ctx0" brushRef="#br0" timeOffset="-189281.56">8277 2836 310 0,'-4'-1'298'15,"7"-5"-29"-15,9-7-5 16,7-3-79-16,11-14-7 16,3-1-61-16,13-3-18 15,0 1-39-15,11-1-19 16,-5 6-70-16,7 0-333 16,-8 7 90-16</inkml:trace>
  <inkml:trace contextRef="#ctx0" brushRef="#br0" timeOffset="-188370.19">7411 3581 154 0,'-6'10'231'0,"5"-6"-34"0,5-8 36 16,5-4-72-16,8-9 8 16,6-7-41-16,14-14 2 15,7-5-30-15,16-14-12 16,1 1-32-16,10-9-14 16,-4 8-59-16,5 0-175 15,-11 13-149-15,-5 2-45 16</inkml:trace>
  <inkml:trace contextRef="#ctx0" brushRef="#br0" timeOffset="-187753.78">7878 3840 149 0,'-15'12'212'0,"7"-3"-27"15,1-3 23-15,7-6-52 16,6-7-2-16,6-8-42 15,11-17 1-15,9-8-21 16,18-24 10-16,6-7-19 16,15-20-3-16,1 5-22 0,6-12-9 15,-8 20-25-15,6-3-113 16,-11 22-248-16,3 3-19 16,-13 13-184-16</inkml:trace>
  <inkml:trace contextRef="#ctx0" brushRef="#br0" timeOffset="-186437.3">7663 3854 329 0,'-21'14'263'0,"4"-6"-19"15,8-7-41-15,8-8-64 16,13-11-16-16,5-11-45 16,13-15 0-16,6-8-13 15,15-25 0-15,5-5-15 16,21-18-9-16,4 2-18 0,17-11-1 15,-7 17-41-15,9-5-323 16,-18 22 100-16</inkml:trace>
  <inkml:trace contextRef="#ctx0" brushRef="#br0" timeOffset="-184637.84">7704 2468 369 0,'-21'-5'258'0,"-9"-1"-11"16,-2 0-75-16,-14-2-12 16,-2-2-45-16,-13-1-1 15,-2 0-21-15,-21-4 11 16,-4 1-17-16,-19 0 0 15,7 0-18-15,-9-2-8 16,16 4-23-16,-3-4-12 16,22 4-15-16,2-4-5 15,19 3-5-15,12-1-82 16,24 4-91-16,17-10-233 16,12 2-32-16</inkml:trace>
  <inkml:trace contextRef="#ctx0" brushRef="#br0" timeOffset="-183703.51">7471 3478 239 0,'-2'11'191'0,"-4"0"11"16,-1-3-36-16,-5-1 18 15,-1-3-29-15,-7-1 12 16,-4-3-29-16,-14-2 5 16,-6 1-28-16,-29-1 7 15,-5 4-26-15,-30 4 0 16,0 4-25-16,-22 2-10 16,20 2-24-16,-9 5-10 15,28-3-17-15,1 6-6 16,30-5-4-16,4 0-10 15,25-3-53-15,14-5-382 0,20-6 101 16</inkml:trace>
  <inkml:trace contextRef="#ctx0" brushRef="#br0" timeOffset="-179774.8898">5199 3402 843 0,'-5'-22'252'0,"-8"7"84"16,-1 15-228-16,0 11-14 15,3 7-11-15,-2 15-10 16,3 7-31-16,1 12-7 16,2 1-16-16,2 11-4 15,5-7-11-15,0 5-52 16,3-11-46-16,0-2-220 16,1-14-69-16,-3-9-93 15</inkml:trace>
  <inkml:trace contextRef="#ctx0" brushRef="#br0" timeOffset="-179455.3">4974 3553 708 0,'-17'-3'332'0,"5"-10"18"16,10-8-137-16,9-2-77 15,13-10 3-15,7-2-38 0,14-7-8 16,5 2-25-16,16 0-14 16,-4 11-26-16,7 7-8 15,-10 16-10-15,-3 13-3 16,-18 14-3-16,-9 13-2 16,-16 7-3-16,-10 11 0 15,-9-2-2-15,-11 4-6 16,-1-9-11-16,-5-5-45 15,1-15-37-15,-2-4-129 16,6-14-213-16,-4-13 3 16</inkml:trace>
  <inkml:trace contextRef="#ctx0" brushRef="#br0" timeOffset="-178988.78">5649 3682 274 0,'7'-71'356'16,"-2"13"-37"-16,2-3 22 15,0 16-100-15,-3 7-27 16,0 18-86-16,-4 15-27 15,-4 10-45-15,-4 13-9 16,3 7-17-16,-5 7-8 16,3 3-12-16,-2 8-1 15,2-2-4-15,-1 6 0 16,2-3-5-16,-1 6-23 0,3-8-22 16,0 2-70-16,3-8-49 15,0-6-209-15,1-9-35 16,0-10-79-16</inkml:trace>
  <inkml:trace contextRef="#ctx0" brushRef="#br0" timeOffset="-178588.15">5547 3522 602 0,'-5'-18'320'16,"3"-7"13"-16,9-6-103 15,8-1-55-15,11-6-9 16,4 7-54-16,11 0-20 16,-1 12-39-16,3 5-18 15,-5 9-21-15,1 7-5 16,-9 6-10-16,-6 5-40 16,-6 5-20-16,-5 5-23 15,-9-2-6-15,-7 5 6 16,-2 1 38-16,-9 6 19 15,-4 1 27-15,-2 10 23 16,0-1 13-16,-1 6 25 0,5-9 9 16,1 1 14-16,4-11-13 15,3-7-5-15,5-8-23 16,6-3-7-16,4-5-17 16,3-1-3-16,1 0-8 15,3 1-44-15,-1-2-45 16,2 1-214-16,1 0-155 15,1-1-62-15</inkml:trace>
  <inkml:trace contextRef="#ctx0" brushRef="#br0" timeOffset="-177760.9">5806 3841 177 0,'-15'-7'270'16,"6"2"-39"-16,1-1 42 15,1 1-74-15,4 1 3 16,3 3-51-16,2 4 6 16,4 3-35-16,6 8-5 15,-3 1-33-15,5 4-13 16,1-2-30-16,1 4-8 16,-2-6-35-16,6-2-9 15,-2-6-416-15,2-7 116 16</inkml:trace>
  <inkml:trace contextRef="#ctx0" brushRef="#br0" timeOffset="-176955.55">5887 1778 503 0,'8'-15'273'0,"-8"-1"17"16,-2 2-124-16,-9 5-9 15,-1 3-44-15,-11 5-26 16,-4 3-33-16,-13 3-8 15,-2 1-14-15,-11 6 2 16,2-2-3-16,-5 9 12 16,10 3 4-16,-3 9 0 15,8 3-5-15,4 15 4 0,13-2-13 16,6 10-8-16,12-10-9 16,17 2-6-16,9-11-9 15,12-1-4-15,5-12-22 16,16-4-111-16,-1-6-87 15,17-3-196-15,-3-10-74 16</inkml:trace>
  <inkml:trace contextRef="#ctx0" brushRef="#br0" timeOffset="-176676.53">6100 1822 617 0,'6'-9'293'0,"-8"8"13"16,-4 6-165-16,-2 10-18 15,-1 7-50-15,-5 8-18 16,1 4-20-16,-2 11-2 15,1 0-10-15,-1 7-6 0,4-5-7 16,0 5-2-16,6-9-6 16,2-4-50-16,6-11-56 15,-1-9-244-15,4-10 12 16</inkml:trace>
  <inkml:trace contextRef="#ctx0" brushRef="#br0" timeOffset="-176289.11">6000 1908 730 0,'-2'-16'320'0,"3"-4"27"16,6 2-189-16,6-4 5 16,6 1-51-16,10-1-12 15,1 5-26-15,8 4-12 16,-1 4-32-16,1 7-7 15,-9 11-15-15,-4 13-19 16,-14 1-14-16,-7 14-17 16,-8 1-2-16,-8 3 2 15,-7-1 17-15,-1 6 11 16,-1-6 15-16,-1 6 13 16,5-5 8-16,4 1 15 0,5-8 6 15,7-1 13-15,4-10-8 16,7-2 8-16,3-6-10 15,8 0 0-15,0-5-14 16,5 3 0-16,0 0-14 16,1 2-97-16,-3-2-4 15,6 12-393-15,-8-6 37 0</inkml:trace>
  <inkml:trace contextRef="#ctx0" brushRef="#br0" timeOffset="-121528.08">9291 2546 204 0,'-7'8'258'0,"3"0"-39"15,0-1 8-15,1-2-77 16,2-2-13-16,0-6-48 16,3-9 7-16,0-7-12 15,3-18 1-15,3-11 3 16,0-19 11-16,-1-1-16 15,0-13-1-15,-3 10-9 0,-1-2-20 16,-2 19-23-16,0 4-9 16,-1 18-11-16,1 10-22 15,-1 14-27-15,-1 7-77 16,2 10-76-16,0 9-228 16,3 2-6-16</inkml:trace>
  <inkml:trace contextRef="#ctx0" brushRef="#br0" timeOffset="-121131.75">9241 2448 321 0,'-10'-17'349'0,"3"6"-76"16,3 3 5-16,2 7-169 15,0 4-29-15,2 6-45 16,2 10-9-16,0 2-15 16,2 10-4-16,2 0-4 0,2 3-2 15,3-6-2-15,0-1 8 16,2-16 11-16,1-9 35 15,0-12 21-15,1-11 32 16,-3-4 2-16,2-7 4 16,-2 2-33-16,-2-3-16 15,3 7-28-15,-1-2-83 16,0 6-103-16,1 2-281 16,-5 0-13-16</inkml:trace>
  <inkml:trace contextRef="#ctx0" brushRef="#br0" timeOffset="-120329.09">9520 1456 494 0,'2'-7'241'0,"-3"-1"23"0,0-1-116 16,-3-2 6-16,0 5-38 16,-6-3 3-16,-1 5-28 15,-7-1-3-15,-1 4-27 16,-9 3-6-16,3 4-17 16,-6 5-5-16,3 1-13 15,-2 6-5-15,7 0-7 16,0 10-1-16,7-3-2 0,3 12-2 15,9 0 2 1,2 5-1-16,8-6 0 0,6 3-2 16,3-12-1-16,4-5-2 15,2-12 1-15,3-6 0 16,-2-10 1-16,0-4 2 16,-2-5 2-16,-4-3 1 15,-5-1 2-15,-3-6 1 16,-4 6-1-16,-2-2 0 15,-4 5-1-15,-1 6-1 16,0 8-3-16,1 8 0 16,-2 6 2-16,3 3 3 15,3 2 0-15,3 0 1 16,3-4-1-16,4-2-2 16,0-4-3-16,6-1-1 0,0-2-3 15,5-3-20-15,-2 0-14 16,3-3-40-16,-2-2-29 15,1-2-76-15,-5-1-78 16,2 2-125-16,-4-2-25 16</inkml:trace>
  <inkml:trace contextRef="#ctx0" brushRef="#br0" timeOffset="-119848.57">9841 1561 589 0,'7'-7'354'16,"-5"-1"0"-16,0 0-102 15,-2-1-86-15,-2-1-25 16,-2 4-66-16,-3-3-19 15,-2 4-25-15,-9-1-7 16,1 4-9-16,-6 3-5 16,0 5-6-16,0 6-3 0,4 4-4 15,3 11-3-15,7 5 0 16,2 11-1-16,6 0 2 16,2 7 1-16,3-6 2 15,1-1 1-15,3-12 0 16,4-8 0-16,0-10-1 15,4-7 1-15,-1-11 3 0,1-9 0 16,-3-2 3-16,0-6 1 16,-5-2 2-16,3 4 7 15,-4 4 5-15,3 3 18 16,-1 9 8-16,5 7 8 16,-1 3 2-16,4 4-2 15,-1 1-19-15,6-5-19 16,-1-6-62-16,5-4-432 15,-6-5 109-15</inkml:trace>
  <inkml:trace contextRef="#ctx0" brushRef="#br0" timeOffset="-77022.42">7215 4550 558 0,'-63'41'242'15,"13"-12"7"-15,0-1-115 0,19-5-78 16,9-3-15-16,15-8-22 16,11-6-7-16,7-4-12 15,19-8-1-15,10-8 2 16,14-15 7-16,5-10 4 15,17-21 6-15,1-9 3 16,26-22 9-16,-5 0 2 16,20-19 9-16,0 6 2 0,24-20 8 15,-18 10-5-15,26-27 9 16,-6 12-2-16,21-22 10 16,-19 12-7-16,34-24 11 15,-18 22-5-15,26-19 12 16,-17 17-8-16,23-9 8 15,-22 25-11-15,17-14-9 16,-29 24-21-16,20-3-7 16,-28 16-16-16,12-13-32 15,-20 19-41-15,13-10-124 16,-33 16-107-16,4-7-182 16,-35 19-68-16</inkml:trace>
  <inkml:trace contextRef="#ctx0" brushRef="#br0" timeOffset="-75471.9599">7526 2878 337 0,'-12'-11'335'0,"-5"1"-85"0,0 6-30 16,4 1-135-16,5 3-62 16,10-1-13-16,6 2-11 15,11 0 0-15,8 0-2 16,20-1 3-16,0 1 5 15,17 2-1-15,-1-3-1 16,14 1-1-16,-5-2 3 16,18 1 15-16,-7 0 11 15,10 0 18-15,-11 2 4 0,15-3 7 16,-8 0-12-16,14-2-4 16,-8-2-15-16,13-6-1 15,-13-1-8-15,10-6-9 16,-15 0-59-16,6 0-284 15,-18 6 69-15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18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19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E1556D-7B0E-4910-AEC6-62AC3F28154B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58938" y="1770063"/>
            <a:ext cx="6762750" cy="3760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717675" y="2397125"/>
            <a:ext cx="6002338" cy="3133725"/>
          </a:xfrm>
          <a:custGeom>
            <a:avLst/>
            <a:gdLst>
              <a:gd name="T0" fmla="*/ 2147483646 w 1436"/>
              <a:gd name="T1" fmla="*/ 2147483646 h 1148"/>
              <a:gd name="T2" fmla="*/ 0 w 1436"/>
              <a:gd name="T3" fmla="*/ 2147483646 h 1148"/>
              <a:gd name="T4" fmla="*/ 2147483646 w 1436"/>
              <a:gd name="T5" fmla="*/ 2147483646 h 1148"/>
              <a:gd name="T6" fmla="*/ 2147483646 w 1436"/>
              <a:gd name="T7" fmla="*/ 2147483646 h 1148"/>
              <a:gd name="T8" fmla="*/ 2147483646 w 1436"/>
              <a:gd name="T9" fmla="*/ 2147483646 h 1148"/>
              <a:gd name="T10" fmla="*/ 2147483646 w 1436"/>
              <a:gd name="T11" fmla="*/ 2147483646 h 1148"/>
              <a:gd name="T12" fmla="*/ 2147483646 w 1436"/>
              <a:gd name="T13" fmla="*/ 2147483646 h 1148"/>
              <a:gd name="T14" fmla="*/ 2147483646 w 1436"/>
              <a:gd name="T15" fmla="*/ 2147483646 h 1148"/>
              <a:gd name="T16" fmla="*/ 2147483646 w 1436"/>
              <a:gd name="T17" fmla="*/ 2147483646 h 1148"/>
              <a:gd name="T18" fmla="*/ 2147483646 w 1436"/>
              <a:gd name="T19" fmla="*/ 2147483646 h 1148"/>
              <a:gd name="T20" fmla="*/ 2147483646 w 1436"/>
              <a:gd name="T21" fmla="*/ 2147483646 h 1148"/>
              <a:gd name="T22" fmla="*/ 2147483646 w 1436"/>
              <a:gd name="T23" fmla="*/ 2147483646 h 1148"/>
              <a:gd name="T24" fmla="*/ 2147483646 w 1436"/>
              <a:gd name="T25" fmla="*/ 2147483646 h 1148"/>
              <a:gd name="T26" fmla="*/ 2147483646 w 1436"/>
              <a:gd name="T27" fmla="*/ 2147483646 h 1148"/>
              <a:gd name="T28" fmla="*/ 2147483646 w 1436"/>
              <a:gd name="T29" fmla="*/ 2147483646 h 1148"/>
              <a:gd name="T30" fmla="*/ 2147483646 w 1436"/>
              <a:gd name="T31" fmla="*/ 2147483646 h 1148"/>
              <a:gd name="T32" fmla="*/ 2147483646 w 1436"/>
              <a:gd name="T33" fmla="*/ 2147483646 h 1148"/>
              <a:gd name="T34" fmla="*/ 2147483646 w 1436"/>
              <a:gd name="T35" fmla="*/ 2147483646 h 1148"/>
              <a:gd name="T36" fmla="*/ 2147483646 w 1436"/>
              <a:gd name="T37" fmla="*/ 2147483646 h 1148"/>
              <a:gd name="T38" fmla="*/ 2147483646 w 1436"/>
              <a:gd name="T39" fmla="*/ 2147483646 h 1148"/>
              <a:gd name="T40" fmla="*/ 2147483646 w 1436"/>
              <a:gd name="T41" fmla="*/ 2147483646 h 1148"/>
              <a:gd name="T42" fmla="*/ 2147483646 w 1436"/>
              <a:gd name="T43" fmla="*/ 2147483646 h 1148"/>
              <a:gd name="T44" fmla="*/ 2147483646 w 1436"/>
              <a:gd name="T45" fmla="*/ 2147483646 h 1148"/>
              <a:gd name="T46" fmla="*/ 2147483646 w 1436"/>
              <a:gd name="T47" fmla="*/ 2147483646 h 1148"/>
              <a:gd name="T48" fmla="*/ 2147483646 w 1436"/>
              <a:gd name="T49" fmla="*/ 2147483646 h 1148"/>
              <a:gd name="T50" fmla="*/ 2147483646 w 1436"/>
              <a:gd name="T51" fmla="*/ 2147483646 h 1148"/>
              <a:gd name="T52" fmla="*/ 2147483646 w 1436"/>
              <a:gd name="T53" fmla="*/ 2147483646 h 1148"/>
              <a:gd name="T54" fmla="*/ 2147483646 w 1436"/>
              <a:gd name="T55" fmla="*/ 2147483646 h 1148"/>
              <a:gd name="T56" fmla="*/ 2147483646 w 1436"/>
              <a:gd name="T57" fmla="*/ 2147483646 h 1148"/>
              <a:gd name="T58" fmla="*/ 2147483646 w 1436"/>
              <a:gd name="T59" fmla="*/ 2147483646 h 1148"/>
              <a:gd name="T60" fmla="*/ 2147483646 w 1436"/>
              <a:gd name="T61" fmla="*/ 2147483646 h 1148"/>
              <a:gd name="T62" fmla="*/ 2147483646 w 1436"/>
              <a:gd name="T63" fmla="*/ 2147483646 h 1148"/>
              <a:gd name="T64" fmla="*/ 2147483646 w 1436"/>
              <a:gd name="T65" fmla="*/ 2147483646 h 1148"/>
              <a:gd name="T66" fmla="*/ 2147483646 w 1436"/>
              <a:gd name="T67" fmla="*/ 2147483646 h 1148"/>
              <a:gd name="T68" fmla="*/ 2147483646 w 1436"/>
              <a:gd name="T69" fmla="*/ 2147483646 h 1148"/>
              <a:gd name="T70" fmla="*/ 2147483646 w 1436"/>
              <a:gd name="T71" fmla="*/ 2147483646 h 1148"/>
              <a:gd name="T72" fmla="*/ 2147483646 w 1436"/>
              <a:gd name="T73" fmla="*/ 2147483646 h 1148"/>
              <a:gd name="T74" fmla="*/ 2147483646 w 1436"/>
              <a:gd name="T75" fmla="*/ 2147483646 h 1148"/>
              <a:gd name="T76" fmla="*/ 2147483646 w 1436"/>
              <a:gd name="T77" fmla="*/ 2147483646 h 1148"/>
              <a:gd name="T78" fmla="*/ 2147483646 w 1436"/>
              <a:gd name="T79" fmla="*/ 2147483646 h 1148"/>
              <a:gd name="T80" fmla="*/ 2147483646 w 1436"/>
              <a:gd name="T81" fmla="*/ 2147483646 h 1148"/>
              <a:gd name="T82" fmla="*/ 2147483646 w 1436"/>
              <a:gd name="T83" fmla="*/ 2147483646 h 1148"/>
              <a:gd name="T84" fmla="*/ 2147483646 w 1436"/>
              <a:gd name="T85" fmla="*/ 2147483646 h 1148"/>
              <a:gd name="T86" fmla="*/ 2147483646 w 1436"/>
              <a:gd name="T87" fmla="*/ 2147483646 h 1148"/>
              <a:gd name="T88" fmla="*/ 2147483646 w 1436"/>
              <a:gd name="T89" fmla="*/ 2147483646 h 1148"/>
              <a:gd name="T90" fmla="*/ 2147483646 w 1436"/>
              <a:gd name="T91" fmla="*/ 2147483646 h 1148"/>
              <a:gd name="T92" fmla="*/ 2147483646 w 1436"/>
              <a:gd name="T93" fmla="*/ 2147483646 h 1148"/>
              <a:gd name="T94" fmla="*/ 2147483646 w 1436"/>
              <a:gd name="T95" fmla="*/ 2147483646 h 1148"/>
              <a:gd name="T96" fmla="*/ 2147483646 w 1436"/>
              <a:gd name="T97" fmla="*/ 2147483646 h 1148"/>
              <a:gd name="T98" fmla="*/ 2147483646 w 1436"/>
              <a:gd name="T99" fmla="*/ 2147483646 h 1148"/>
              <a:gd name="T100" fmla="*/ 2147483646 w 1436"/>
              <a:gd name="T101" fmla="*/ 2147483646 h 1148"/>
              <a:gd name="T102" fmla="*/ 2147483646 w 1436"/>
              <a:gd name="T103" fmla="*/ 2147483646 h 1148"/>
              <a:gd name="T104" fmla="*/ 2147483646 w 1436"/>
              <a:gd name="T105" fmla="*/ 0 h 1148"/>
              <a:gd name="T106" fmla="*/ 2147483646 w 1436"/>
              <a:gd name="T107" fmla="*/ 2147483646 h 1148"/>
              <a:gd name="T108" fmla="*/ 2147483646 w 1436"/>
              <a:gd name="T109" fmla="*/ 0 h 114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6"/>
              <a:gd name="T166" fmla="*/ 0 h 1148"/>
              <a:gd name="T167" fmla="*/ 1436 w 1436"/>
              <a:gd name="T168" fmla="*/ 1148 h 114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6" h="1148">
                <a:moveTo>
                  <a:pt x="0" y="571"/>
                </a:moveTo>
                <a:lnTo>
                  <a:pt x="19" y="571"/>
                </a:lnTo>
                <a:lnTo>
                  <a:pt x="19" y="1148"/>
                </a:lnTo>
                <a:lnTo>
                  <a:pt x="0" y="1148"/>
                </a:lnTo>
                <a:lnTo>
                  <a:pt x="0" y="571"/>
                </a:lnTo>
                <a:close/>
                <a:moveTo>
                  <a:pt x="67" y="437"/>
                </a:moveTo>
                <a:lnTo>
                  <a:pt x="87" y="437"/>
                </a:lnTo>
                <a:lnTo>
                  <a:pt x="87" y="1148"/>
                </a:lnTo>
                <a:lnTo>
                  <a:pt x="67" y="1148"/>
                </a:lnTo>
                <a:lnTo>
                  <a:pt x="67" y="437"/>
                </a:lnTo>
                <a:close/>
                <a:moveTo>
                  <a:pt x="135" y="331"/>
                </a:moveTo>
                <a:lnTo>
                  <a:pt x="154" y="331"/>
                </a:lnTo>
                <a:lnTo>
                  <a:pt x="154" y="1148"/>
                </a:lnTo>
                <a:lnTo>
                  <a:pt x="135" y="1148"/>
                </a:lnTo>
                <a:lnTo>
                  <a:pt x="135" y="331"/>
                </a:lnTo>
                <a:close/>
                <a:moveTo>
                  <a:pt x="202" y="293"/>
                </a:moveTo>
                <a:lnTo>
                  <a:pt x="221" y="293"/>
                </a:lnTo>
                <a:lnTo>
                  <a:pt x="221" y="1148"/>
                </a:lnTo>
                <a:lnTo>
                  <a:pt x="202" y="1148"/>
                </a:lnTo>
                <a:lnTo>
                  <a:pt x="202" y="293"/>
                </a:lnTo>
                <a:close/>
                <a:moveTo>
                  <a:pt x="269" y="250"/>
                </a:moveTo>
                <a:lnTo>
                  <a:pt x="288" y="250"/>
                </a:lnTo>
                <a:lnTo>
                  <a:pt x="288" y="1148"/>
                </a:lnTo>
                <a:lnTo>
                  <a:pt x="269" y="1148"/>
                </a:lnTo>
                <a:lnTo>
                  <a:pt x="269" y="250"/>
                </a:lnTo>
                <a:close/>
                <a:moveTo>
                  <a:pt x="336" y="211"/>
                </a:moveTo>
                <a:lnTo>
                  <a:pt x="356" y="211"/>
                </a:lnTo>
                <a:lnTo>
                  <a:pt x="356" y="1148"/>
                </a:lnTo>
                <a:lnTo>
                  <a:pt x="336" y="1148"/>
                </a:lnTo>
                <a:lnTo>
                  <a:pt x="336" y="211"/>
                </a:lnTo>
                <a:close/>
                <a:moveTo>
                  <a:pt x="404" y="197"/>
                </a:moveTo>
                <a:lnTo>
                  <a:pt x="423" y="197"/>
                </a:lnTo>
                <a:lnTo>
                  <a:pt x="423" y="1148"/>
                </a:lnTo>
                <a:lnTo>
                  <a:pt x="404" y="1148"/>
                </a:lnTo>
                <a:lnTo>
                  <a:pt x="404" y="197"/>
                </a:lnTo>
                <a:close/>
                <a:moveTo>
                  <a:pt x="471" y="202"/>
                </a:moveTo>
                <a:lnTo>
                  <a:pt x="490" y="202"/>
                </a:lnTo>
                <a:lnTo>
                  <a:pt x="490" y="1148"/>
                </a:lnTo>
                <a:lnTo>
                  <a:pt x="471" y="1148"/>
                </a:lnTo>
                <a:lnTo>
                  <a:pt x="471" y="202"/>
                </a:lnTo>
                <a:close/>
                <a:moveTo>
                  <a:pt x="538" y="226"/>
                </a:moveTo>
                <a:lnTo>
                  <a:pt x="557" y="226"/>
                </a:lnTo>
                <a:lnTo>
                  <a:pt x="557" y="1148"/>
                </a:lnTo>
                <a:lnTo>
                  <a:pt x="538" y="1148"/>
                </a:lnTo>
                <a:lnTo>
                  <a:pt x="538" y="226"/>
                </a:lnTo>
                <a:close/>
                <a:moveTo>
                  <a:pt x="605" y="211"/>
                </a:moveTo>
                <a:lnTo>
                  <a:pt x="624" y="211"/>
                </a:lnTo>
                <a:lnTo>
                  <a:pt x="624" y="1148"/>
                </a:lnTo>
                <a:lnTo>
                  <a:pt x="605" y="1148"/>
                </a:lnTo>
                <a:lnTo>
                  <a:pt x="605" y="211"/>
                </a:lnTo>
                <a:close/>
                <a:moveTo>
                  <a:pt x="672" y="202"/>
                </a:moveTo>
                <a:lnTo>
                  <a:pt x="692" y="202"/>
                </a:lnTo>
                <a:lnTo>
                  <a:pt x="692" y="1148"/>
                </a:lnTo>
                <a:lnTo>
                  <a:pt x="672" y="1148"/>
                </a:lnTo>
                <a:lnTo>
                  <a:pt x="672" y="202"/>
                </a:lnTo>
                <a:close/>
                <a:moveTo>
                  <a:pt x="740" y="187"/>
                </a:moveTo>
                <a:lnTo>
                  <a:pt x="759" y="187"/>
                </a:lnTo>
                <a:lnTo>
                  <a:pt x="759" y="1148"/>
                </a:lnTo>
                <a:lnTo>
                  <a:pt x="740" y="1148"/>
                </a:lnTo>
                <a:lnTo>
                  <a:pt x="740" y="187"/>
                </a:lnTo>
                <a:close/>
                <a:moveTo>
                  <a:pt x="807" y="168"/>
                </a:moveTo>
                <a:lnTo>
                  <a:pt x="826" y="168"/>
                </a:lnTo>
                <a:lnTo>
                  <a:pt x="826" y="1148"/>
                </a:lnTo>
                <a:lnTo>
                  <a:pt x="807" y="1148"/>
                </a:lnTo>
                <a:lnTo>
                  <a:pt x="807" y="168"/>
                </a:lnTo>
                <a:close/>
                <a:moveTo>
                  <a:pt x="874" y="158"/>
                </a:moveTo>
                <a:lnTo>
                  <a:pt x="893" y="158"/>
                </a:lnTo>
                <a:lnTo>
                  <a:pt x="893" y="1148"/>
                </a:lnTo>
                <a:lnTo>
                  <a:pt x="874" y="1148"/>
                </a:lnTo>
                <a:lnTo>
                  <a:pt x="874" y="158"/>
                </a:lnTo>
                <a:close/>
                <a:moveTo>
                  <a:pt x="941" y="168"/>
                </a:moveTo>
                <a:lnTo>
                  <a:pt x="960" y="168"/>
                </a:lnTo>
                <a:lnTo>
                  <a:pt x="960" y="1148"/>
                </a:lnTo>
                <a:lnTo>
                  <a:pt x="941" y="1148"/>
                </a:lnTo>
                <a:lnTo>
                  <a:pt x="941" y="168"/>
                </a:lnTo>
                <a:close/>
                <a:moveTo>
                  <a:pt x="1008" y="158"/>
                </a:moveTo>
                <a:lnTo>
                  <a:pt x="1032" y="158"/>
                </a:lnTo>
                <a:lnTo>
                  <a:pt x="1032" y="1148"/>
                </a:lnTo>
                <a:lnTo>
                  <a:pt x="1008" y="1148"/>
                </a:lnTo>
                <a:lnTo>
                  <a:pt x="1008" y="158"/>
                </a:lnTo>
                <a:close/>
                <a:moveTo>
                  <a:pt x="1080" y="158"/>
                </a:moveTo>
                <a:lnTo>
                  <a:pt x="1100" y="158"/>
                </a:lnTo>
                <a:lnTo>
                  <a:pt x="1100" y="1148"/>
                </a:lnTo>
                <a:lnTo>
                  <a:pt x="1080" y="1148"/>
                </a:lnTo>
                <a:lnTo>
                  <a:pt x="1080" y="158"/>
                </a:lnTo>
                <a:close/>
                <a:moveTo>
                  <a:pt x="1148" y="144"/>
                </a:moveTo>
                <a:lnTo>
                  <a:pt x="1167" y="144"/>
                </a:lnTo>
                <a:lnTo>
                  <a:pt x="1167" y="1148"/>
                </a:lnTo>
                <a:lnTo>
                  <a:pt x="1148" y="1148"/>
                </a:lnTo>
                <a:lnTo>
                  <a:pt x="1148" y="144"/>
                </a:lnTo>
                <a:close/>
                <a:moveTo>
                  <a:pt x="1215" y="106"/>
                </a:moveTo>
                <a:lnTo>
                  <a:pt x="1234" y="106"/>
                </a:lnTo>
                <a:lnTo>
                  <a:pt x="1234" y="1148"/>
                </a:lnTo>
                <a:lnTo>
                  <a:pt x="1215" y="1148"/>
                </a:lnTo>
                <a:lnTo>
                  <a:pt x="1215" y="106"/>
                </a:lnTo>
                <a:close/>
                <a:moveTo>
                  <a:pt x="1282" y="48"/>
                </a:moveTo>
                <a:lnTo>
                  <a:pt x="1301" y="48"/>
                </a:lnTo>
                <a:lnTo>
                  <a:pt x="1301" y="1148"/>
                </a:lnTo>
                <a:lnTo>
                  <a:pt x="1282" y="1148"/>
                </a:lnTo>
                <a:lnTo>
                  <a:pt x="1282" y="48"/>
                </a:lnTo>
                <a:close/>
                <a:moveTo>
                  <a:pt x="1349" y="58"/>
                </a:moveTo>
                <a:lnTo>
                  <a:pt x="1368" y="58"/>
                </a:lnTo>
                <a:lnTo>
                  <a:pt x="1368" y="1148"/>
                </a:lnTo>
                <a:lnTo>
                  <a:pt x="1349" y="1148"/>
                </a:lnTo>
                <a:lnTo>
                  <a:pt x="1349" y="58"/>
                </a:lnTo>
                <a:close/>
                <a:moveTo>
                  <a:pt x="1416" y="0"/>
                </a:moveTo>
                <a:lnTo>
                  <a:pt x="1436" y="0"/>
                </a:lnTo>
                <a:lnTo>
                  <a:pt x="1436" y="1148"/>
                </a:lnTo>
                <a:lnTo>
                  <a:pt x="1416" y="1148"/>
                </a:lnTo>
                <a:lnTo>
                  <a:pt x="1416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797050" y="2425700"/>
            <a:ext cx="6002338" cy="3105150"/>
          </a:xfrm>
          <a:custGeom>
            <a:avLst/>
            <a:gdLst>
              <a:gd name="T0" fmla="*/ 2147483646 w 1436"/>
              <a:gd name="T1" fmla="*/ 2147483646 h 1138"/>
              <a:gd name="T2" fmla="*/ 0 w 1436"/>
              <a:gd name="T3" fmla="*/ 2147483646 h 1138"/>
              <a:gd name="T4" fmla="*/ 2147483646 w 1436"/>
              <a:gd name="T5" fmla="*/ 2147483646 h 1138"/>
              <a:gd name="T6" fmla="*/ 2147483646 w 1436"/>
              <a:gd name="T7" fmla="*/ 2147483646 h 1138"/>
              <a:gd name="T8" fmla="*/ 2147483646 w 1436"/>
              <a:gd name="T9" fmla="*/ 2147483646 h 1138"/>
              <a:gd name="T10" fmla="*/ 2147483646 w 1436"/>
              <a:gd name="T11" fmla="*/ 2147483646 h 1138"/>
              <a:gd name="T12" fmla="*/ 2147483646 w 1436"/>
              <a:gd name="T13" fmla="*/ 2147483646 h 1138"/>
              <a:gd name="T14" fmla="*/ 2147483646 w 1436"/>
              <a:gd name="T15" fmla="*/ 2147483646 h 1138"/>
              <a:gd name="T16" fmla="*/ 2147483646 w 1436"/>
              <a:gd name="T17" fmla="*/ 2147483646 h 1138"/>
              <a:gd name="T18" fmla="*/ 2147483646 w 1436"/>
              <a:gd name="T19" fmla="*/ 2147483646 h 1138"/>
              <a:gd name="T20" fmla="*/ 2147483646 w 1436"/>
              <a:gd name="T21" fmla="*/ 2147483646 h 1138"/>
              <a:gd name="T22" fmla="*/ 2147483646 w 1436"/>
              <a:gd name="T23" fmla="*/ 2147483646 h 1138"/>
              <a:gd name="T24" fmla="*/ 2147483646 w 1436"/>
              <a:gd name="T25" fmla="*/ 2147483646 h 1138"/>
              <a:gd name="T26" fmla="*/ 2147483646 w 1436"/>
              <a:gd name="T27" fmla="*/ 2147483646 h 1138"/>
              <a:gd name="T28" fmla="*/ 2147483646 w 1436"/>
              <a:gd name="T29" fmla="*/ 2147483646 h 1138"/>
              <a:gd name="T30" fmla="*/ 2147483646 w 1436"/>
              <a:gd name="T31" fmla="*/ 2147483646 h 1138"/>
              <a:gd name="T32" fmla="*/ 2147483646 w 1436"/>
              <a:gd name="T33" fmla="*/ 2147483646 h 1138"/>
              <a:gd name="T34" fmla="*/ 2147483646 w 1436"/>
              <a:gd name="T35" fmla="*/ 2147483646 h 1138"/>
              <a:gd name="T36" fmla="*/ 2147483646 w 1436"/>
              <a:gd name="T37" fmla="*/ 2147483646 h 1138"/>
              <a:gd name="T38" fmla="*/ 2147483646 w 1436"/>
              <a:gd name="T39" fmla="*/ 2147483646 h 1138"/>
              <a:gd name="T40" fmla="*/ 2147483646 w 1436"/>
              <a:gd name="T41" fmla="*/ 2147483646 h 1138"/>
              <a:gd name="T42" fmla="*/ 2147483646 w 1436"/>
              <a:gd name="T43" fmla="*/ 2147483646 h 1138"/>
              <a:gd name="T44" fmla="*/ 2147483646 w 1436"/>
              <a:gd name="T45" fmla="*/ 2147483646 h 1138"/>
              <a:gd name="T46" fmla="*/ 2147483646 w 1436"/>
              <a:gd name="T47" fmla="*/ 2147483646 h 1138"/>
              <a:gd name="T48" fmla="*/ 2147483646 w 1436"/>
              <a:gd name="T49" fmla="*/ 2147483646 h 1138"/>
              <a:gd name="T50" fmla="*/ 2147483646 w 1436"/>
              <a:gd name="T51" fmla="*/ 2147483646 h 1138"/>
              <a:gd name="T52" fmla="*/ 2147483646 w 1436"/>
              <a:gd name="T53" fmla="*/ 2147483646 h 1138"/>
              <a:gd name="T54" fmla="*/ 2147483646 w 1436"/>
              <a:gd name="T55" fmla="*/ 2147483646 h 1138"/>
              <a:gd name="T56" fmla="*/ 2147483646 w 1436"/>
              <a:gd name="T57" fmla="*/ 2147483646 h 1138"/>
              <a:gd name="T58" fmla="*/ 2147483646 w 1436"/>
              <a:gd name="T59" fmla="*/ 2147483646 h 1138"/>
              <a:gd name="T60" fmla="*/ 2147483646 w 1436"/>
              <a:gd name="T61" fmla="*/ 2147483646 h 1138"/>
              <a:gd name="T62" fmla="*/ 2147483646 w 1436"/>
              <a:gd name="T63" fmla="*/ 2147483646 h 1138"/>
              <a:gd name="T64" fmla="*/ 2147483646 w 1436"/>
              <a:gd name="T65" fmla="*/ 2147483646 h 1138"/>
              <a:gd name="T66" fmla="*/ 2147483646 w 1436"/>
              <a:gd name="T67" fmla="*/ 2147483646 h 1138"/>
              <a:gd name="T68" fmla="*/ 2147483646 w 1436"/>
              <a:gd name="T69" fmla="*/ 2147483646 h 1138"/>
              <a:gd name="T70" fmla="*/ 2147483646 w 1436"/>
              <a:gd name="T71" fmla="*/ 2147483646 h 1138"/>
              <a:gd name="T72" fmla="*/ 2147483646 w 1436"/>
              <a:gd name="T73" fmla="*/ 2147483646 h 1138"/>
              <a:gd name="T74" fmla="*/ 2147483646 w 1436"/>
              <a:gd name="T75" fmla="*/ 2147483646 h 1138"/>
              <a:gd name="T76" fmla="*/ 2147483646 w 1436"/>
              <a:gd name="T77" fmla="*/ 2147483646 h 1138"/>
              <a:gd name="T78" fmla="*/ 2147483646 w 1436"/>
              <a:gd name="T79" fmla="*/ 2147483646 h 1138"/>
              <a:gd name="T80" fmla="*/ 2147483646 w 1436"/>
              <a:gd name="T81" fmla="*/ 2147483646 h 1138"/>
              <a:gd name="T82" fmla="*/ 2147483646 w 1436"/>
              <a:gd name="T83" fmla="*/ 2147483646 h 1138"/>
              <a:gd name="T84" fmla="*/ 2147483646 w 1436"/>
              <a:gd name="T85" fmla="*/ 2147483646 h 1138"/>
              <a:gd name="T86" fmla="*/ 2147483646 w 1436"/>
              <a:gd name="T87" fmla="*/ 2147483646 h 1138"/>
              <a:gd name="T88" fmla="*/ 2147483646 w 1436"/>
              <a:gd name="T89" fmla="*/ 2147483646 h 1138"/>
              <a:gd name="T90" fmla="*/ 2147483646 w 1436"/>
              <a:gd name="T91" fmla="*/ 2147483646 h 1138"/>
              <a:gd name="T92" fmla="*/ 2147483646 w 1436"/>
              <a:gd name="T93" fmla="*/ 2147483646 h 1138"/>
              <a:gd name="T94" fmla="*/ 2147483646 w 1436"/>
              <a:gd name="T95" fmla="*/ 2147483646 h 1138"/>
              <a:gd name="T96" fmla="*/ 2147483646 w 1436"/>
              <a:gd name="T97" fmla="*/ 2147483646 h 1138"/>
              <a:gd name="T98" fmla="*/ 2147483646 w 1436"/>
              <a:gd name="T99" fmla="*/ 2147483646 h 1138"/>
              <a:gd name="T100" fmla="*/ 2147483646 w 1436"/>
              <a:gd name="T101" fmla="*/ 2147483646 h 1138"/>
              <a:gd name="T102" fmla="*/ 2147483646 w 1436"/>
              <a:gd name="T103" fmla="*/ 2147483646 h 1138"/>
              <a:gd name="T104" fmla="*/ 2147483646 w 1436"/>
              <a:gd name="T105" fmla="*/ 0 h 1138"/>
              <a:gd name="T106" fmla="*/ 2147483646 w 1436"/>
              <a:gd name="T107" fmla="*/ 2147483646 h 1138"/>
              <a:gd name="T108" fmla="*/ 2147483646 w 1436"/>
              <a:gd name="T109" fmla="*/ 0 h 11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6"/>
              <a:gd name="T166" fmla="*/ 0 h 1138"/>
              <a:gd name="T167" fmla="*/ 1436 w 1436"/>
              <a:gd name="T168" fmla="*/ 1138 h 11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6" h="1138">
                <a:moveTo>
                  <a:pt x="0" y="585"/>
                </a:moveTo>
                <a:lnTo>
                  <a:pt x="20" y="585"/>
                </a:lnTo>
                <a:lnTo>
                  <a:pt x="20" y="1138"/>
                </a:lnTo>
                <a:lnTo>
                  <a:pt x="0" y="1138"/>
                </a:lnTo>
                <a:lnTo>
                  <a:pt x="0" y="585"/>
                </a:lnTo>
                <a:close/>
                <a:moveTo>
                  <a:pt x="68" y="480"/>
                </a:moveTo>
                <a:lnTo>
                  <a:pt x="87" y="480"/>
                </a:lnTo>
                <a:lnTo>
                  <a:pt x="87" y="1138"/>
                </a:lnTo>
                <a:lnTo>
                  <a:pt x="68" y="1138"/>
                </a:lnTo>
                <a:lnTo>
                  <a:pt x="68" y="480"/>
                </a:lnTo>
                <a:close/>
                <a:moveTo>
                  <a:pt x="135" y="384"/>
                </a:moveTo>
                <a:lnTo>
                  <a:pt x="154" y="384"/>
                </a:lnTo>
                <a:lnTo>
                  <a:pt x="154" y="1138"/>
                </a:lnTo>
                <a:lnTo>
                  <a:pt x="135" y="1138"/>
                </a:lnTo>
                <a:lnTo>
                  <a:pt x="135" y="384"/>
                </a:lnTo>
                <a:close/>
                <a:moveTo>
                  <a:pt x="202" y="350"/>
                </a:moveTo>
                <a:lnTo>
                  <a:pt x="221" y="350"/>
                </a:lnTo>
                <a:lnTo>
                  <a:pt x="221" y="1138"/>
                </a:lnTo>
                <a:lnTo>
                  <a:pt x="202" y="1138"/>
                </a:lnTo>
                <a:lnTo>
                  <a:pt x="202" y="350"/>
                </a:lnTo>
                <a:close/>
                <a:moveTo>
                  <a:pt x="269" y="297"/>
                </a:moveTo>
                <a:lnTo>
                  <a:pt x="289" y="297"/>
                </a:lnTo>
                <a:lnTo>
                  <a:pt x="289" y="1138"/>
                </a:lnTo>
                <a:lnTo>
                  <a:pt x="269" y="1138"/>
                </a:lnTo>
                <a:lnTo>
                  <a:pt x="269" y="297"/>
                </a:lnTo>
                <a:close/>
                <a:moveTo>
                  <a:pt x="337" y="259"/>
                </a:moveTo>
                <a:lnTo>
                  <a:pt x="356" y="259"/>
                </a:lnTo>
                <a:lnTo>
                  <a:pt x="356" y="1138"/>
                </a:lnTo>
                <a:lnTo>
                  <a:pt x="337" y="1138"/>
                </a:lnTo>
                <a:lnTo>
                  <a:pt x="337" y="259"/>
                </a:lnTo>
                <a:close/>
                <a:moveTo>
                  <a:pt x="404" y="254"/>
                </a:moveTo>
                <a:lnTo>
                  <a:pt x="423" y="254"/>
                </a:lnTo>
                <a:lnTo>
                  <a:pt x="423" y="1138"/>
                </a:lnTo>
                <a:lnTo>
                  <a:pt x="404" y="1138"/>
                </a:lnTo>
                <a:lnTo>
                  <a:pt x="404" y="254"/>
                </a:lnTo>
                <a:close/>
                <a:moveTo>
                  <a:pt x="471" y="235"/>
                </a:moveTo>
                <a:lnTo>
                  <a:pt x="490" y="235"/>
                </a:lnTo>
                <a:lnTo>
                  <a:pt x="490" y="1138"/>
                </a:lnTo>
                <a:lnTo>
                  <a:pt x="471" y="1138"/>
                </a:lnTo>
                <a:lnTo>
                  <a:pt x="471" y="235"/>
                </a:lnTo>
                <a:close/>
                <a:moveTo>
                  <a:pt x="538" y="245"/>
                </a:moveTo>
                <a:lnTo>
                  <a:pt x="557" y="245"/>
                </a:lnTo>
                <a:lnTo>
                  <a:pt x="557" y="1138"/>
                </a:lnTo>
                <a:lnTo>
                  <a:pt x="538" y="1138"/>
                </a:lnTo>
                <a:lnTo>
                  <a:pt x="538" y="245"/>
                </a:lnTo>
                <a:close/>
                <a:moveTo>
                  <a:pt x="605" y="221"/>
                </a:moveTo>
                <a:lnTo>
                  <a:pt x="625" y="221"/>
                </a:lnTo>
                <a:lnTo>
                  <a:pt x="625" y="1138"/>
                </a:lnTo>
                <a:lnTo>
                  <a:pt x="605" y="1138"/>
                </a:lnTo>
                <a:lnTo>
                  <a:pt x="605" y="221"/>
                </a:lnTo>
                <a:close/>
                <a:moveTo>
                  <a:pt x="673" y="173"/>
                </a:moveTo>
                <a:lnTo>
                  <a:pt x="692" y="173"/>
                </a:lnTo>
                <a:lnTo>
                  <a:pt x="692" y="1138"/>
                </a:lnTo>
                <a:lnTo>
                  <a:pt x="673" y="1138"/>
                </a:lnTo>
                <a:lnTo>
                  <a:pt x="673" y="173"/>
                </a:lnTo>
                <a:close/>
                <a:moveTo>
                  <a:pt x="740" y="225"/>
                </a:moveTo>
                <a:lnTo>
                  <a:pt x="759" y="225"/>
                </a:lnTo>
                <a:lnTo>
                  <a:pt x="759" y="1138"/>
                </a:lnTo>
                <a:lnTo>
                  <a:pt x="740" y="1138"/>
                </a:lnTo>
                <a:lnTo>
                  <a:pt x="740" y="225"/>
                </a:lnTo>
                <a:close/>
                <a:moveTo>
                  <a:pt x="807" y="221"/>
                </a:moveTo>
                <a:lnTo>
                  <a:pt x="826" y="221"/>
                </a:lnTo>
                <a:lnTo>
                  <a:pt x="826" y="1138"/>
                </a:lnTo>
                <a:lnTo>
                  <a:pt x="807" y="1138"/>
                </a:lnTo>
                <a:lnTo>
                  <a:pt x="807" y="221"/>
                </a:lnTo>
                <a:close/>
                <a:moveTo>
                  <a:pt x="874" y="221"/>
                </a:moveTo>
                <a:lnTo>
                  <a:pt x="893" y="221"/>
                </a:lnTo>
                <a:lnTo>
                  <a:pt x="893" y="1138"/>
                </a:lnTo>
                <a:lnTo>
                  <a:pt x="874" y="1138"/>
                </a:lnTo>
                <a:lnTo>
                  <a:pt x="874" y="221"/>
                </a:lnTo>
                <a:close/>
                <a:moveTo>
                  <a:pt x="941" y="221"/>
                </a:moveTo>
                <a:lnTo>
                  <a:pt x="961" y="221"/>
                </a:lnTo>
                <a:lnTo>
                  <a:pt x="961" y="1138"/>
                </a:lnTo>
                <a:lnTo>
                  <a:pt x="941" y="1138"/>
                </a:lnTo>
                <a:lnTo>
                  <a:pt x="941" y="221"/>
                </a:lnTo>
                <a:close/>
                <a:moveTo>
                  <a:pt x="1013" y="206"/>
                </a:moveTo>
                <a:lnTo>
                  <a:pt x="1033" y="206"/>
                </a:lnTo>
                <a:lnTo>
                  <a:pt x="1033" y="1138"/>
                </a:lnTo>
                <a:lnTo>
                  <a:pt x="1013" y="1138"/>
                </a:lnTo>
                <a:lnTo>
                  <a:pt x="1013" y="206"/>
                </a:lnTo>
                <a:close/>
                <a:moveTo>
                  <a:pt x="1081" y="163"/>
                </a:moveTo>
                <a:lnTo>
                  <a:pt x="1100" y="163"/>
                </a:lnTo>
                <a:lnTo>
                  <a:pt x="1100" y="1138"/>
                </a:lnTo>
                <a:lnTo>
                  <a:pt x="1081" y="1138"/>
                </a:lnTo>
                <a:lnTo>
                  <a:pt x="1081" y="163"/>
                </a:lnTo>
                <a:close/>
                <a:moveTo>
                  <a:pt x="1148" y="124"/>
                </a:moveTo>
                <a:lnTo>
                  <a:pt x="1167" y="124"/>
                </a:lnTo>
                <a:lnTo>
                  <a:pt x="1167" y="1138"/>
                </a:lnTo>
                <a:lnTo>
                  <a:pt x="1148" y="1138"/>
                </a:lnTo>
                <a:lnTo>
                  <a:pt x="1148" y="124"/>
                </a:lnTo>
                <a:close/>
                <a:moveTo>
                  <a:pt x="1215" y="100"/>
                </a:moveTo>
                <a:lnTo>
                  <a:pt x="1234" y="100"/>
                </a:lnTo>
                <a:lnTo>
                  <a:pt x="1234" y="1138"/>
                </a:lnTo>
                <a:lnTo>
                  <a:pt x="1215" y="1138"/>
                </a:lnTo>
                <a:lnTo>
                  <a:pt x="1215" y="100"/>
                </a:lnTo>
                <a:close/>
                <a:moveTo>
                  <a:pt x="1282" y="139"/>
                </a:moveTo>
                <a:lnTo>
                  <a:pt x="1301" y="139"/>
                </a:lnTo>
                <a:lnTo>
                  <a:pt x="1301" y="1138"/>
                </a:lnTo>
                <a:lnTo>
                  <a:pt x="1282" y="1138"/>
                </a:lnTo>
                <a:lnTo>
                  <a:pt x="1282" y="139"/>
                </a:lnTo>
                <a:close/>
                <a:moveTo>
                  <a:pt x="1349" y="120"/>
                </a:moveTo>
                <a:lnTo>
                  <a:pt x="1369" y="120"/>
                </a:lnTo>
                <a:lnTo>
                  <a:pt x="1369" y="1138"/>
                </a:lnTo>
                <a:lnTo>
                  <a:pt x="1349" y="1138"/>
                </a:lnTo>
                <a:lnTo>
                  <a:pt x="1349" y="120"/>
                </a:lnTo>
                <a:close/>
                <a:moveTo>
                  <a:pt x="1417" y="0"/>
                </a:moveTo>
                <a:lnTo>
                  <a:pt x="1436" y="0"/>
                </a:lnTo>
                <a:lnTo>
                  <a:pt x="1436" y="1138"/>
                </a:lnTo>
                <a:lnTo>
                  <a:pt x="1417" y="1138"/>
                </a:lnTo>
                <a:lnTo>
                  <a:pt x="1417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658938" y="1762125"/>
            <a:ext cx="20637" cy="3760788"/>
          </a:xfrm>
          <a:prstGeom prst="rect">
            <a:avLst/>
          </a:prstGeom>
          <a:solidFill>
            <a:srgbClr val="000000"/>
          </a:solidFill>
          <a:ln w="5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41" name="Freeform 12"/>
          <p:cNvSpPr>
            <a:spLocks noEditPoints="1"/>
          </p:cNvSpPr>
          <p:nvPr/>
        </p:nvSpPr>
        <p:spPr bwMode="auto">
          <a:xfrm>
            <a:off x="1546225" y="1755775"/>
            <a:ext cx="120650" cy="3775075"/>
          </a:xfrm>
          <a:custGeom>
            <a:avLst/>
            <a:gdLst>
              <a:gd name="T0" fmla="*/ 0 w 29"/>
              <a:gd name="T1" fmla="*/ 2147483646 h 1383"/>
              <a:gd name="T2" fmla="*/ 2147483646 w 29"/>
              <a:gd name="T3" fmla="*/ 2147483646 h 1383"/>
              <a:gd name="T4" fmla="*/ 2147483646 w 29"/>
              <a:gd name="T5" fmla="*/ 2147483646 h 1383"/>
              <a:gd name="T6" fmla="*/ 0 w 29"/>
              <a:gd name="T7" fmla="*/ 2147483646 h 1383"/>
              <a:gd name="T8" fmla="*/ 0 w 29"/>
              <a:gd name="T9" fmla="*/ 2147483646 h 1383"/>
              <a:gd name="T10" fmla="*/ 0 w 29"/>
              <a:gd name="T11" fmla="*/ 2147483646 h 1383"/>
              <a:gd name="T12" fmla="*/ 2147483646 w 29"/>
              <a:gd name="T13" fmla="*/ 2147483646 h 1383"/>
              <a:gd name="T14" fmla="*/ 2147483646 w 29"/>
              <a:gd name="T15" fmla="*/ 2147483646 h 1383"/>
              <a:gd name="T16" fmla="*/ 0 w 29"/>
              <a:gd name="T17" fmla="*/ 2147483646 h 1383"/>
              <a:gd name="T18" fmla="*/ 0 w 29"/>
              <a:gd name="T19" fmla="*/ 2147483646 h 1383"/>
              <a:gd name="T20" fmla="*/ 0 w 29"/>
              <a:gd name="T21" fmla="*/ 2147483646 h 1383"/>
              <a:gd name="T22" fmla="*/ 2147483646 w 29"/>
              <a:gd name="T23" fmla="*/ 2147483646 h 1383"/>
              <a:gd name="T24" fmla="*/ 2147483646 w 29"/>
              <a:gd name="T25" fmla="*/ 2147483646 h 1383"/>
              <a:gd name="T26" fmla="*/ 0 w 29"/>
              <a:gd name="T27" fmla="*/ 2147483646 h 1383"/>
              <a:gd name="T28" fmla="*/ 0 w 29"/>
              <a:gd name="T29" fmla="*/ 2147483646 h 1383"/>
              <a:gd name="T30" fmla="*/ 0 w 29"/>
              <a:gd name="T31" fmla="*/ 2147483646 h 1383"/>
              <a:gd name="T32" fmla="*/ 2147483646 w 29"/>
              <a:gd name="T33" fmla="*/ 2147483646 h 1383"/>
              <a:gd name="T34" fmla="*/ 2147483646 w 29"/>
              <a:gd name="T35" fmla="*/ 2147483646 h 1383"/>
              <a:gd name="T36" fmla="*/ 0 w 29"/>
              <a:gd name="T37" fmla="*/ 2147483646 h 1383"/>
              <a:gd name="T38" fmla="*/ 0 w 29"/>
              <a:gd name="T39" fmla="*/ 2147483646 h 1383"/>
              <a:gd name="T40" fmla="*/ 0 w 29"/>
              <a:gd name="T41" fmla="*/ 2147483646 h 1383"/>
              <a:gd name="T42" fmla="*/ 2147483646 w 29"/>
              <a:gd name="T43" fmla="*/ 2147483646 h 1383"/>
              <a:gd name="T44" fmla="*/ 2147483646 w 29"/>
              <a:gd name="T45" fmla="*/ 2147483646 h 1383"/>
              <a:gd name="T46" fmla="*/ 0 w 29"/>
              <a:gd name="T47" fmla="*/ 2147483646 h 1383"/>
              <a:gd name="T48" fmla="*/ 0 w 29"/>
              <a:gd name="T49" fmla="*/ 2147483646 h 1383"/>
              <a:gd name="T50" fmla="*/ 0 w 29"/>
              <a:gd name="T51" fmla="*/ 2147483646 h 1383"/>
              <a:gd name="T52" fmla="*/ 2147483646 w 29"/>
              <a:gd name="T53" fmla="*/ 2147483646 h 1383"/>
              <a:gd name="T54" fmla="*/ 2147483646 w 29"/>
              <a:gd name="T55" fmla="*/ 2147483646 h 1383"/>
              <a:gd name="T56" fmla="*/ 0 w 29"/>
              <a:gd name="T57" fmla="*/ 2147483646 h 1383"/>
              <a:gd name="T58" fmla="*/ 0 w 29"/>
              <a:gd name="T59" fmla="*/ 2147483646 h 1383"/>
              <a:gd name="T60" fmla="*/ 0 w 29"/>
              <a:gd name="T61" fmla="*/ 2147483646 h 1383"/>
              <a:gd name="T62" fmla="*/ 2147483646 w 29"/>
              <a:gd name="T63" fmla="*/ 2147483646 h 1383"/>
              <a:gd name="T64" fmla="*/ 2147483646 w 29"/>
              <a:gd name="T65" fmla="*/ 2147483646 h 1383"/>
              <a:gd name="T66" fmla="*/ 0 w 29"/>
              <a:gd name="T67" fmla="*/ 2147483646 h 1383"/>
              <a:gd name="T68" fmla="*/ 0 w 29"/>
              <a:gd name="T69" fmla="*/ 2147483646 h 1383"/>
              <a:gd name="T70" fmla="*/ 0 w 29"/>
              <a:gd name="T71" fmla="*/ 0 h 1383"/>
              <a:gd name="T72" fmla="*/ 2147483646 w 29"/>
              <a:gd name="T73" fmla="*/ 0 h 1383"/>
              <a:gd name="T74" fmla="*/ 2147483646 w 29"/>
              <a:gd name="T75" fmla="*/ 2147483646 h 1383"/>
              <a:gd name="T76" fmla="*/ 0 w 29"/>
              <a:gd name="T77" fmla="*/ 2147483646 h 1383"/>
              <a:gd name="T78" fmla="*/ 0 w 29"/>
              <a:gd name="T79" fmla="*/ 0 h 1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"/>
              <a:gd name="T121" fmla="*/ 0 h 1383"/>
              <a:gd name="T122" fmla="*/ 29 w 29"/>
              <a:gd name="T123" fmla="*/ 1383 h 138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" h="1383">
                <a:moveTo>
                  <a:pt x="0" y="1378"/>
                </a:moveTo>
                <a:lnTo>
                  <a:pt x="29" y="1378"/>
                </a:lnTo>
                <a:lnTo>
                  <a:pt x="29" y="1383"/>
                </a:lnTo>
                <a:lnTo>
                  <a:pt x="0" y="1383"/>
                </a:lnTo>
                <a:lnTo>
                  <a:pt x="0" y="1378"/>
                </a:lnTo>
                <a:close/>
                <a:moveTo>
                  <a:pt x="0" y="1181"/>
                </a:moveTo>
                <a:lnTo>
                  <a:pt x="29" y="1181"/>
                </a:lnTo>
                <a:lnTo>
                  <a:pt x="29" y="1186"/>
                </a:lnTo>
                <a:lnTo>
                  <a:pt x="0" y="1186"/>
                </a:lnTo>
                <a:lnTo>
                  <a:pt x="0" y="1181"/>
                </a:lnTo>
                <a:close/>
                <a:moveTo>
                  <a:pt x="0" y="984"/>
                </a:moveTo>
                <a:lnTo>
                  <a:pt x="29" y="984"/>
                </a:lnTo>
                <a:lnTo>
                  <a:pt x="29" y="989"/>
                </a:lnTo>
                <a:lnTo>
                  <a:pt x="0" y="989"/>
                </a:lnTo>
                <a:lnTo>
                  <a:pt x="0" y="984"/>
                </a:lnTo>
                <a:close/>
                <a:moveTo>
                  <a:pt x="0" y="787"/>
                </a:moveTo>
                <a:lnTo>
                  <a:pt x="29" y="787"/>
                </a:lnTo>
                <a:lnTo>
                  <a:pt x="29" y="792"/>
                </a:lnTo>
                <a:lnTo>
                  <a:pt x="0" y="792"/>
                </a:lnTo>
                <a:lnTo>
                  <a:pt x="0" y="787"/>
                </a:lnTo>
                <a:close/>
                <a:moveTo>
                  <a:pt x="0" y="590"/>
                </a:moveTo>
                <a:lnTo>
                  <a:pt x="29" y="590"/>
                </a:lnTo>
                <a:lnTo>
                  <a:pt x="29" y="595"/>
                </a:lnTo>
                <a:lnTo>
                  <a:pt x="0" y="595"/>
                </a:lnTo>
                <a:lnTo>
                  <a:pt x="0" y="590"/>
                </a:lnTo>
                <a:close/>
                <a:moveTo>
                  <a:pt x="0" y="393"/>
                </a:moveTo>
                <a:lnTo>
                  <a:pt x="29" y="393"/>
                </a:lnTo>
                <a:lnTo>
                  <a:pt x="29" y="398"/>
                </a:lnTo>
                <a:lnTo>
                  <a:pt x="0" y="398"/>
                </a:lnTo>
                <a:lnTo>
                  <a:pt x="0" y="393"/>
                </a:lnTo>
                <a:close/>
                <a:moveTo>
                  <a:pt x="0" y="197"/>
                </a:moveTo>
                <a:lnTo>
                  <a:pt x="29" y="197"/>
                </a:lnTo>
                <a:lnTo>
                  <a:pt x="29" y="201"/>
                </a:lnTo>
                <a:lnTo>
                  <a:pt x="0" y="201"/>
                </a:lnTo>
                <a:lnTo>
                  <a:pt x="0" y="197"/>
                </a:lnTo>
                <a:close/>
                <a:moveTo>
                  <a:pt x="0" y="0"/>
                </a:moveTo>
                <a:lnTo>
                  <a:pt x="29" y="0"/>
                </a:lnTo>
                <a:lnTo>
                  <a:pt x="29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666875" y="5518150"/>
            <a:ext cx="6742113" cy="12700"/>
          </a:xfrm>
          <a:prstGeom prst="rect">
            <a:avLst/>
          </a:prstGeom>
          <a:solidFill>
            <a:srgbClr val="000000"/>
          </a:solidFill>
          <a:ln w="5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1658938" y="5522913"/>
            <a:ext cx="6762750" cy="79375"/>
          </a:xfrm>
          <a:custGeom>
            <a:avLst/>
            <a:gdLst>
              <a:gd name="T0" fmla="*/ 2147483646 w 1618"/>
              <a:gd name="T1" fmla="*/ 2147483646 h 29"/>
              <a:gd name="T2" fmla="*/ 0 w 1618"/>
              <a:gd name="T3" fmla="*/ 0 h 29"/>
              <a:gd name="T4" fmla="*/ 2147483646 w 1618"/>
              <a:gd name="T5" fmla="*/ 0 h 29"/>
              <a:gd name="T6" fmla="*/ 2147483646 w 1618"/>
              <a:gd name="T7" fmla="*/ 2147483646 h 29"/>
              <a:gd name="T8" fmla="*/ 2147483646 w 1618"/>
              <a:gd name="T9" fmla="*/ 0 h 29"/>
              <a:gd name="T10" fmla="*/ 2147483646 w 1618"/>
              <a:gd name="T11" fmla="*/ 2147483646 h 29"/>
              <a:gd name="T12" fmla="*/ 2147483646 w 1618"/>
              <a:gd name="T13" fmla="*/ 0 h 29"/>
              <a:gd name="T14" fmla="*/ 2147483646 w 1618"/>
              <a:gd name="T15" fmla="*/ 0 h 29"/>
              <a:gd name="T16" fmla="*/ 2147483646 w 1618"/>
              <a:gd name="T17" fmla="*/ 2147483646 h 29"/>
              <a:gd name="T18" fmla="*/ 2147483646 w 1618"/>
              <a:gd name="T19" fmla="*/ 0 h 29"/>
              <a:gd name="T20" fmla="*/ 2147483646 w 1618"/>
              <a:gd name="T21" fmla="*/ 2147483646 h 29"/>
              <a:gd name="T22" fmla="*/ 2147483646 w 1618"/>
              <a:gd name="T23" fmla="*/ 0 h 29"/>
              <a:gd name="T24" fmla="*/ 2147483646 w 1618"/>
              <a:gd name="T25" fmla="*/ 0 h 29"/>
              <a:gd name="T26" fmla="*/ 2147483646 w 1618"/>
              <a:gd name="T27" fmla="*/ 2147483646 h 29"/>
              <a:gd name="T28" fmla="*/ 2147483646 w 1618"/>
              <a:gd name="T29" fmla="*/ 0 h 29"/>
              <a:gd name="T30" fmla="*/ 2147483646 w 1618"/>
              <a:gd name="T31" fmla="*/ 2147483646 h 29"/>
              <a:gd name="T32" fmla="*/ 2147483646 w 1618"/>
              <a:gd name="T33" fmla="*/ 0 h 29"/>
              <a:gd name="T34" fmla="*/ 2147483646 w 1618"/>
              <a:gd name="T35" fmla="*/ 0 h 29"/>
              <a:gd name="T36" fmla="*/ 2147483646 w 1618"/>
              <a:gd name="T37" fmla="*/ 2147483646 h 29"/>
              <a:gd name="T38" fmla="*/ 2147483646 w 1618"/>
              <a:gd name="T39" fmla="*/ 0 h 29"/>
              <a:gd name="T40" fmla="*/ 2147483646 w 1618"/>
              <a:gd name="T41" fmla="*/ 2147483646 h 29"/>
              <a:gd name="T42" fmla="*/ 2147483646 w 1618"/>
              <a:gd name="T43" fmla="*/ 0 h 29"/>
              <a:gd name="T44" fmla="*/ 2147483646 w 1618"/>
              <a:gd name="T45" fmla="*/ 0 h 29"/>
              <a:gd name="T46" fmla="*/ 2147483646 w 1618"/>
              <a:gd name="T47" fmla="*/ 2147483646 h 29"/>
              <a:gd name="T48" fmla="*/ 2147483646 w 1618"/>
              <a:gd name="T49" fmla="*/ 0 h 29"/>
              <a:gd name="T50" fmla="*/ 2147483646 w 1618"/>
              <a:gd name="T51" fmla="*/ 2147483646 h 29"/>
              <a:gd name="T52" fmla="*/ 2147483646 w 1618"/>
              <a:gd name="T53" fmla="*/ 0 h 29"/>
              <a:gd name="T54" fmla="*/ 2147483646 w 1618"/>
              <a:gd name="T55" fmla="*/ 0 h 29"/>
              <a:gd name="T56" fmla="*/ 2147483646 w 1618"/>
              <a:gd name="T57" fmla="*/ 2147483646 h 29"/>
              <a:gd name="T58" fmla="*/ 2147483646 w 1618"/>
              <a:gd name="T59" fmla="*/ 0 h 29"/>
              <a:gd name="T60" fmla="*/ 2147483646 w 1618"/>
              <a:gd name="T61" fmla="*/ 2147483646 h 29"/>
              <a:gd name="T62" fmla="*/ 2147483646 w 1618"/>
              <a:gd name="T63" fmla="*/ 0 h 29"/>
              <a:gd name="T64" fmla="*/ 2147483646 w 1618"/>
              <a:gd name="T65" fmla="*/ 0 h 29"/>
              <a:gd name="T66" fmla="*/ 2147483646 w 1618"/>
              <a:gd name="T67" fmla="*/ 2147483646 h 29"/>
              <a:gd name="T68" fmla="*/ 2147483646 w 1618"/>
              <a:gd name="T69" fmla="*/ 0 h 29"/>
              <a:gd name="T70" fmla="*/ 2147483646 w 1618"/>
              <a:gd name="T71" fmla="*/ 2147483646 h 29"/>
              <a:gd name="T72" fmla="*/ 2147483646 w 1618"/>
              <a:gd name="T73" fmla="*/ 0 h 29"/>
              <a:gd name="T74" fmla="*/ 2147483646 w 1618"/>
              <a:gd name="T75" fmla="*/ 0 h 29"/>
              <a:gd name="T76" fmla="*/ 2147483646 w 1618"/>
              <a:gd name="T77" fmla="*/ 2147483646 h 29"/>
              <a:gd name="T78" fmla="*/ 2147483646 w 1618"/>
              <a:gd name="T79" fmla="*/ 0 h 29"/>
              <a:gd name="T80" fmla="*/ 2147483646 w 1618"/>
              <a:gd name="T81" fmla="*/ 2147483646 h 29"/>
              <a:gd name="T82" fmla="*/ 2147483646 w 1618"/>
              <a:gd name="T83" fmla="*/ 0 h 29"/>
              <a:gd name="T84" fmla="*/ 2147483646 w 1618"/>
              <a:gd name="T85" fmla="*/ 0 h 29"/>
              <a:gd name="T86" fmla="*/ 2147483646 w 1618"/>
              <a:gd name="T87" fmla="*/ 2147483646 h 29"/>
              <a:gd name="T88" fmla="*/ 2147483646 w 1618"/>
              <a:gd name="T89" fmla="*/ 0 h 29"/>
              <a:gd name="T90" fmla="*/ 2147483646 w 1618"/>
              <a:gd name="T91" fmla="*/ 2147483646 h 29"/>
              <a:gd name="T92" fmla="*/ 2147483646 w 1618"/>
              <a:gd name="T93" fmla="*/ 0 h 29"/>
              <a:gd name="T94" fmla="*/ 2147483646 w 1618"/>
              <a:gd name="T95" fmla="*/ 0 h 29"/>
              <a:gd name="T96" fmla="*/ 2147483646 w 1618"/>
              <a:gd name="T97" fmla="*/ 2147483646 h 29"/>
              <a:gd name="T98" fmla="*/ 2147483646 w 1618"/>
              <a:gd name="T99" fmla="*/ 0 h 29"/>
              <a:gd name="T100" fmla="*/ 2147483646 w 1618"/>
              <a:gd name="T101" fmla="*/ 2147483646 h 29"/>
              <a:gd name="T102" fmla="*/ 2147483646 w 1618"/>
              <a:gd name="T103" fmla="*/ 0 h 29"/>
              <a:gd name="T104" fmla="*/ 2147483646 w 1618"/>
              <a:gd name="T105" fmla="*/ 0 h 29"/>
              <a:gd name="T106" fmla="*/ 2147483646 w 1618"/>
              <a:gd name="T107" fmla="*/ 2147483646 h 29"/>
              <a:gd name="T108" fmla="*/ 2147483646 w 1618"/>
              <a:gd name="T109" fmla="*/ 0 h 29"/>
              <a:gd name="T110" fmla="*/ 2147483646 w 1618"/>
              <a:gd name="T111" fmla="*/ 2147483646 h 29"/>
              <a:gd name="T112" fmla="*/ 2147483646 w 1618"/>
              <a:gd name="T113" fmla="*/ 0 h 29"/>
              <a:gd name="T114" fmla="*/ 2147483646 w 1618"/>
              <a:gd name="T115" fmla="*/ 0 h 29"/>
              <a:gd name="T116" fmla="*/ 2147483646 w 1618"/>
              <a:gd name="T117" fmla="*/ 2147483646 h 29"/>
              <a:gd name="T118" fmla="*/ 2147483646 w 1618"/>
              <a:gd name="T119" fmla="*/ 0 h 29"/>
              <a:gd name="T120" fmla="*/ 2147483646 w 1618"/>
              <a:gd name="T121" fmla="*/ 2147483646 h 29"/>
              <a:gd name="T122" fmla="*/ 2147483646 w 1618"/>
              <a:gd name="T123" fmla="*/ 0 h 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8"/>
              <a:gd name="T187" fmla="*/ 0 h 29"/>
              <a:gd name="T188" fmla="*/ 1618 w 1618"/>
              <a:gd name="T189" fmla="*/ 29 h 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8" h="29">
                <a:moveTo>
                  <a:pt x="5" y="0"/>
                </a:moveTo>
                <a:lnTo>
                  <a:pt x="5" y="29"/>
                </a:ln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72" y="0"/>
                </a:moveTo>
                <a:lnTo>
                  <a:pt x="72" y="29"/>
                </a:lnTo>
                <a:lnTo>
                  <a:pt x="67" y="29"/>
                </a:lnTo>
                <a:lnTo>
                  <a:pt x="67" y="0"/>
                </a:lnTo>
                <a:lnTo>
                  <a:pt x="72" y="0"/>
                </a:lnTo>
                <a:close/>
                <a:moveTo>
                  <a:pt x="139" y="0"/>
                </a:moveTo>
                <a:lnTo>
                  <a:pt x="139" y="29"/>
                </a:lnTo>
                <a:lnTo>
                  <a:pt x="134" y="29"/>
                </a:lnTo>
                <a:lnTo>
                  <a:pt x="134" y="0"/>
                </a:lnTo>
                <a:lnTo>
                  <a:pt x="139" y="0"/>
                </a:lnTo>
                <a:close/>
                <a:moveTo>
                  <a:pt x="206" y="0"/>
                </a:moveTo>
                <a:lnTo>
                  <a:pt x="206" y="29"/>
                </a:lnTo>
                <a:lnTo>
                  <a:pt x="202" y="29"/>
                </a:lnTo>
                <a:lnTo>
                  <a:pt x="202" y="0"/>
                </a:lnTo>
                <a:lnTo>
                  <a:pt x="206" y="0"/>
                </a:lnTo>
                <a:close/>
                <a:moveTo>
                  <a:pt x="274" y="0"/>
                </a:moveTo>
                <a:lnTo>
                  <a:pt x="274" y="29"/>
                </a:lnTo>
                <a:lnTo>
                  <a:pt x="269" y="29"/>
                </a:lnTo>
                <a:lnTo>
                  <a:pt x="269" y="0"/>
                </a:lnTo>
                <a:lnTo>
                  <a:pt x="274" y="0"/>
                </a:lnTo>
                <a:close/>
                <a:moveTo>
                  <a:pt x="341" y="0"/>
                </a:moveTo>
                <a:lnTo>
                  <a:pt x="341" y="29"/>
                </a:lnTo>
                <a:lnTo>
                  <a:pt x="336" y="29"/>
                </a:lnTo>
                <a:lnTo>
                  <a:pt x="336" y="0"/>
                </a:lnTo>
                <a:lnTo>
                  <a:pt x="341" y="0"/>
                </a:lnTo>
                <a:close/>
                <a:moveTo>
                  <a:pt x="408" y="0"/>
                </a:moveTo>
                <a:lnTo>
                  <a:pt x="408" y="29"/>
                </a:lnTo>
                <a:lnTo>
                  <a:pt x="403" y="29"/>
                </a:lnTo>
                <a:lnTo>
                  <a:pt x="403" y="0"/>
                </a:lnTo>
                <a:lnTo>
                  <a:pt x="408" y="0"/>
                </a:lnTo>
                <a:close/>
                <a:moveTo>
                  <a:pt x="475" y="0"/>
                </a:moveTo>
                <a:lnTo>
                  <a:pt x="475" y="29"/>
                </a:lnTo>
                <a:lnTo>
                  <a:pt x="470" y="29"/>
                </a:lnTo>
                <a:lnTo>
                  <a:pt x="470" y="0"/>
                </a:lnTo>
                <a:lnTo>
                  <a:pt x="475" y="0"/>
                </a:lnTo>
                <a:close/>
                <a:moveTo>
                  <a:pt x="542" y="0"/>
                </a:moveTo>
                <a:lnTo>
                  <a:pt x="542" y="29"/>
                </a:lnTo>
                <a:lnTo>
                  <a:pt x="538" y="29"/>
                </a:lnTo>
                <a:lnTo>
                  <a:pt x="538" y="0"/>
                </a:lnTo>
                <a:lnTo>
                  <a:pt x="542" y="0"/>
                </a:lnTo>
                <a:close/>
                <a:moveTo>
                  <a:pt x="610" y="0"/>
                </a:moveTo>
                <a:lnTo>
                  <a:pt x="610" y="29"/>
                </a:lnTo>
                <a:lnTo>
                  <a:pt x="605" y="29"/>
                </a:lnTo>
                <a:lnTo>
                  <a:pt x="605" y="0"/>
                </a:lnTo>
                <a:lnTo>
                  <a:pt x="610" y="0"/>
                </a:lnTo>
                <a:close/>
                <a:moveTo>
                  <a:pt x="677" y="0"/>
                </a:moveTo>
                <a:lnTo>
                  <a:pt x="677" y="29"/>
                </a:lnTo>
                <a:lnTo>
                  <a:pt x="672" y="29"/>
                </a:lnTo>
                <a:lnTo>
                  <a:pt x="672" y="0"/>
                </a:lnTo>
                <a:lnTo>
                  <a:pt x="677" y="0"/>
                </a:lnTo>
                <a:close/>
                <a:moveTo>
                  <a:pt x="744" y="0"/>
                </a:moveTo>
                <a:lnTo>
                  <a:pt x="744" y="29"/>
                </a:lnTo>
                <a:lnTo>
                  <a:pt x="739" y="29"/>
                </a:lnTo>
                <a:lnTo>
                  <a:pt x="739" y="0"/>
                </a:lnTo>
                <a:lnTo>
                  <a:pt x="744" y="0"/>
                </a:lnTo>
                <a:close/>
                <a:moveTo>
                  <a:pt x="811" y="0"/>
                </a:moveTo>
                <a:lnTo>
                  <a:pt x="811" y="29"/>
                </a:lnTo>
                <a:lnTo>
                  <a:pt x="806" y="29"/>
                </a:lnTo>
                <a:lnTo>
                  <a:pt x="806" y="0"/>
                </a:lnTo>
                <a:lnTo>
                  <a:pt x="811" y="0"/>
                </a:lnTo>
                <a:close/>
                <a:moveTo>
                  <a:pt x="878" y="0"/>
                </a:moveTo>
                <a:lnTo>
                  <a:pt x="878" y="29"/>
                </a:lnTo>
                <a:lnTo>
                  <a:pt x="874" y="29"/>
                </a:lnTo>
                <a:lnTo>
                  <a:pt x="874" y="0"/>
                </a:lnTo>
                <a:lnTo>
                  <a:pt x="878" y="0"/>
                </a:lnTo>
                <a:close/>
                <a:moveTo>
                  <a:pt x="946" y="0"/>
                </a:moveTo>
                <a:lnTo>
                  <a:pt x="946" y="29"/>
                </a:lnTo>
                <a:lnTo>
                  <a:pt x="941" y="29"/>
                </a:lnTo>
                <a:lnTo>
                  <a:pt x="941" y="0"/>
                </a:lnTo>
                <a:lnTo>
                  <a:pt x="946" y="0"/>
                </a:lnTo>
                <a:close/>
                <a:moveTo>
                  <a:pt x="1013" y="0"/>
                </a:moveTo>
                <a:lnTo>
                  <a:pt x="1013" y="29"/>
                </a:lnTo>
                <a:lnTo>
                  <a:pt x="1008" y="29"/>
                </a:lnTo>
                <a:lnTo>
                  <a:pt x="1008" y="0"/>
                </a:lnTo>
                <a:lnTo>
                  <a:pt x="1013" y="0"/>
                </a:lnTo>
                <a:close/>
                <a:moveTo>
                  <a:pt x="1080" y="0"/>
                </a:moveTo>
                <a:lnTo>
                  <a:pt x="1080" y="29"/>
                </a:lnTo>
                <a:lnTo>
                  <a:pt x="1075" y="29"/>
                </a:lnTo>
                <a:lnTo>
                  <a:pt x="1075" y="0"/>
                </a:lnTo>
                <a:lnTo>
                  <a:pt x="1080" y="0"/>
                </a:lnTo>
                <a:close/>
                <a:moveTo>
                  <a:pt x="1147" y="0"/>
                </a:moveTo>
                <a:lnTo>
                  <a:pt x="1147" y="29"/>
                </a:lnTo>
                <a:lnTo>
                  <a:pt x="1142" y="29"/>
                </a:lnTo>
                <a:lnTo>
                  <a:pt x="1142" y="0"/>
                </a:lnTo>
                <a:lnTo>
                  <a:pt x="1147" y="0"/>
                </a:lnTo>
                <a:close/>
                <a:moveTo>
                  <a:pt x="1214" y="0"/>
                </a:moveTo>
                <a:lnTo>
                  <a:pt x="1214" y="29"/>
                </a:lnTo>
                <a:lnTo>
                  <a:pt x="1210" y="29"/>
                </a:lnTo>
                <a:lnTo>
                  <a:pt x="1210" y="0"/>
                </a:lnTo>
                <a:lnTo>
                  <a:pt x="1214" y="0"/>
                </a:lnTo>
                <a:close/>
                <a:moveTo>
                  <a:pt x="1282" y="0"/>
                </a:moveTo>
                <a:lnTo>
                  <a:pt x="1282" y="29"/>
                </a:lnTo>
                <a:lnTo>
                  <a:pt x="1277" y="29"/>
                </a:lnTo>
                <a:lnTo>
                  <a:pt x="1277" y="0"/>
                </a:lnTo>
                <a:lnTo>
                  <a:pt x="1282" y="0"/>
                </a:lnTo>
                <a:close/>
                <a:moveTo>
                  <a:pt x="1349" y="0"/>
                </a:moveTo>
                <a:lnTo>
                  <a:pt x="1349" y="29"/>
                </a:lnTo>
                <a:lnTo>
                  <a:pt x="1344" y="29"/>
                </a:lnTo>
                <a:lnTo>
                  <a:pt x="1344" y="0"/>
                </a:lnTo>
                <a:lnTo>
                  <a:pt x="1349" y="0"/>
                </a:lnTo>
                <a:close/>
                <a:moveTo>
                  <a:pt x="1416" y="0"/>
                </a:moveTo>
                <a:lnTo>
                  <a:pt x="1416" y="29"/>
                </a:lnTo>
                <a:lnTo>
                  <a:pt x="1411" y="29"/>
                </a:lnTo>
                <a:lnTo>
                  <a:pt x="1411" y="0"/>
                </a:lnTo>
                <a:lnTo>
                  <a:pt x="1416" y="0"/>
                </a:lnTo>
                <a:close/>
                <a:moveTo>
                  <a:pt x="1483" y="0"/>
                </a:moveTo>
                <a:lnTo>
                  <a:pt x="1483" y="29"/>
                </a:lnTo>
                <a:lnTo>
                  <a:pt x="1478" y="29"/>
                </a:lnTo>
                <a:lnTo>
                  <a:pt x="1478" y="0"/>
                </a:lnTo>
                <a:lnTo>
                  <a:pt x="1483" y="0"/>
                </a:lnTo>
                <a:close/>
                <a:moveTo>
                  <a:pt x="1550" y="0"/>
                </a:moveTo>
                <a:lnTo>
                  <a:pt x="1550" y="29"/>
                </a:lnTo>
                <a:lnTo>
                  <a:pt x="1546" y="29"/>
                </a:lnTo>
                <a:lnTo>
                  <a:pt x="1546" y="0"/>
                </a:lnTo>
                <a:lnTo>
                  <a:pt x="1550" y="0"/>
                </a:lnTo>
                <a:close/>
                <a:moveTo>
                  <a:pt x="1618" y="0"/>
                </a:moveTo>
                <a:lnTo>
                  <a:pt x="1618" y="29"/>
                </a:lnTo>
                <a:lnTo>
                  <a:pt x="1613" y="29"/>
                </a:lnTo>
                <a:lnTo>
                  <a:pt x="1613" y="0"/>
                </a:lnTo>
                <a:lnTo>
                  <a:pt x="1618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354138" y="5403850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1150938" y="4851400"/>
            <a:ext cx="312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1150938" y="4313238"/>
            <a:ext cx="312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400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1150938" y="3776663"/>
            <a:ext cx="3127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600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1" name="Rectangle 19"/>
          <p:cNvSpPr>
            <a:spLocks noChangeArrowheads="1"/>
          </p:cNvSpPr>
          <p:nvPr/>
        </p:nvSpPr>
        <p:spPr bwMode="auto">
          <a:xfrm>
            <a:off x="1150938" y="3238500"/>
            <a:ext cx="312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800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1062038" y="270033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1000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3" name="Rectangle 21"/>
          <p:cNvSpPr>
            <a:spLocks noChangeArrowheads="1"/>
          </p:cNvSpPr>
          <p:nvPr/>
        </p:nvSpPr>
        <p:spPr bwMode="auto">
          <a:xfrm>
            <a:off x="1062038" y="2163763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1200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4" name="Rectangle 23"/>
          <p:cNvSpPr>
            <a:spLocks noChangeArrowheads="1"/>
          </p:cNvSpPr>
          <p:nvPr/>
        </p:nvSpPr>
        <p:spPr bwMode="auto">
          <a:xfrm>
            <a:off x="144621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1990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5" name="Rectangle 24"/>
          <p:cNvSpPr>
            <a:spLocks noChangeArrowheads="1"/>
          </p:cNvSpPr>
          <p:nvPr/>
        </p:nvSpPr>
        <p:spPr bwMode="auto">
          <a:xfrm>
            <a:off x="2854325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1995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425926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5662613" y="5738813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2005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8" name="Rectangle 27"/>
          <p:cNvSpPr>
            <a:spLocks noChangeArrowheads="1"/>
          </p:cNvSpPr>
          <p:nvPr/>
        </p:nvSpPr>
        <p:spPr bwMode="auto">
          <a:xfrm>
            <a:off x="7072313" y="5738813"/>
            <a:ext cx="415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2010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3243263" y="2084388"/>
            <a:ext cx="200025" cy="13017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3527425" y="2008188"/>
            <a:ext cx="814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Ausgaben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3243263" y="2476500"/>
            <a:ext cx="200025" cy="131763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3527425" y="2403475"/>
            <a:ext cx="941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Einnahmen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1884363" y="1749425"/>
            <a:ext cx="835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Mrd. Euro</a:t>
            </a:r>
            <a:endParaRPr lang="en-US" alt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smtClean="0"/>
              <a:t>Steuereinnahmen 2006</a:t>
            </a:r>
            <a:r>
              <a:rPr lang="de-DE" altLang="en-US" sz="1800" smtClean="0"/>
              <a:t> [Quelle: Statist. Bundesamt]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27652" name="Gruppieren 1"/>
          <p:cNvGrpSpPr>
            <a:grpSpLocks/>
          </p:cNvGrpSpPr>
          <p:nvPr/>
        </p:nvGrpSpPr>
        <p:grpSpPr bwMode="auto">
          <a:xfrm>
            <a:off x="238125" y="1319213"/>
            <a:ext cx="8237538" cy="5156200"/>
            <a:chOff x="238125" y="1318757"/>
            <a:chExt cx="8237539" cy="4956863"/>
          </a:xfrm>
        </p:grpSpPr>
        <p:sp>
          <p:nvSpPr>
            <p:cNvPr id="27653" name="Line 18"/>
            <p:cNvSpPr>
              <a:spLocks noChangeShapeType="1"/>
            </p:cNvSpPr>
            <p:nvPr/>
          </p:nvSpPr>
          <p:spPr bwMode="auto">
            <a:xfrm flipV="1">
              <a:off x="4873625" y="1348844"/>
              <a:ext cx="1588" cy="4582654"/>
            </a:xfrm>
            <a:prstGeom prst="line">
              <a:avLst/>
            </a:prstGeom>
            <a:noFill/>
            <a:ln w="4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4" name="Line 23"/>
            <p:cNvSpPr>
              <a:spLocks noChangeShapeType="1"/>
            </p:cNvSpPr>
            <p:nvPr/>
          </p:nvSpPr>
          <p:spPr bwMode="auto">
            <a:xfrm flipV="1">
              <a:off x="6510338" y="1348844"/>
              <a:ext cx="1588" cy="4582654"/>
            </a:xfrm>
            <a:prstGeom prst="line">
              <a:avLst/>
            </a:prstGeom>
            <a:noFill/>
            <a:ln w="4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5" name="Line 28"/>
            <p:cNvSpPr>
              <a:spLocks noChangeShapeType="1"/>
            </p:cNvSpPr>
            <p:nvPr/>
          </p:nvSpPr>
          <p:spPr bwMode="auto">
            <a:xfrm flipV="1">
              <a:off x="8147050" y="1348844"/>
              <a:ext cx="1588" cy="4582654"/>
            </a:xfrm>
            <a:prstGeom prst="line">
              <a:avLst/>
            </a:prstGeom>
            <a:noFill/>
            <a:ln w="4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6" name="Rectangle 29"/>
            <p:cNvSpPr>
              <a:spLocks noChangeArrowheads="1"/>
            </p:cNvSpPr>
            <p:nvPr/>
          </p:nvSpPr>
          <p:spPr bwMode="auto">
            <a:xfrm>
              <a:off x="3236913" y="2892693"/>
              <a:ext cx="127000" cy="135392"/>
            </a:xfrm>
            <a:prstGeom prst="rect">
              <a:avLst/>
            </a:prstGeom>
            <a:solidFill>
              <a:srgbClr val="9BACFF"/>
            </a:solidFill>
            <a:ln w="7">
              <a:solidFill>
                <a:srgbClr val="9BAC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57" name="Line 30"/>
            <p:cNvSpPr>
              <a:spLocks noChangeShapeType="1"/>
            </p:cNvSpPr>
            <p:nvPr/>
          </p:nvSpPr>
          <p:spPr bwMode="auto">
            <a:xfrm>
              <a:off x="3236913" y="2892693"/>
              <a:ext cx="1270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8" name="Line 31"/>
            <p:cNvSpPr>
              <a:spLocks noChangeShapeType="1"/>
            </p:cNvSpPr>
            <p:nvPr/>
          </p:nvSpPr>
          <p:spPr bwMode="auto">
            <a:xfrm>
              <a:off x="3363913" y="2892693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59" name="Line 32"/>
            <p:cNvSpPr>
              <a:spLocks noChangeShapeType="1"/>
            </p:cNvSpPr>
            <p:nvPr/>
          </p:nvSpPr>
          <p:spPr bwMode="auto">
            <a:xfrm flipH="1">
              <a:off x="3236913" y="3028085"/>
              <a:ext cx="1270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0" name="Rectangle 33"/>
            <p:cNvSpPr>
              <a:spLocks noChangeArrowheads="1"/>
            </p:cNvSpPr>
            <p:nvPr/>
          </p:nvSpPr>
          <p:spPr bwMode="auto">
            <a:xfrm>
              <a:off x="3236913" y="5781062"/>
              <a:ext cx="2193925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61" name="Line 34"/>
            <p:cNvSpPr>
              <a:spLocks noChangeShapeType="1"/>
            </p:cNvSpPr>
            <p:nvPr/>
          </p:nvSpPr>
          <p:spPr bwMode="auto">
            <a:xfrm>
              <a:off x="3236913" y="5781062"/>
              <a:ext cx="21939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2" name="Line 35"/>
            <p:cNvSpPr>
              <a:spLocks noChangeShapeType="1"/>
            </p:cNvSpPr>
            <p:nvPr/>
          </p:nvSpPr>
          <p:spPr bwMode="auto">
            <a:xfrm>
              <a:off x="5430838" y="5781062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3" name="Line 36"/>
            <p:cNvSpPr>
              <a:spLocks noChangeShapeType="1"/>
            </p:cNvSpPr>
            <p:nvPr/>
          </p:nvSpPr>
          <p:spPr bwMode="auto">
            <a:xfrm flipH="1">
              <a:off x="3236913" y="5918335"/>
              <a:ext cx="21939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4" name="Rectangle 37"/>
            <p:cNvSpPr>
              <a:spLocks noChangeArrowheads="1"/>
            </p:cNvSpPr>
            <p:nvPr/>
          </p:nvSpPr>
          <p:spPr bwMode="auto">
            <a:xfrm>
              <a:off x="3236913" y="5611822"/>
              <a:ext cx="187325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65" name="Line 38"/>
            <p:cNvSpPr>
              <a:spLocks noChangeShapeType="1"/>
            </p:cNvSpPr>
            <p:nvPr/>
          </p:nvSpPr>
          <p:spPr bwMode="auto">
            <a:xfrm>
              <a:off x="3236913" y="5611822"/>
              <a:ext cx="18732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Line 39"/>
            <p:cNvSpPr>
              <a:spLocks noChangeShapeType="1"/>
            </p:cNvSpPr>
            <p:nvPr/>
          </p:nvSpPr>
          <p:spPr bwMode="auto">
            <a:xfrm>
              <a:off x="5110163" y="5611822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Line 40"/>
            <p:cNvSpPr>
              <a:spLocks noChangeShapeType="1"/>
            </p:cNvSpPr>
            <p:nvPr/>
          </p:nvSpPr>
          <p:spPr bwMode="auto">
            <a:xfrm flipH="1">
              <a:off x="3236913" y="5747214"/>
              <a:ext cx="18732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Rectangle 41"/>
            <p:cNvSpPr>
              <a:spLocks noChangeArrowheads="1"/>
            </p:cNvSpPr>
            <p:nvPr/>
          </p:nvSpPr>
          <p:spPr bwMode="auto">
            <a:xfrm>
              <a:off x="3236913" y="5440701"/>
              <a:ext cx="1306513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69" name="Line 42"/>
            <p:cNvSpPr>
              <a:spLocks noChangeShapeType="1"/>
            </p:cNvSpPr>
            <p:nvPr/>
          </p:nvSpPr>
          <p:spPr bwMode="auto">
            <a:xfrm>
              <a:off x="3236913" y="5440701"/>
              <a:ext cx="13065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0" name="Line 43"/>
            <p:cNvSpPr>
              <a:spLocks noChangeShapeType="1"/>
            </p:cNvSpPr>
            <p:nvPr/>
          </p:nvSpPr>
          <p:spPr bwMode="auto">
            <a:xfrm>
              <a:off x="4543425" y="5440701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Line 44"/>
            <p:cNvSpPr>
              <a:spLocks noChangeShapeType="1"/>
            </p:cNvSpPr>
            <p:nvPr/>
          </p:nvSpPr>
          <p:spPr bwMode="auto">
            <a:xfrm flipH="1">
              <a:off x="3236913" y="5577973"/>
              <a:ext cx="13065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Rectangle 45"/>
            <p:cNvSpPr>
              <a:spLocks noChangeArrowheads="1"/>
            </p:cNvSpPr>
            <p:nvPr/>
          </p:nvSpPr>
          <p:spPr bwMode="auto">
            <a:xfrm>
              <a:off x="3236913" y="5271460"/>
              <a:ext cx="595313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73" name="Line 46"/>
            <p:cNvSpPr>
              <a:spLocks noChangeShapeType="1"/>
            </p:cNvSpPr>
            <p:nvPr/>
          </p:nvSpPr>
          <p:spPr bwMode="auto">
            <a:xfrm>
              <a:off x="3236913" y="5271460"/>
              <a:ext cx="5953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Line 47"/>
            <p:cNvSpPr>
              <a:spLocks noChangeShapeType="1"/>
            </p:cNvSpPr>
            <p:nvPr/>
          </p:nvSpPr>
          <p:spPr bwMode="auto">
            <a:xfrm>
              <a:off x="3832225" y="5271460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Line 48"/>
            <p:cNvSpPr>
              <a:spLocks noChangeShapeType="1"/>
            </p:cNvSpPr>
            <p:nvPr/>
          </p:nvSpPr>
          <p:spPr bwMode="auto">
            <a:xfrm flipH="1">
              <a:off x="3236913" y="5408733"/>
              <a:ext cx="5953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Rectangle 49"/>
            <p:cNvSpPr>
              <a:spLocks noChangeArrowheads="1"/>
            </p:cNvSpPr>
            <p:nvPr/>
          </p:nvSpPr>
          <p:spPr bwMode="auto">
            <a:xfrm>
              <a:off x="3236913" y="5102220"/>
              <a:ext cx="373063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77" name="Line 50"/>
            <p:cNvSpPr>
              <a:spLocks noChangeShapeType="1"/>
            </p:cNvSpPr>
            <p:nvPr/>
          </p:nvSpPr>
          <p:spPr bwMode="auto">
            <a:xfrm>
              <a:off x="3236913" y="5102220"/>
              <a:ext cx="37306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Line 51"/>
            <p:cNvSpPr>
              <a:spLocks noChangeShapeType="1"/>
            </p:cNvSpPr>
            <p:nvPr/>
          </p:nvSpPr>
          <p:spPr bwMode="auto">
            <a:xfrm>
              <a:off x="3609975" y="5102220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Line 52"/>
            <p:cNvSpPr>
              <a:spLocks noChangeShapeType="1"/>
            </p:cNvSpPr>
            <p:nvPr/>
          </p:nvSpPr>
          <p:spPr bwMode="auto">
            <a:xfrm flipH="1">
              <a:off x="3236913" y="5237612"/>
              <a:ext cx="37306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Rectangle 53"/>
            <p:cNvSpPr>
              <a:spLocks noChangeArrowheads="1"/>
            </p:cNvSpPr>
            <p:nvPr/>
          </p:nvSpPr>
          <p:spPr bwMode="auto">
            <a:xfrm>
              <a:off x="3236913" y="4931099"/>
              <a:ext cx="244475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81" name="Line 54"/>
            <p:cNvSpPr>
              <a:spLocks noChangeShapeType="1"/>
            </p:cNvSpPr>
            <p:nvPr/>
          </p:nvSpPr>
          <p:spPr bwMode="auto">
            <a:xfrm>
              <a:off x="3236913" y="4931099"/>
              <a:ext cx="2444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2" name="Line 55"/>
            <p:cNvSpPr>
              <a:spLocks noChangeShapeType="1"/>
            </p:cNvSpPr>
            <p:nvPr/>
          </p:nvSpPr>
          <p:spPr bwMode="auto">
            <a:xfrm>
              <a:off x="3481388" y="493109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3" name="Line 56"/>
            <p:cNvSpPr>
              <a:spLocks noChangeShapeType="1"/>
            </p:cNvSpPr>
            <p:nvPr/>
          </p:nvSpPr>
          <p:spPr bwMode="auto">
            <a:xfrm flipH="1">
              <a:off x="3236913" y="5068372"/>
              <a:ext cx="2444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4" name="Rectangle 57"/>
            <p:cNvSpPr>
              <a:spLocks noChangeArrowheads="1"/>
            </p:cNvSpPr>
            <p:nvPr/>
          </p:nvSpPr>
          <p:spPr bwMode="auto">
            <a:xfrm>
              <a:off x="3236913" y="4761859"/>
              <a:ext cx="471488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85" name="Line 58"/>
            <p:cNvSpPr>
              <a:spLocks noChangeShapeType="1"/>
            </p:cNvSpPr>
            <p:nvPr/>
          </p:nvSpPr>
          <p:spPr bwMode="auto">
            <a:xfrm>
              <a:off x="3236913" y="4761859"/>
              <a:ext cx="47148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6" name="Line 59"/>
            <p:cNvSpPr>
              <a:spLocks noChangeShapeType="1"/>
            </p:cNvSpPr>
            <p:nvPr/>
          </p:nvSpPr>
          <p:spPr bwMode="auto">
            <a:xfrm>
              <a:off x="3708400" y="476185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7" name="Line 60"/>
            <p:cNvSpPr>
              <a:spLocks noChangeShapeType="1"/>
            </p:cNvSpPr>
            <p:nvPr/>
          </p:nvSpPr>
          <p:spPr bwMode="auto">
            <a:xfrm flipH="1">
              <a:off x="3236913" y="4899131"/>
              <a:ext cx="47148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88" name="Rectangle 61"/>
            <p:cNvSpPr>
              <a:spLocks noChangeArrowheads="1"/>
            </p:cNvSpPr>
            <p:nvPr/>
          </p:nvSpPr>
          <p:spPr bwMode="auto">
            <a:xfrm>
              <a:off x="3236913" y="4590738"/>
              <a:ext cx="234950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89" name="Line 62"/>
            <p:cNvSpPr>
              <a:spLocks noChangeShapeType="1"/>
            </p:cNvSpPr>
            <p:nvPr/>
          </p:nvSpPr>
          <p:spPr bwMode="auto">
            <a:xfrm>
              <a:off x="3236913" y="4590738"/>
              <a:ext cx="234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0" name="Line 63"/>
            <p:cNvSpPr>
              <a:spLocks noChangeShapeType="1"/>
            </p:cNvSpPr>
            <p:nvPr/>
          </p:nvSpPr>
          <p:spPr bwMode="auto">
            <a:xfrm>
              <a:off x="3471863" y="4590738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1" name="Line 64"/>
            <p:cNvSpPr>
              <a:spLocks noChangeShapeType="1"/>
            </p:cNvSpPr>
            <p:nvPr/>
          </p:nvSpPr>
          <p:spPr bwMode="auto">
            <a:xfrm flipH="1">
              <a:off x="3236913" y="4728011"/>
              <a:ext cx="234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2" name="Rectangle 65"/>
            <p:cNvSpPr>
              <a:spLocks noChangeArrowheads="1"/>
            </p:cNvSpPr>
            <p:nvPr/>
          </p:nvSpPr>
          <p:spPr bwMode="auto">
            <a:xfrm>
              <a:off x="3236913" y="4421497"/>
              <a:ext cx="368300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93" name="Line 66"/>
            <p:cNvSpPr>
              <a:spLocks noChangeShapeType="1"/>
            </p:cNvSpPr>
            <p:nvPr/>
          </p:nvSpPr>
          <p:spPr bwMode="auto">
            <a:xfrm>
              <a:off x="3236913" y="4421497"/>
              <a:ext cx="3683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4" name="Line 67"/>
            <p:cNvSpPr>
              <a:spLocks noChangeShapeType="1"/>
            </p:cNvSpPr>
            <p:nvPr/>
          </p:nvSpPr>
          <p:spPr bwMode="auto">
            <a:xfrm>
              <a:off x="3605213" y="4421497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5" name="Line 68"/>
            <p:cNvSpPr>
              <a:spLocks noChangeShapeType="1"/>
            </p:cNvSpPr>
            <p:nvPr/>
          </p:nvSpPr>
          <p:spPr bwMode="auto">
            <a:xfrm flipH="1">
              <a:off x="3236913" y="4558770"/>
              <a:ext cx="3683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6" name="Rectangle 69"/>
            <p:cNvSpPr>
              <a:spLocks noChangeArrowheads="1"/>
            </p:cNvSpPr>
            <p:nvPr/>
          </p:nvSpPr>
          <p:spPr bwMode="auto">
            <a:xfrm>
              <a:off x="3236913" y="4252257"/>
              <a:ext cx="10795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697" name="Line 70"/>
            <p:cNvSpPr>
              <a:spLocks noChangeShapeType="1"/>
            </p:cNvSpPr>
            <p:nvPr/>
          </p:nvSpPr>
          <p:spPr bwMode="auto">
            <a:xfrm>
              <a:off x="3236913" y="4252257"/>
              <a:ext cx="107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8" name="Line 71"/>
            <p:cNvSpPr>
              <a:spLocks noChangeShapeType="1"/>
            </p:cNvSpPr>
            <p:nvPr/>
          </p:nvSpPr>
          <p:spPr bwMode="auto">
            <a:xfrm>
              <a:off x="3344863" y="4252257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99" name="Line 72"/>
            <p:cNvSpPr>
              <a:spLocks noChangeShapeType="1"/>
            </p:cNvSpPr>
            <p:nvPr/>
          </p:nvSpPr>
          <p:spPr bwMode="auto">
            <a:xfrm flipH="1">
              <a:off x="3236913" y="4387649"/>
              <a:ext cx="1079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0" name="Rectangle 73"/>
            <p:cNvSpPr>
              <a:spLocks noChangeArrowheads="1"/>
            </p:cNvSpPr>
            <p:nvPr/>
          </p:nvSpPr>
          <p:spPr bwMode="auto">
            <a:xfrm>
              <a:off x="3236913" y="4081136"/>
              <a:ext cx="287338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01" name="Line 74"/>
            <p:cNvSpPr>
              <a:spLocks noChangeShapeType="1"/>
            </p:cNvSpPr>
            <p:nvPr/>
          </p:nvSpPr>
          <p:spPr bwMode="auto">
            <a:xfrm>
              <a:off x="3236913" y="4081136"/>
              <a:ext cx="2873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2" name="Line 75"/>
            <p:cNvSpPr>
              <a:spLocks noChangeShapeType="1"/>
            </p:cNvSpPr>
            <p:nvPr/>
          </p:nvSpPr>
          <p:spPr bwMode="auto">
            <a:xfrm>
              <a:off x="3524250" y="4081136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3" name="Line 76"/>
            <p:cNvSpPr>
              <a:spLocks noChangeShapeType="1"/>
            </p:cNvSpPr>
            <p:nvPr/>
          </p:nvSpPr>
          <p:spPr bwMode="auto">
            <a:xfrm flipH="1">
              <a:off x="3236913" y="4218409"/>
              <a:ext cx="2873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4" name="Rectangle 77"/>
            <p:cNvSpPr>
              <a:spLocks noChangeArrowheads="1"/>
            </p:cNvSpPr>
            <p:nvPr/>
          </p:nvSpPr>
          <p:spPr bwMode="auto">
            <a:xfrm>
              <a:off x="3236913" y="3911896"/>
              <a:ext cx="206375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05" name="Line 78"/>
            <p:cNvSpPr>
              <a:spLocks noChangeShapeType="1"/>
            </p:cNvSpPr>
            <p:nvPr/>
          </p:nvSpPr>
          <p:spPr bwMode="auto">
            <a:xfrm>
              <a:off x="3236913" y="3911896"/>
              <a:ext cx="2063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6" name="Line 79"/>
            <p:cNvSpPr>
              <a:spLocks noChangeShapeType="1"/>
            </p:cNvSpPr>
            <p:nvPr/>
          </p:nvSpPr>
          <p:spPr bwMode="auto">
            <a:xfrm>
              <a:off x="3443288" y="3911896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7" name="Line 80"/>
            <p:cNvSpPr>
              <a:spLocks noChangeShapeType="1"/>
            </p:cNvSpPr>
            <p:nvPr/>
          </p:nvSpPr>
          <p:spPr bwMode="auto">
            <a:xfrm flipH="1">
              <a:off x="3236913" y="4049169"/>
              <a:ext cx="20637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08" name="Rectangle 81"/>
            <p:cNvSpPr>
              <a:spLocks noChangeArrowheads="1"/>
            </p:cNvSpPr>
            <p:nvPr/>
          </p:nvSpPr>
          <p:spPr bwMode="auto">
            <a:xfrm>
              <a:off x="3236913" y="3742655"/>
              <a:ext cx="6985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09" name="Line 82"/>
            <p:cNvSpPr>
              <a:spLocks noChangeShapeType="1"/>
            </p:cNvSpPr>
            <p:nvPr/>
          </p:nvSpPr>
          <p:spPr bwMode="auto">
            <a:xfrm>
              <a:off x="3236913" y="3742655"/>
              <a:ext cx="698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0" name="Line 83"/>
            <p:cNvSpPr>
              <a:spLocks noChangeShapeType="1"/>
            </p:cNvSpPr>
            <p:nvPr/>
          </p:nvSpPr>
          <p:spPr bwMode="auto">
            <a:xfrm>
              <a:off x="3306763" y="3742655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1" name="Line 84"/>
            <p:cNvSpPr>
              <a:spLocks noChangeShapeType="1"/>
            </p:cNvSpPr>
            <p:nvPr/>
          </p:nvSpPr>
          <p:spPr bwMode="auto">
            <a:xfrm flipH="1">
              <a:off x="3236913" y="3878048"/>
              <a:ext cx="698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2" name="Rectangle 85"/>
            <p:cNvSpPr>
              <a:spLocks noChangeArrowheads="1"/>
            </p:cNvSpPr>
            <p:nvPr/>
          </p:nvSpPr>
          <p:spPr bwMode="auto">
            <a:xfrm>
              <a:off x="3236913" y="3571535"/>
              <a:ext cx="31750" cy="137273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13" name="Line 86"/>
            <p:cNvSpPr>
              <a:spLocks noChangeShapeType="1"/>
            </p:cNvSpPr>
            <p:nvPr/>
          </p:nvSpPr>
          <p:spPr bwMode="auto">
            <a:xfrm>
              <a:off x="3236913" y="3571535"/>
              <a:ext cx="317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4" name="Line 87"/>
            <p:cNvSpPr>
              <a:spLocks noChangeShapeType="1"/>
            </p:cNvSpPr>
            <p:nvPr/>
          </p:nvSpPr>
          <p:spPr bwMode="auto">
            <a:xfrm>
              <a:off x="3268663" y="3571535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5" name="Line 88"/>
            <p:cNvSpPr>
              <a:spLocks noChangeShapeType="1"/>
            </p:cNvSpPr>
            <p:nvPr/>
          </p:nvSpPr>
          <p:spPr bwMode="auto">
            <a:xfrm flipH="1">
              <a:off x="3236913" y="3708807"/>
              <a:ext cx="317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6" name="Rectangle 89"/>
            <p:cNvSpPr>
              <a:spLocks noChangeArrowheads="1"/>
            </p:cNvSpPr>
            <p:nvPr/>
          </p:nvSpPr>
          <p:spPr bwMode="auto">
            <a:xfrm>
              <a:off x="3236913" y="3402294"/>
              <a:ext cx="12700" cy="135392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A2D9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17" name="Line 90"/>
            <p:cNvSpPr>
              <a:spLocks noChangeShapeType="1"/>
            </p:cNvSpPr>
            <p:nvPr/>
          </p:nvSpPr>
          <p:spPr bwMode="auto">
            <a:xfrm>
              <a:off x="3236913" y="3402294"/>
              <a:ext cx="127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8" name="Line 91"/>
            <p:cNvSpPr>
              <a:spLocks noChangeShapeType="1"/>
            </p:cNvSpPr>
            <p:nvPr/>
          </p:nvSpPr>
          <p:spPr bwMode="auto">
            <a:xfrm>
              <a:off x="3249613" y="3402294"/>
              <a:ext cx="1588" cy="13539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19" name="Line 92"/>
            <p:cNvSpPr>
              <a:spLocks noChangeShapeType="1"/>
            </p:cNvSpPr>
            <p:nvPr/>
          </p:nvSpPr>
          <p:spPr bwMode="auto">
            <a:xfrm flipH="1">
              <a:off x="3236913" y="3537687"/>
              <a:ext cx="127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0" name="Line 93"/>
            <p:cNvSpPr>
              <a:spLocks noChangeShapeType="1"/>
            </p:cNvSpPr>
            <p:nvPr/>
          </p:nvSpPr>
          <p:spPr bwMode="auto">
            <a:xfrm>
              <a:off x="3236913" y="3231173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1" name="Line 94"/>
            <p:cNvSpPr>
              <a:spLocks noChangeShapeType="1"/>
            </p:cNvSpPr>
            <p:nvPr/>
          </p:nvSpPr>
          <p:spPr bwMode="auto">
            <a:xfrm>
              <a:off x="3236913" y="3061933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Rectangle 95"/>
            <p:cNvSpPr>
              <a:spLocks noChangeArrowheads="1"/>
            </p:cNvSpPr>
            <p:nvPr/>
          </p:nvSpPr>
          <p:spPr bwMode="auto">
            <a:xfrm>
              <a:off x="5430838" y="5781062"/>
              <a:ext cx="2193925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3" name="Rectangle 96"/>
            <p:cNvSpPr>
              <a:spLocks noChangeArrowheads="1"/>
            </p:cNvSpPr>
            <p:nvPr/>
          </p:nvSpPr>
          <p:spPr bwMode="auto">
            <a:xfrm>
              <a:off x="5110163" y="5611822"/>
              <a:ext cx="1693863" cy="13539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4" name="Rectangle 97"/>
            <p:cNvSpPr>
              <a:spLocks noChangeArrowheads="1"/>
            </p:cNvSpPr>
            <p:nvPr/>
          </p:nvSpPr>
          <p:spPr bwMode="auto">
            <a:xfrm>
              <a:off x="3832225" y="5271460"/>
              <a:ext cx="536575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5" name="Rectangle 98"/>
            <p:cNvSpPr>
              <a:spLocks noChangeArrowheads="1"/>
            </p:cNvSpPr>
            <p:nvPr/>
          </p:nvSpPr>
          <p:spPr bwMode="auto">
            <a:xfrm>
              <a:off x="3609975" y="5102220"/>
              <a:ext cx="376238" cy="13539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6" name="Rectangle 99"/>
            <p:cNvSpPr>
              <a:spLocks noChangeArrowheads="1"/>
            </p:cNvSpPr>
            <p:nvPr/>
          </p:nvSpPr>
          <p:spPr bwMode="auto">
            <a:xfrm>
              <a:off x="3481388" y="4931099"/>
              <a:ext cx="244475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7" name="Rectangle 100"/>
            <p:cNvSpPr>
              <a:spLocks noChangeArrowheads="1"/>
            </p:cNvSpPr>
            <p:nvPr/>
          </p:nvSpPr>
          <p:spPr bwMode="auto">
            <a:xfrm>
              <a:off x="3471863" y="4590738"/>
              <a:ext cx="233363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8" name="Rectangle 101"/>
            <p:cNvSpPr>
              <a:spLocks noChangeArrowheads="1"/>
            </p:cNvSpPr>
            <p:nvPr/>
          </p:nvSpPr>
          <p:spPr bwMode="auto">
            <a:xfrm>
              <a:off x="3344863" y="4252257"/>
              <a:ext cx="111125" cy="13539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29" name="Rectangle 102"/>
            <p:cNvSpPr>
              <a:spLocks noChangeArrowheads="1"/>
            </p:cNvSpPr>
            <p:nvPr/>
          </p:nvSpPr>
          <p:spPr bwMode="auto">
            <a:xfrm>
              <a:off x="3236913" y="2721572"/>
              <a:ext cx="292100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30" name="Line 103"/>
            <p:cNvSpPr>
              <a:spLocks noChangeShapeType="1"/>
            </p:cNvSpPr>
            <p:nvPr/>
          </p:nvSpPr>
          <p:spPr bwMode="auto">
            <a:xfrm>
              <a:off x="3236913" y="2721572"/>
              <a:ext cx="2921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1" name="Line 104"/>
            <p:cNvSpPr>
              <a:spLocks noChangeShapeType="1"/>
            </p:cNvSpPr>
            <p:nvPr/>
          </p:nvSpPr>
          <p:spPr bwMode="auto">
            <a:xfrm>
              <a:off x="3529013" y="2721572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2" name="Line 105"/>
            <p:cNvSpPr>
              <a:spLocks noChangeShapeType="1"/>
            </p:cNvSpPr>
            <p:nvPr/>
          </p:nvSpPr>
          <p:spPr bwMode="auto">
            <a:xfrm flipH="1">
              <a:off x="3236913" y="2858845"/>
              <a:ext cx="2921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3" name="Rectangle 106"/>
            <p:cNvSpPr>
              <a:spLocks noChangeArrowheads="1"/>
            </p:cNvSpPr>
            <p:nvPr/>
          </p:nvSpPr>
          <p:spPr bwMode="auto">
            <a:xfrm>
              <a:off x="3236913" y="2552331"/>
              <a:ext cx="201613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34" name="Line 107"/>
            <p:cNvSpPr>
              <a:spLocks noChangeShapeType="1"/>
            </p:cNvSpPr>
            <p:nvPr/>
          </p:nvSpPr>
          <p:spPr bwMode="auto">
            <a:xfrm>
              <a:off x="3236913" y="2552331"/>
              <a:ext cx="2016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5" name="Line 108"/>
            <p:cNvSpPr>
              <a:spLocks noChangeShapeType="1"/>
            </p:cNvSpPr>
            <p:nvPr/>
          </p:nvSpPr>
          <p:spPr bwMode="auto">
            <a:xfrm>
              <a:off x="3438525" y="2552331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6" name="Line 109"/>
            <p:cNvSpPr>
              <a:spLocks noChangeShapeType="1"/>
            </p:cNvSpPr>
            <p:nvPr/>
          </p:nvSpPr>
          <p:spPr bwMode="auto">
            <a:xfrm flipH="1">
              <a:off x="3236913" y="2689604"/>
              <a:ext cx="2016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7" name="Rectangle 110"/>
            <p:cNvSpPr>
              <a:spLocks noChangeArrowheads="1"/>
            </p:cNvSpPr>
            <p:nvPr/>
          </p:nvSpPr>
          <p:spPr bwMode="auto">
            <a:xfrm>
              <a:off x="3236913" y="2381211"/>
              <a:ext cx="122238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38" name="Line 111"/>
            <p:cNvSpPr>
              <a:spLocks noChangeShapeType="1"/>
            </p:cNvSpPr>
            <p:nvPr/>
          </p:nvSpPr>
          <p:spPr bwMode="auto">
            <a:xfrm>
              <a:off x="3236913" y="2381211"/>
              <a:ext cx="1222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39" name="Line 112"/>
            <p:cNvSpPr>
              <a:spLocks noChangeShapeType="1"/>
            </p:cNvSpPr>
            <p:nvPr/>
          </p:nvSpPr>
          <p:spPr bwMode="auto">
            <a:xfrm>
              <a:off x="3359150" y="2381211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0" name="Line 113"/>
            <p:cNvSpPr>
              <a:spLocks noChangeShapeType="1"/>
            </p:cNvSpPr>
            <p:nvPr/>
          </p:nvSpPr>
          <p:spPr bwMode="auto">
            <a:xfrm flipH="1">
              <a:off x="3236913" y="2518483"/>
              <a:ext cx="122238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1" name="Rectangle 114"/>
            <p:cNvSpPr>
              <a:spLocks noChangeArrowheads="1"/>
            </p:cNvSpPr>
            <p:nvPr/>
          </p:nvSpPr>
          <p:spPr bwMode="auto">
            <a:xfrm>
              <a:off x="3236913" y="2211970"/>
              <a:ext cx="57150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42" name="Line 115"/>
            <p:cNvSpPr>
              <a:spLocks noChangeShapeType="1"/>
            </p:cNvSpPr>
            <p:nvPr/>
          </p:nvSpPr>
          <p:spPr bwMode="auto">
            <a:xfrm>
              <a:off x="3236913" y="2211970"/>
              <a:ext cx="571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3" name="Line 116"/>
            <p:cNvSpPr>
              <a:spLocks noChangeShapeType="1"/>
            </p:cNvSpPr>
            <p:nvPr/>
          </p:nvSpPr>
          <p:spPr bwMode="auto">
            <a:xfrm>
              <a:off x="3294063" y="2211970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4" name="Line 117"/>
            <p:cNvSpPr>
              <a:spLocks noChangeShapeType="1"/>
            </p:cNvSpPr>
            <p:nvPr/>
          </p:nvSpPr>
          <p:spPr bwMode="auto">
            <a:xfrm flipH="1">
              <a:off x="3236913" y="2349243"/>
              <a:ext cx="5715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5" name="Rectangle 118"/>
            <p:cNvSpPr>
              <a:spLocks noChangeArrowheads="1"/>
            </p:cNvSpPr>
            <p:nvPr/>
          </p:nvSpPr>
          <p:spPr bwMode="auto">
            <a:xfrm>
              <a:off x="3236913" y="2042730"/>
              <a:ext cx="25400" cy="133512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46" name="Line 119"/>
            <p:cNvSpPr>
              <a:spLocks noChangeShapeType="1"/>
            </p:cNvSpPr>
            <p:nvPr/>
          </p:nvSpPr>
          <p:spPr bwMode="auto">
            <a:xfrm>
              <a:off x="3236913" y="2042730"/>
              <a:ext cx="254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7" name="Line 120"/>
            <p:cNvSpPr>
              <a:spLocks noChangeShapeType="1"/>
            </p:cNvSpPr>
            <p:nvPr/>
          </p:nvSpPr>
          <p:spPr bwMode="auto">
            <a:xfrm>
              <a:off x="3262313" y="2042730"/>
              <a:ext cx="1588" cy="13351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8" name="Line 121"/>
            <p:cNvSpPr>
              <a:spLocks noChangeShapeType="1"/>
            </p:cNvSpPr>
            <p:nvPr/>
          </p:nvSpPr>
          <p:spPr bwMode="auto">
            <a:xfrm flipH="1">
              <a:off x="3236913" y="2176242"/>
              <a:ext cx="25400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49" name="Rectangle 122"/>
            <p:cNvSpPr>
              <a:spLocks noChangeArrowheads="1"/>
            </p:cNvSpPr>
            <p:nvPr/>
          </p:nvSpPr>
          <p:spPr bwMode="auto">
            <a:xfrm>
              <a:off x="3236913" y="1871609"/>
              <a:ext cx="11113" cy="137273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E0C0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0" name="Line 123"/>
            <p:cNvSpPr>
              <a:spLocks noChangeShapeType="1"/>
            </p:cNvSpPr>
            <p:nvPr/>
          </p:nvSpPr>
          <p:spPr bwMode="auto">
            <a:xfrm>
              <a:off x="3236913" y="1871609"/>
              <a:ext cx="111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1" name="Line 124"/>
            <p:cNvSpPr>
              <a:spLocks noChangeShapeType="1"/>
            </p:cNvSpPr>
            <p:nvPr/>
          </p:nvSpPr>
          <p:spPr bwMode="auto">
            <a:xfrm>
              <a:off x="3248025" y="187160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2" name="Line 125"/>
            <p:cNvSpPr>
              <a:spLocks noChangeShapeType="1"/>
            </p:cNvSpPr>
            <p:nvPr/>
          </p:nvSpPr>
          <p:spPr bwMode="auto">
            <a:xfrm flipH="1">
              <a:off x="3236913" y="2008882"/>
              <a:ext cx="111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3" name="Line 126"/>
            <p:cNvSpPr>
              <a:spLocks noChangeShapeType="1"/>
            </p:cNvSpPr>
            <p:nvPr/>
          </p:nvSpPr>
          <p:spPr bwMode="auto">
            <a:xfrm>
              <a:off x="3236913" y="1702369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54" name="Rectangle 127"/>
            <p:cNvSpPr>
              <a:spLocks noChangeArrowheads="1"/>
            </p:cNvSpPr>
            <p:nvPr/>
          </p:nvSpPr>
          <p:spPr bwMode="auto">
            <a:xfrm>
              <a:off x="7624763" y="5781062"/>
              <a:ext cx="774700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5" name="Rectangle 128"/>
            <p:cNvSpPr>
              <a:spLocks noChangeArrowheads="1"/>
            </p:cNvSpPr>
            <p:nvPr/>
          </p:nvSpPr>
          <p:spPr bwMode="auto">
            <a:xfrm>
              <a:off x="6804025" y="5611822"/>
              <a:ext cx="77788" cy="135392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6" name="Rectangle 129"/>
            <p:cNvSpPr>
              <a:spLocks noChangeArrowheads="1"/>
            </p:cNvSpPr>
            <p:nvPr/>
          </p:nvSpPr>
          <p:spPr bwMode="auto">
            <a:xfrm>
              <a:off x="4368800" y="5271460"/>
              <a:ext cx="25400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7" name="Rectangle 130"/>
            <p:cNvSpPr>
              <a:spLocks noChangeArrowheads="1"/>
            </p:cNvSpPr>
            <p:nvPr/>
          </p:nvSpPr>
          <p:spPr bwMode="auto">
            <a:xfrm>
              <a:off x="3725863" y="4931099"/>
              <a:ext cx="85725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8" name="Rectangle 131"/>
            <p:cNvSpPr>
              <a:spLocks noChangeArrowheads="1"/>
            </p:cNvSpPr>
            <p:nvPr/>
          </p:nvSpPr>
          <p:spPr bwMode="auto">
            <a:xfrm>
              <a:off x="3455988" y="4252257"/>
              <a:ext cx="30163" cy="135392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59" name="Rectangle 132"/>
            <p:cNvSpPr>
              <a:spLocks noChangeArrowheads="1"/>
            </p:cNvSpPr>
            <p:nvPr/>
          </p:nvSpPr>
          <p:spPr bwMode="auto">
            <a:xfrm>
              <a:off x="3236913" y="1533128"/>
              <a:ext cx="1254125" cy="133512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E3955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0" name="Line 133"/>
            <p:cNvSpPr>
              <a:spLocks noChangeShapeType="1"/>
            </p:cNvSpPr>
            <p:nvPr/>
          </p:nvSpPr>
          <p:spPr bwMode="auto">
            <a:xfrm>
              <a:off x="3236913" y="1533128"/>
              <a:ext cx="12541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1" name="Line 134"/>
            <p:cNvSpPr>
              <a:spLocks noChangeShapeType="1"/>
            </p:cNvSpPr>
            <p:nvPr/>
          </p:nvSpPr>
          <p:spPr bwMode="auto">
            <a:xfrm>
              <a:off x="4491038" y="1533128"/>
              <a:ext cx="1588" cy="13351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2" name="Line 135"/>
            <p:cNvSpPr>
              <a:spLocks noChangeShapeType="1"/>
            </p:cNvSpPr>
            <p:nvPr/>
          </p:nvSpPr>
          <p:spPr bwMode="auto">
            <a:xfrm flipH="1">
              <a:off x="3236913" y="1666640"/>
              <a:ext cx="1254125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3" name="Rectangle 136"/>
            <p:cNvSpPr>
              <a:spLocks noChangeArrowheads="1"/>
            </p:cNvSpPr>
            <p:nvPr/>
          </p:nvSpPr>
          <p:spPr bwMode="auto">
            <a:xfrm>
              <a:off x="3236913" y="1362007"/>
              <a:ext cx="328613" cy="137273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E3955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4" name="Line 138"/>
            <p:cNvSpPr>
              <a:spLocks noChangeShapeType="1"/>
            </p:cNvSpPr>
            <p:nvPr/>
          </p:nvSpPr>
          <p:spPr bwMode="auto">
            <a:xfrm>
              <a:off x="3565525" y="1362007"/>
              <a:ext cx="1588" cy="13727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5" name="Line 139"/>
            <p:cNvSpPr>
              <a:spLocks noChangeShapeType="1"/>
            </p:cNvSpPr>
            <p:nvPr/>
          </p:nvSpPr>
          <p:spPr bwMode="auto">
            <a:xfrm flipH="1">
              <a:off x="3236913" y="1499280"/>
              <a:ext cx="328613" cy="18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66" name="Rectangle 140"/>
            <p:cNvSpPr>
              <a:spLocks noChangeArrowheads="1"/>
            </p:cNvSpPr>
            <p:nvPr/>
          </p:nvSpPr>
          <p:spPr bwMode="auto">
            <a:xfrm>
              <a:off x="2289175" y="5735931"/>
              <a:ext cx="10779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Lohnsteuer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7" name="Rectangle 141"/>
            <p:cNvSpPr>
              <a:spLocks noChangeArrowheads="1"/>
            </p:cNvSpPr>
            <p:nvPr/>
          </p:nvSpPr>
          <p:spPr bwMode="auto">
            <a:xfrm>
              <a:off x="2073275" y="5566691"/>
              <a:ext cx="12858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Umsatzsteuer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8" name="Rectangle 142"/>
            <p:cNvSpPr>
              <a:spLocks noChangeArrowheads="1"/>
            </p:cNvSpPr>
            <p:nvPr/>
          </p:nvSpPr>
          <p:spPr bwMode="auto">
            <a:xfrm>
              <a:off x="1973263" y="5397450"/>
              <a:ext cx="14033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Mineralölsteuer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69" name="Rectangle 143"/>
            <p:cNvSpPr>
              <a:spLocks noChangeArrowheads="1"/>
            </p:cNvSpPr>
            <p:nvPr/>
          </p:nvSpPr>
          <p:spPr bwMode="auto">
            <a:xfrm>
              <a:off x="1563688" y="5226330"/>
              <a:ext cx="18256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Einfuhrumsatzsteuer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0" name="Rectangle 144"/>
            <p:cNvSpPr>
              <a:spLocks noChangeArrowheads="1"/>
            </p:cNvSpPr>
            <p:nvPr/>
          </p:nvSpPr>
          <p:spPr bwMode="auto">
            <a:xfrm>
              <a:off x="1689100" y="5057089"/>
              <a:ext cx="16954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Körperschaftsteuer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1" name="Rectangle 145"/>
            <p:cNvSpPr>
              <a:spLocks noChangeArrowheads="1"/>
            </p:cNvSpPr>
            <p:nvPr/>
          </p:nvSpPr>
          <p:spPr bwMode="auto">
            <a:xfrm>
              <a:off x="919163" y="4887849"/>
              <a:ext cx="25431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Veranlagte Einkommensteuer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2" name="Rectangle 146"/>
            <p:cNvSpPr>
              <a:spLocks noChangeArrowheads="1"/>
            </p:cNvSpPr>
            <p:nvPr/>
          </p:nvSpPr>
          <p:spPr bwMode="auto">
            <a:xfrm>
              <a:off x="2198688" y="4716728"/>
              <a:ext cx="11779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Tabaksteuer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3" name="Rectangle 147"/>
            <p:cNvSpPr>
              <a:spLocks noChangeArrowheads="1"/>
            </p:cNvSpPr>
            <p:nvPr/>
          </p:nvSpPr>
          <p:spPr bwMode="auto">
            <a:xfrm>
              <a:off x="450850" y="4547488"/>
              <a:ext cx="307498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Nicht veranlagte Steuern vom Ertrag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4" name="Rectangle 148"/>
            <p:cNvSpPr>
              <a:spLocks noChangeArrowheads="1"/>
            </p:cNvSpPr>
            <p:nvPr/>
          </p:nvSpPr>
          <p:spPr bwMode="auto">
            <a:xfrm>
              <a:off x="1652588" y="4376367"/>
              <a:ext cx="17748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Solidaritätszuschlag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5" name="Rectangle 149"/>
            <p:cNvSpPr>
              <a:spLocks noChangeArrowheads="1"/>
            </p:cNvSpPr>
            <p:nvPr/>
          </p:nvSpPr>
          <p:spPr bwMode="auto">
            <a:xfrm>
              <a:off x="2149475" y="4207126"/>
              <a:ext cx="12382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Zinsabschlag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6" name="Rectangle 150"/>
            <p:cNvSpPr>
              <a:spLocks noChangeArrowheads="1"/>
            </p:cNvSpPr>
            <p:nvPr/>
          </p:nvSpPr>
          <p:spPr bwMode="auto">
            <a:xfrm>
              <a:off x="1682750" y="4037886"/>
              <a:ext cx="173672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Versicherungsteuer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7" name="Rectangle 151"/>
            <p:cNvSpPr>
              <a:spLocks noChangeArrowheads="1"/>
            </p:cNvSpPr>
            <p:nvPr/>
          </p:nvSpPr>
          <p:spPr bwMode="auto">
            <a:xfrm>
              <a:off x="2201863" y="3866765"/>
              <a:ext cx="11541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Stromsteuer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8" name="Rectangle 152"/>
            <p:cNvSpPr>
              <a:spLocks noChangeArrowheads="1"/>
            </p:cNvSpPr>
            <p:nvPr/>
          </p:nvSpPr>
          <p:spPr bwMode="auto">
            <a:xfrm>
              <a:off x="1816100" y="3697525"/>
              <a:ext cx="15732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Branntweinsteuer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79" name="Rectangle 153"/>
            <p:cNvSpPr>
              <a:spLocks noChangeArrowheads="1"/>
            </p:cNvSpPr>
            <p:nvPr/>
          </p:nvSpPr>
          <p:spPr bwMode="auto">
            <a:xfrm>
              <a:off x="2163763" y="3528284"/>
              <a:ext cx="119538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Kaffeesteuer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0" name="Rectangle 154"/>
            <p:cNvSpPr>
              <a:spLocks noChangeArrowheads="1"/>
            </p:cNvSpPr>
            <p:nvPr/>
          </p:nvSpPr>
          <p:spPr bwMode="auto">
            <a:xfrm>
              <a:off x="1703388" y="3357163"/>
              <a:ext cx="17049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Schaumweinsteuer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1" name="Rectangle 155"/>
            <p:cNvSpPr>
              <a:spLocks noChangeArrowheads="1"/>
            </p:cNvSpPr>
            <p:nvPr/>
          </p:nvSpPr>
          <p:spPr bwMode="auto">
            <a:xfrm>
              <a:off x="1228725" y="3187923"/>
              <a:ext cx="22177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Zwischenerzeugnissteuer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2" name="Rectangle 156"/>
            <p:cNvSpPr>
              <a:spLocks noChangeArrowheads="1"/>
            </p:cNvSpPr>
            <p:nvPr/>
          </p:nvSpPr>
          <p:spPr bwMode="auto">
            <a:xfrm>
              <a:off x="2055813" y="3016802"/>
              <a:ext cx="13271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Alcopopsteuer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3" name="Rectangle 157"/>
            <p:cNvSpPr>
              <a:spLocks noChangeArrowheads="1"/>
            </p:cNvSpPr>
            <p:nvPr/>
          </p:nvSpPr>
          <p:spPr bwMode="auto">
            <a:xfrm>
              <a:off x="2732088" y="2847562"/>
              <a:ext cx="5667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Zölle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4" name="Rectangle 158"/>
            <p:cNvSpPr>
              <a:spLocks noChangeArrowheads="1"/>
            </p:cNvSpPr>
            <p:nvPr/>
          </p:nvSpPr>
          <p:spPr bwMode="auto">
            <a:xfrm>
              <a:off x="1639888" y="2678321"/>
              <a:ext cx="1755775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Kraftfahrzeugsteuer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5" name="Rectangle 159"/>
            <p:cNvSpPr>
              <a:spLocks noChangeArrowheads="1"/>
            </p:cNvSpPr>
            <p:nvPr/>
          </p:nvSpPr>
          <p:spPr bwMode="auto">
            <a:xfrm>
              <a:off x="1660525" y="2507201"/>
              <a:ext cx="172561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Grunderwerbsteuer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6" name="Rectangle 160"/>
            <p:cNvSpPr>
              <a:spLocks noChangeArrowheads="1"/>
            </p:cNvSpPr>
            <p:nvPr/>
          </p:nvSpPr>
          <p:spPr bwMode="auto">
            <a:xfrm>
              <a:off x="1930400" y="2337960"/>
              <a:ext cx="143510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Erbschaftsteuer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7" name="Rectangle 161"/>
            <p:cNvSpPr>
              <a:spLocks noChangeArrowheads="1"/>
            </p:cNvSpPr>
            <p:nvPr/>
          </p:nvSpPr>
          <p:spPr bwMode="auto">
            <a:xfrm>
              <a:off x="2084388" y="2166839"/>
              <a:ext cx="127476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Lotteriesteuer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8" name="Rectangle 162"/>
            <p:cNvSpPr>
              <a:spLocks noChangeArrowheads="1"/>
            </p:cNvSpPr>
            <p:nvPr/>
          </p:nvSpPr>
          <p:spPr bwMode="auto">
            <a:xfrm>
              <a:off x="2349500" y="1997599"/>
              <a:ext cx="996950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Biersteuer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89" name="Rectangle 163"/>
            <p:cNvSpPr>
              <a:spLocks noChangeArrowheads="1"/>
            </p:cNvSpPr>
            <p:nvPr/>
          </p:nvSpPr>
          <p:spPr bwMode="auto">
            <a:xfrm>
              <a:off x="1709738" y="1828359"/>
              <a:ext cx="1668463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Feuerschutzsteuer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0" name="Rectangle 164"/>
            <p:cNvSpPr>
              <a:spLocks noChangeArrowheads="1"/>
            </p:cNvSpPr>
            <p:nvPr/>
          </p:nvSpPr>
          <p:spPr bwMode="auto">
            <a:xfrm>
              <a:off x="1858963" y="1657238"/>
              <a:ext cx="15065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Vermögensteuer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1" name="Rectangle 165"/>
            <p:cNvSpPr>
              <a:spLocks noChangeArrowheads="1"/>
            </p:cNvSpPr>
            <p:nvPr/>
          </p:nvSpPr>
          <p:spPr bwMode="auto">
            <a:xfrm>
              <a:off x="1376363" y="1487997"/>
              <a:ext cx="203358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Gewerbesteuer (brutto)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2" name="Rectangle 166"/>
            <p:cNvSpPr>
              <a:spLocks noChangeArrowheads="1"/>
            </p:cNvSpPr>
            <p:nvPr/>
          </p:nvSpPr>
          <p:spPr bwMode="auto">
            <a:xfrm>
              <a:off x="238125" y="1318757"/>
              <a:ext cx="3284538" cy="2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 Grundsteuer B (Sonstige Grundstücke)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3" name="Rectangle 172"/>
            <p:cNvSpPr>
              <a:spLocks noChangeArrowheads="1"/>
            </p:cNvSpPr>
            <p:nvPr/>
          </p:nvSpPr>
          <p:spPr bwMode="auto">
            <a:xfrm>
              <a:off x="4795838" y="6038683"/>
              <a:ext cx="334963" cy="19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4" name="Rectangle 177"/>
            <p:cNvSpPr>
              <a:spLocks noChangeArrowheads="1"/>
            </p:cNvSpPr>
            <p:nvPr/>
          </p:nvSpPr>
          <p:spPr bwMode="auto">
            <a:xfrm>
              <a:off x="6338888" y="6036803"/>
              <a:ext cx="447675" cy="23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5" name="Rectangle 182"/>
            <p:cNvSpPr>
              <a:spLocks noChangeArrowheads="1"/>
            </p:cNvSpPr>
            <p:nvPr/>
          </p:nvSpPr>
          <p:spPr bwMode="auto">
            <a:xfrm>
              <a:off x="7977188" y="6027401"/>
              <a:ext cx="447675" cy="23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150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796" name="Line 184"/>
            <p:cNvSpPr>
              <a:spLocks noChangeShapeType="1"/>
            </p:cNvSpPr>
            <p:nvPr/>
          </p:nvSpPr>
          <p:spPr bwMode="auto">
            <a:xfrm>
              <a:off x="3236913" y="584875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97" name="Line 185"/>
            <p:cNvSpPr>
              <a:spLocks noChangeShapeType="1"/>
            </p:cNvSpPr>
            <p:nvPr/>
          </p:nvSpPr>
          <p:spPr bwMode="auto">
            <a:xfrm>
              <a:off x="3198813" y="5766018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98" name="Line 186"/>
            <p:cNvSpPr>
              <a:spLocks noChangeShapeType="1"/>
            </p:cNvSpPr>
            <p:nvPr/>
          </p:nvSpPr>
          <p:spPr bwMode="auto">
            <a:xfrm>
              <a:off x="3236913" y="567951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99" name="Line 187"/>
            <p:cNvSpPr>
              <a:spLocks noChangeShapeType="1"/>
            </p:cNvSpPr>
            <p:nvPr/>
          </p:nvSpPr>
          <p:spPr bwMode="auto">
            <a:xfrm>
              <a:off x="3198813" y="559301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0" name="Line 188"/>
            <p:cNvSpPr>
              <a:spLocks noChangeShapeType="1"/>
            </p:cNvSpPr>
            <p:nvPr/>
          </p:nvSpPr>
          <p:spPr bwMode="auto">
            <a:xfrm>
              <a:off x="3236913" y="5510277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1" name="Line 189"/>
            <p:cNvSpPr>
              <a:spLocks noChangeShapeType="1"/>
            </p:cNvSpPr>
            <p:nvPr/>
          </p:nvSpPr>
          <p:spPr bwMode="auto">
            <a:xfrm>
              <a:off x="3198813" y="542565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2" name="Line 190"/>
            <p:cNvSpPr>
              <a:spLocks noChangeShapeType="1"/>
            </p:cNvSpPr>
            <p:nvPr/>
          </p:nvSpPr>
          <p:spPr bwMode="auto">
            <a:xfrm>
              <a:off x="3236913" y="533915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3" name="Line 191"/>
            <p:cNvSpPr>
              <a:spLocks noChangeShapeType="1"/>
            </p:cNvSpPr>
            <p:nvPr/>
          </p:nvSpPr>
          <p:spPr bwMode="auto">
            <a:xfrm>
              <a:off x="3198813" y="525641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4" name="Line 192"/>
            <p:cNvSpPr>
              <a:spLocks noChangeShapeType="1"/>
            </p:cNvSpPr>
            <p:nvPr/>
          </p:nvSpPr>
          <p:spPr bwMode="auto">
            <a:xfrm>
              <a:off x="3236913" y="516991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5" name="Line 193"/>
            <p:cNvSpPr>
              <a:spLocks noChangeShapeType="1"/>
            </p:cNvSpPr>
            <p:nvPr/>
          </p:nvSpPr>
          <p:spPr bwMode="auto">
            <a:xfrm>
              <a:off x="3198813" y="5083415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6" name="Line 194"/>
            <p:cNvSpPr>
              <a:spLocks noChangeShapeType="1"/>
            </p:cNvSpPr>
            <p:nvPr/>
          </p:nvSpPr>
          <p:spPr bwMode="auto">
            <a:xfrm>
              <a:off x="3236913" y="500067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7" name="Line 195"/>
            <p:cNvSpPr>
              <a:spLocks noChangeShapeType="1"/>
            </p:cNvSpPr>
            <p:nvPr/>
          </p:nvSpPr>
          <p:spPr bwMode="auto">
            <a:xfrm>
              <a:off x="3198813" y="4916055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8" name="Line 196"/>
            <p:cNvSpPr>
              <a:spLocks noChangeShapeType="1"/>
            </p:cNvSpPr>
            <p:nvPr/>
          </p:nvSpPr>
          <p:spPr bwMode="auto">
            <a:xfrm>
              <a:off x="3236913" y="4829555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09" name="Line 197"/>
            <p:cNvSpPr>
              <a:spLocks noChangeShapeType="1"/>
            </p:cNvSpPr>
            <p:nvPr/>
          </p:nvSpPr>
          <p:spPr bwMode="auto">
            <a:xfrm>
              <a:off x="3198813" y="4743054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0" name="Line 198"/>
            <p:cNvSpPr>
              <a:spLocks noChangeShapeType="1"/>
            </p:cNvSpPr>
            <p:nvPr/>
          </p:nvSpPr>
          <p:spPr bwMode="auto">
            <a:xfrm>
              <a:off x="3236913" y="4660314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1" name="Line 199"/>
            <p:cNvSpPr>
              <a:spLocks noChangeShapeType="1"/>
            </p:cNvSpPr>
            <p:nvPr/>
          </p:nvSpPr>
          <p:spPr bwMode="auto">
            <a:xfrm>
              <a:off x="3198813" y="4573814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2" name="Line 200"/>
            <p:cNvSpPr>
              <a:spLocks noChangeShapeType="1"/>
            </p:cNvSpPr>
            <p:nvPr/>
          </p:nvSpPr>
          <p:spPr bwMode="auto">
            <a:xfrm>
              <a:off x="3236913" y="4489194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3" name="Line 201"/>
            <p:cNvSpPr>
              <a:spLocks noChangeShapeType="1"/>
            </p:cNvSpPr>
            <p:nvPr/>
          </p:nvSpPr>
          <p:spPr bwMode="auto">
            <a:xfrm>
              <a:off x="3198813" y="4406454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4" name="Line 202"/>
            <p:cNvSpPr>
              <a:spLocks noChangeShapeType="1"/>
            </p:cNvSpPr>
            <p:nvPr/>
          </p:nvSpPr>
          <p:spPr bwMode="auto">
            <a:xfrm>
              <a:off x="3236913" y="4319953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5" name="Line 203"/>
            <p:cNvSpPr>
              <a:spLocks noChangeShapeType="1"/>
            </p:cNvSpPr>
            <p:nvPr/>
          </p:nvSpPr>
          <p:spPr bwMode="auto">
            <a:xfrm>
              <a:off x="3198813" y="4233453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6" name="Line 204"/>
            <p:cNvSpPr>
              <a:spLocks noChangeShapeType="1"/>
            </p:cNvSpPr>
            <p:nvPr/>
          </p:nvSpPr>
          <p:spPr bwMode="auto">
            <a:xfrm>
              <a:off x="3236913" y="4150713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7" name="Line 205"/>
            <p:cNvSpPr>
              <a:spLocks noChangeShapeType="1"/>
            </p:cNvSpPr>
            <p:nvPr/>
          </p:nvSpPr>
          <p:spPr bwMode="auto">
            <a:xfrm>
              <a:off x="3198813" y="4064212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8" name="Line 206"/>
            <p:cNvSpPr>
              <a:spLocks noChangeShapeType="1"/>
            </p:cNvSpPr>
            <p:nvPr/>
          </p:nvSpPr>
          <p:spPr bwMode="auto">
            <a:xfrm>
              <a:off x="3236913" y="3979592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19" name="Line 207"/>
            <p:cNvSpPr>
              <a:spLocks noChangeShapeType="1"/>
            </p:cNvSpPr>
            <p:nvPr/>
          </p:nvSpPr>
          <p:spPr bwMode="auto">
            <a:xfrm>
              <a:off x="3198813" y="3896852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0" name="Line 208"/>
            <p:cNvSpPr>
              <a:spLocks noChangeShapeType="1"/>
            </p:cNvSpPr>
            <p:nvPr/>
          </p:nvSpPr>
          <p:spPr bwMode="auto">
            <a:xfrm>
              <a:off x="3236913" y="3810352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1" name="Line 209"/>
            <p:cNvSpPr>
              <a:spLocks noChangeShapeType="1"/>
            </p:cNvSpPr>
            <p:nvPr/>
          </p:nvSpPr>
          <p:spPr bwMode="auto">
            <a:xfrm>
              <a:off x="3198813" y="372385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2" name="Line 210"/>
            <p:cNvSpPr>
              <a:spLocks noChangeShapeType="1"/>
            </p:cNvSpPr>
            <p:nvPr/>
          </p:nvSpPr>
          <p:spPr bwMode="auto">
            <a:xfrm>
              <a:off x="3236913" y="3641111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3" name="Line 211"/>
            <p:cNvSpPr>
              <a:spLocks noChangeShapeType="1"/>
            </p:cNvSpPr>
            <p:nvPr/>
          </p:nvSpPr>
          <p:spPr bwMode="auto">
            <a:xfrm>
              <a:off x="3198813" y="355649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4" name="Line 212"/>
            <p:cNvSpPr>
              <a:spLocks noChangeShapeType="1"/>
            </p:cNvSpPr>
            <p:nvPr/>
          </p:nvSpPr>
          <p:spPr bwMode="auto">
            <a:xfrm>
              <a:off x="3236913" y="3469990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5" name="Line 213"/>
            <p:cNvSpPr>
              <a:spLocks noChangeShapeType="1"/>
            </p:cNvSpPr>
            <p:nvPr/>
          </p:nvSpPr>
          <p:spPr bwMode="auto">
            <a:xfrm>
              <a:off x="3198813" y="338349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6" name="Line 215"/>
            <p:cNvSpPr>
              <a:spLocks noChangeShapeType="1"/>
            </p:cNvSpPr>
            <p:nvPr/>
          </p:nvSpPr>
          <p:spPr bwMode="auto">
            <a:xfrm>
              <a:off x="3236913" y="3298962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7" name="Line 216"/>
            <p:cNvSpPr>
              <a:spLocks noChangeShapeType="1"/>
            </p:cNvSpPr>
            <p:nvPr/>
          </p:nvSpPr>
          <p:spPr bwMode="auto">
            <a:xfrm>
              <a:off x="3198813" y="321246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8" name="Line 217"/>
            <p:cNvSpPr>
              <a:spLocks noChangeShapeType="1"/>
            </p:cNvSpPr>
            <p:nvPr/>
          </p:nvSpPr>
          <p:spPr bwMode="auto">
            <a:xfrm>
              <a:off x="3236913" y="3127841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29" name="Line 218"/>
            <p:cNvSpPr>
              <a:spLocks noChangeShapeType="1"/>
            </p:cNvSpPr>
            <p:nvPr/>
          </p:nvSpPr>
          <p:spPr bwMode="auto">
            <a:xfrm>
              <a:off x="3198813" y="3045101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0" name="Line 219"/>
            <p:cNvSpPr>
              <a:spLocks noChangeShapeType="1"/>
            </p:cNvSpPr>
            <p:nvPr/>
          </p:nvSpPr>
          <p:spPr bwMode="auto">
            <a:xfrm>
              <a:off x="3236913" y="2958601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1" name="Line 220"/>
            <p:cNvSpPr>
              <a:spLocks noChangeShapeType="1"/>
            </p:cNvSpPr>
            <p:nvPr/>
          </p:nvSpPr>
          <p:spPr bwMode="auto">
            <a:xfrm>
              <a:off x="3198813" y="287210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2" name="Line 221"/>
            <p:cNvSpPr>
              <a:spLocks noChangeShapeType="1"/>
            </p:cNvSpPr>
            <p:nvPr/>
          </p:nvSpPr>
          <p:spPr bwMode="auto">
            <a:xfrm>
              <a:off x="3236913" y="2789360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3" name="Line 222"/>
            <p:cNvSpPr>
              <a:spLocks noChangeShapeType="1"/>
            </p:cNvSpPr>
            <p:nvPr/>
          </p:nvSpPr>
          <p:spPr bwMode="auto">
            <a:xfrm>
              <a:off x="3198813" y="270286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4" name="Line 223"/>
            <p:cNvSpPr>
              <a:spLocks noChangeShapeType="1"/>
            </p:cNvSpPr>
            <p:nvPr/>
          </p:nvSpPr>
          <p:spPr bwMode="auto">
            <a:xfrm>
              <a:off x="3236913" y="2618239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5" name="Line 224"/>
            <p:cNvSpPr>
              <a:spLocks noChangeShapeType="1"/>
            </p:cNvSpPr>
            <p:nvPr/>
          </p:nvSpPr>
          <p:spPr bwMode="auto">
            <a:xfrm>
              <a:off x="3198813" y="2535500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6" name="Line 225"/>
            <p:cNvSpPr>
              <a:spLocks noChangeShapeType="1"/>
            </p:cNvSpPr>
            <p:nvPr/>
          </p:nvSpPr>
          <p:spPr bwMode="auto">
            <a:xfrm>
              <a:off x="3236913" y="2448999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7" name="Line 226"/>
            <p:cNvSpPr>
              <a:spLocks noChangeShapeType="1"/>
            </p:cNvSpPr>
            <p:nvPr/>
          </p:nvSpPr>
          <p:spPr bwMode="auto">
            <a:xfrm>
              <a:off x="3198813" y="2362498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8" name="Line 227"/>
            <p:cNvSpPr>
              <a:spLocks noChangeShapeType="1"/>
            </p:cNvSpPr>
            <p:nvPr/>
          </p:nvSpPr>
          <p:spPr bwMode="auto">
            <a:xfrm>
              <a:off x="3236913" y="227787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39" name="Line 228"/>
            <p:cNvSpPr>
              <a:spLocks noChangeShapeType="1"/>
            </p:cNvSpPr>
            <p:nvPr/>
          </p:nvSpPr>
          <p:spPr bwMode="auto">
            <a:xfrm>
              <a:off x="3198813" y="2193258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0" name="Line 229"/>
            <p:cNvSpPr>
              <a:spLocks noChangeShapeType="1"/>
            </p:cNvSpPr>
            <p:nvPr/>
          </p:nvSpPr>
          <p:spPr bwMode="auto">
            <a:xfrm>
              <a:off x="3236913" y="2108638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1" name="Line 230"/>
            <p:cNvSpPr>
              <a:spLocks noChangeShapeType="1"/>
            </p:cNvSpPr>
            <p:nvPr/>
          </p:nvSpPr>
          <p:spPr bwMode="auto">
            <a:xfrm>
              <a:off x="3198813" y="202213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2" name="Line 231"/>
            <p:cNvSpPr>
              <a:spLocks noChangeShapeType="1"/>
            </p:cNvSpPr>
            <p:nvPr/>
          </p:nvSpPr>
          <p:spPr bwMode="auto">
            <a:xfrm>
              <a:off x="3236913" y="1939397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3" name="Line 232"/>
            <p:cNvSpPr>
              <a:spLocks noChangeShapeType="1"/>
            </p:cNvSpPr>
            <p:nvPr/>
          </p:nvSpPr>
          <p:spPr bwMode="auto">
            <a:xfrm>
              <a:off x="3198813" y="1852897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4" name="Line 233"/>
            <p:cNvSpPr>
              <a:spLocks noChangeShapeType="1"/>
            </p:cNvSpPr>
            <p:nvPr/>
          </p:nvSpPr>
          <p:spPr bwMode="auto">
            <a:xfrm>
              <a:off x="3236913" y="1768277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5" name="Line 234"/>
            <p:cNvSpPr>
              <a:spLocks noChangeShapeType="1"/>
            </p:cNvSpPr>
            <p:nvPr/>
          </p:nvSpPr>
          <p:spPr bwMode="auto">
            <a:xfrm>
              <a:off x="3198813" y="1683656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6" name="Line 235"/>
            <p:cNvSpPr>
              <a:spLocks noChangeShapeType="1"/>
            </p:cNvSpPr>
            <p:nvPr/>
          </p:nvSpPr>
          <p:spPr bwMode="auto">
            <a:xfrm>
              <a:off x="3236913" y="1599036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7" name="Line 236"/>
            <p:cNvSpPr>
              <a:spLocks noChangeShapeType="1"/>
            </p:cNvSpPr>
            <p:nvPr/>
          </p:nvSpPr>
          <p:spPr bwMode="auto">
            <a:xfrm>
              <a:off x="3198813" y="1512536"/>
              <a:ext cx="76200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8" name="Line 238"/>
            <p:cNvSpPr>
              <a:spLocks noChangeShapeType="1"/>
            </p:cNvSpPr>
            <p:nvPr/>
          </p:nvSpPr>
          <p:spPr bwMode="auto">
            <a:xfrm flipV="1">
              <a:off x="3236913" y="1347056"/>
              <a:ext cx="1588" cy="4582654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49" name="Line 239"/>
            <p:cNvSpPr>
              <a:spLocks noChangeShapeType="1"/>
            </p:cNvSpPr>
            <p:nvPr/>
          </p:nvSpPr>
          <p:spPr bwMode="auto">
            <a:xfrm flipV="1">
              <a:off x="323691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0" name="Line 240"/>
            <p:cNvSpPr>
              <a:spLocks noChangeShapeType="1"/>
            </p:cNvSpPr>
            <p:nvPr/>
          </p:nvSpPr>
          <p:spPr bwMode="auto">
            <a:xfrm flipV="1">
              <a:off x="33020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1" name="Line 241"/>
            <p:cNvSpPr>
              <a:spLocks noChangeShapeType="1"/>
            </p:cNvSpPr>
            <p:nvPr/>
          </p:nvSpPr>
          <p:spPr bwMode="auto">
            <a:xfrm flipV="1">
              <a:off x="33686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2" name="Line 242"/>
            <p:cNvSpPr>
              <a:spLocks noChangeShapeType="1"/>
            </p:cNvSpPr>
            <p:nvPr/>
          </p:nvSpPr>
          <p:spPr bwMode="auto">
            <a:xfrm flipV="1">
              <a:off x="34337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3" name="Line 243"/>
            <p:cNvSpPr>
              <a:spLocks noChangeShapeType="1"/>
            </p:cNvSpPr>
            <p:nvPr/>
          </p:nvSpPr>
          <p:spPr bwMode="auto">
            <a:xfrm flipV="1">
              <a:off x="34988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4" name="Line 244"/>
            <p:cNvSpPr>
              <a:spLocks noChangeShapeType="1"/>
            </p:cNvSpPr>
            <p:nvPr/>
          </p:nvSpPr>
          <p:spPr bwMode="auto">
            <a:xfrm flipV="1">
              <a:off x="356552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5" name="Line 245"/>
            <p:cNvSpPr>
              <a:spLocks noChangeShapeType="1"/>
            </p:cNvSpPr>
            <p:nvPr/>
          </p:nvSpPr>
          <p:spPr bwMode="auto">
            <a:xfrm flipV="1">
              <a:off x="36290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6" name="Line 246"/>
            <p:cNvSpPr>
              <a:spLocks noChangeShapeType="1"/>
            </p:cNvSpPr>
            <p:nvPr/>
          </p:nvSpPr>
          <p:spPr bwMode="auto">
            <a:xfrm flipV="1">
              <a:off x="36941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7" name="Line 247"/>
            <p:cNvSpPr>
              <a:spLocks noChangeShapeType="1"/>
            </p:cNvSpPr>
            <p:nvPr/>
          </p:nvSpPr>
          <p:spPr bwMode="auto">
            <a:xfrm flipV="1">
              <a:off x="37592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8" name="Line 248"/>
            <p:cNvSpPr>
              <a:spLocks noChangeShapeType="1"/>
            </p:cNvSpPr>
            <p:nvPr/>
          </p:nvSpPr>
          <p:spPr bwMode="auto">
            <a:xfrm flipV="1">
              <a:off x="38258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59" name="Line 249"/>
            <p:cNvSpPr>
              <a:spLocks noChangeShapeType="1"/>
            </p:cNvSpPr>
            <p:nvPr/>
          </p:nvSpPr>
          <p:spPr bwMode="auto">
            <a:xfrm flipV="1">
              <a:off x="389096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0" name="Line 250"/>
            <p:cNvSpPr>
              <a:spLocks noChangeShapeType="1"/>
            </p:cNvSpPr>
            <p:nvPr/>
          </p:nvSpPr>
          <p:spPr bwMode="auto">
            <a:xfrm flipV="1">
              <a:off x="39576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1" name="Line 251"/>
            <p:cNvSpPr>
              <a:spLocks noChangeShapeType="1"/>
            </p:cNvSpPr>
            <p:nvPr/>
          </p:nvSpPr>
          <p:spPr bwMode="auto">
            <a:xfrm flipV="1">
              <a:off x="40227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2" name="Line 252"/>
            <p:cNvSpPr>
              <a:spLocks noChangeShapeType="1"/>
            </p:cNvSpPr>
            <p:nvPr/>
          </p:nvSpPr>
          <p:spPr bwMode="auto">
            <a:xfrm flipV="1">
              <a:off x="40878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3" name="Line 253"/>
            <p:cNvSpPr>
              <a:spLocks noChangeShapeType="1"/>
            </p:cNvSpPr>
            <p:nvPr/>
          </p:nvSpPr>
          <p:spPr bwMode="auto">
            <a:xfrm flipV="1">
              <a:off x="41544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4" name="Line 254"/>
            <p:cNvSpPr>
              <a:spLocks noChangeShapeType="1"/>
            </p:cNvSpPr>
            <p:nvPr/>
          </p:nvSpPr>
          <p:spPr bwMode="auto">
            <a:xfrm flipV="1">
              <a:off x="421957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5" name="Line 255"/>
            <p:cNvSpPr>
              <a:spLocks noChangeShapeType="1"/>
            </p:cNvSpPr>
            <p:nvPr/>
          </p:nvSpPr>
          <p:spPr bwMode="auto">
            <a:xfrm flipV="1">
              <a:off x="42830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6" name="Line 256"/>
            <p:cNvSpPr>
              <a:spLocks noChangeShapeType="1"/>
            </p:cNvSpPr>
            <p:nvPr/>
          </p:nvSpPr>
          <p:spPr bwMode="auto">
            <a:xfrm flipV="1">
              <a:off x="43481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7" name="Line 257"/>
            <p:cNvSpPr>
              <a:spLocks noChangeShapeType="1"/>
            </p:cNvSpPr>
            <p:nvPr/>
          </p:nvSpPr>
          <p:spPr bwMode="auto">
            <a:xfrm flipV="1">
              <a:off x="44148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8" name="Line 258"/>
            <p:cNvSpPr>
              <a:spLocks noChangeShapeType="1"/>
            </p:cNvSpPr>
            <p:nvPr/>
          </p:nvSpPr>
          <p:spPr bwMode="auto">
            <a:xfrm flipV="1">
              <a:off x="44799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69" name="Line 259"/>
            <p:cNvSpPr>
              <a:spLocks noChangeShapeType="1"/>
            </p:cNvSpPr>
            <p:nvPr/>
          </p:nvSpPr>
          <p:spPr bwMode="auto">
            <a:xfrm flipV="1">
              <a:off x="454660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0" name="Line 260"/>
            <p:cNvSpPr>
              <a:spLocks noChangeShapeType="1"/>
            </p:cNvSpPr>
            <p:nvPr/>
          </p:nvSpPr>
          <p:spPr bwMode="auto">
            <a:xfrm flipV="1">
              <a:off x="46116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1" name="Line 261"/>
            <p:cNvSpPr>
              <a:spLocks noChangeShapeType="1"/>
            </p:cNvSpPr>
            <p:nvPr/>
          </p:nvSpPr>
          <p:spPr bwMode="auto">
            <a:xfrm flipV="1">
              <a:off x="46767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2" name="Line 262"/>
            <p:cNvSpPr>
              <a:spLocks noChangeShapeType="1"/>
            </p:cNvSpPr>
            <p:nvPr/>
          </p:nvSpPr>
          <p:spPr bwMode="auto">
            <a:xfrm flipV="1">
              <a:off x="47434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3" name="Line 263"/>
            <p:cNvSpPr>
              <a:spLocks noChangeShapeType="1"/>
            </p:cNvSpPr>
            <p:nvPr/>
          </p:nvSpPr>
          <p:spPr bwMode="auto">
            <a:xfrm flipV="1">
              <a:off x="48085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4" name="Line 264"/>
            <p:cNvSpPr>
              <a:spLocks noChangeShapeType="1"/>
            </p:cNvSpPr>
            <p:nvPr/>
          </p:nvSpPr>
          <p:spPr bwMode="auto">
            <a:xfrm flipV="1">
              <a:off x="487362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5" name="Line 265"/>
            <p:cNvSpPr>
              <a:spLocks noChangeShapeType="1"/>
            </p:cNvSpPr>
            <p:nvPr/>
          </p:nvSpPr>
          <p:spPr bwMode="auto">
            <a:xfrm flipV="1">
              <a:off x="49371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6" name="Line 266"/>
            <p:cNvSpPr>
              <a:spLocks noChangeShapeType="1"/>
            </p:cNvSpPr>
            <p:nvPr/>
          </p:nvSpPr>
          <p:spPr bwMode="auto">
            <a:xfrm flipV="1">
              <a:off x="50038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7" name="Line 267"/>
            <p:cNvSpPr>
              <a:spLocks noChangeShapeType="1"/>
            </p:cNvSpPr>
            <p:nvPr/>
          </p:nvSpPr>
          <p:spPr bwMode="auto">
            <a:xfrm flipV="1">
              <a:off x="50688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8" name="Line 268"/>
            <p:cNvSpPr>
              <a:spLocks noChangeShapeType="1"/>
            </p:cNvSpPr>
            <p:nvPr/>
          </p:nvSpPr>
          <p:spPr bwMode="auto">
            <a:xfrm flipV="1">
              <a:off x="51355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79" name="Line 269"/>
            <p:cNvSpPr>
              <a:spLocks noChangeShapeType="1"/>
            </p:cNvSpPr>
            <p:nvPr/>
          </p:nvSpPr>
          <p:spPr bwMode="auto">
            <a:xfrm flipV="1">
              <a:off x="520065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0" name="Line 270"/>
            <p:cNvSpPr>
              <a:spLocks noChangeShapeType="1"/>
            </p:cNvSpPr>
            <p:nvPr/>
          </p:nvSpPr>
          <p:spPr bwMode="auto">
            <a:xfrm flipV="1">
              <a:off x="52657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1" name="Line 271"/>
            <p:cNvSpPr>
              <a:spLocks noChangeShapeType="1"/>
            </p:cNvSpPr>
            <p:nvPr/>
          </p:nvSpPr>
          <p:spPr bwMode="auto">
            <a:xfrm flipV="1">
              <a:off x="53324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2" name="Line 272"/>
            <p:cNvSpPr>
              <a:spLocks noChangeShapeType="1"/>
            </p:cNvSpPr>
            <p:nvPr/>
          </p:nvSpPr>
          <p:spPr bwMode="auto">
            <a:xfrm flipV="1">
              <a:off x="53975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3" name="Line 273"/>
            <p:cNvSpPr>
              <a:spLocks noChangeShapeType="1"/>
            </p:cNvSpPr>
            <p:nvPr/>
          </p:nvSpPr>
          <p:spPr bwMode="auto">
            <a:xfrm flipV="1">
              <a:off x="54625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4" name="Line 274"/>
            <p:cNvSpPr>
              <a:spLocks noChangeShapeType="1"/>
            </p:cNvSpPr>
            <p:nvPr/>
          </p:nvSpPr>
          <p:spPr bwMode="auto">
            <a:xfrm flipV="1">
              <a:off x="552926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5" name="Line 275"/>
            <p:cNvSpPr>
              <a:spLocks noChangeShapeType="1"/>
            </p:cNvSpPr>
            <p:nvPr/>
          </p:nvSpPr>
          <p:spPr bwMode="auto">
            <a:xfrm flipV="1">
              <a:off x="55927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6" name="Line 276"/>
            <p:cNvSpPr>
              <a:spLocks noChangeShapeType="1"/>
            </p:cNvSpPr>
            <p:nvPr/>
          </p:nvSpPr>
          <p:spPr bwMode="auto">
            <a:xfrm flipV="1">
              <a:off x="56578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7" name="Line 277"/>
            <p:cNvSpPr>
              <a:spLocks noChangeShapeType="1"/>
            </p:cNvSpPr>
            <p:nvPr/>
          </p:nvSpPr>
          <p:spPr bwMode="auto">
            <a:xfrm flipV="1">
              <a:off x="57245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8" name="Line 278"/>
            <p:cNvSpPr>
              <a:spLocks noChangeShapeType="1"/>
            </p:cNvSpPr>
            <p:nvPr/>
          </p:nvSpPr>
          <p:spPr bwMode="auto">
            <a:xfrm flipV="1">
              <a:off x="57896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89" name="Line 279"/>
            <p:cNvSpPr>
              <a:spLocks noChangeShapeType="1"/>
            </p:cNvSpPr>
            <p:nvPr/>
          </p:nvSpPr>
          <p:spPr bwMode="auto">
            <a:xfrm flipV="1">
              <a:off x="585470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0" name="Line 280"/>
            <p:cNvSpPr>
              <a:spLocks noChangeShapeType="1"/>
            </p:cNvSpPr>
            <p:nvPr/>
          </p:nvSpPr>
          <p:spPr bwMode="auto">
            <a:xfrm flipV="1">
              <a:off x="59213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1" name="Line 281"/>
            <p:cNvSpPr>
              <a:spLocks noChangeShapeType="1"/>
            </p:cNvSpPr>
            <p:nvPr/>
          </p:nvSpPr>
          <p:spPr bwMode="auto">
            <a:xfrm flipV="1">
              <a:off x="59864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2" name="Line 282"/>
            <p:cNvSpPr>
              <a:spLocks noChangeShapeType="1"/>
            </p:cNvSpPr>
            <p:nvPr/>
          </p:nvSpPr>
          <p:spPr bwMode="auto">
            <a:xfrm flipV="1">
              <a:off x="60515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3" name="Line 283"/>
            <p:cNvSpPr>
              <a:spLocks noChangeShapeType="1"/>
            </p:cNvSpPr>
            <p:nvPr/>
          </p:nvSpPr>
          <p:spPr bwMode="auto">
            <a:xfrm flipV="1">
              <a:off x="61182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4" name="Line 284"/>
            <p:cNvSpPr>
              <a:spLocks noChangeShapeType="1"/>
            </p:cNvSpPr>
            <p:nvPr/>
          </p:nvSpPr>
          <p:spPr bwMode="auto">
            <a:xfrm flipV="1">
              <a:off x="6183313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5" name="Line 285"/>
            <p:cNvSpPr>
              <a:spLocks noChangeShapeType="1"/>
            </p:cNvSpPr>
            <p:nvPr/>
          </p:nvSpPr>
          <p:spPr bwMode="auto">
            <a:xfrm flipV="1">
              <a:off x="62468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6" name="Line 286"/>
            <p:cNvSpPr>
              <a:spLocks noChangeShapeType="1"/>
            </p:cNvSpPr>
            <p:nvPr/>
          </p:nvSpPr>
          <p:spPr bwMode="auto">
            <a:xfrm flipV="1">
              <a:off x="63119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7" name="Line 287"/>
            <p:cNvSpPr>
              <a:spLocks noChangeShapeType="1"/>
            </p:cNvSpPr>
            <p:nvPr/>
          </p:nvSpPr>
          <p:spPr bwMode="auto">
            <a:xfrm flipV="1">
              <a:off x="63785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8" name="Line 288"/>
            <p:cNvSpPr>
              <a:spLocks noChangeShapeType="1"/>
            </p:cNvSpPr>
            <p:nvPr/>
          </p:nvSpPr>
          <p:spPr bwMode="auto">
            <a:xfrm flipV="1">
              <a:off x="64436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899" name="Line 289"/>
            <p:cNvSpPr>
              <a:spLocks noChangeShapeType="1"/>
            </p:cNvSpPr>
            <p:nvPr/>
          </p:nvSpPr>
          <p:spPr bwMode="auto">
            <a:xfrm flipV="1">
              <a:off x="6510338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0" name="Line 290"/>
            <p:cNvSpPr>
              <a:spLocks noChangeShapeType="1"/>
            </p:cNvSpPr>
            <p:nvPr/>
          </p:nvSpPr>
          <p:spPr bwMode="auto">
            <a:xfrm flipV="1">
              <a:off x="65754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1" name="Line 291"/>
            <p:cNvSpPr>
              <a:spLocks noChangeShapeType="1"/>
            </p:cNvSpPr>
            <p:nvPr/>
          </p:nvSpPr>
          <p:spPr bwMode="auto">
            <a:xfrm flipV="1">
              <a:off x="66405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2" name="Line 292"/>
            <p:cNvSpPr>
              <a:spLocks noChangeShapeType="1"/>
            </p:cNvSpPr>
            <p:nvPr/>
          </p:nvSpPr>
          <p:spPr bwMode="auto">
            <a:xfrm flipV="1">
              <a:off x="67071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3" name="Line 293"/>
            <p:cNvSpPr>
              <a:spLocks noChangeShapeType="1"/>
            </p:cNvSpPr>
            <p:nvPr/>
          </p:nvSpPr>
          <p:spPr bwMode="auto">
            <a:xfrm flipV="1">
              <a:off x="67722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4" name="Line 294"/>
            <p:cNvSpPr>
              <a:spLocks noChangeShapeType="1"/>
            </p:cNvSpPr>
            <p:nvPr/>
          </p:nvSpPr>
          <p:spPr bwMode="auto">
            <a:xfrm flipV="1">
              <a:off x="683895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5" name="Line 295"/>
            <p:cNvSpPr>
              <a:spLocks noChangeShapeType="1"/>
            </p:cNvSpPr>
            <p:nvPr/>
          </p:nvSpPr>
          <p:spPr bwMode="auto">
            <a:xfrm flipV="1">
              <a:off x="69008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6" name="Line 296"/>
            <p:cNvSpPr>
              <a:spLocks noChangeShapeType="1"/>
            </p:cNvSpPr>
            <p:nvPr/>
          </p:nvSpPr>
          <p:spPr bwMode="auto">
            <a:xfrm flipV="1">
              <a:off x="69675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7" name="Line 297"/>
            <p:cNvSpPr>
              <a:spLocks noChangeShapeType="1"/>
            </p:cNvSpPr>
            <p:nvPr/>
          </p:nvSpPr>
          <p:spPr bwMode="auto">
            <a:xfrm flipV="1">
              <a:off x="70326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8" name="Line 298"/>
            <p:cNvSpPr>
              <a:spLocks noChangeShapeType="1"/>
            </p:cNvSpPr>
            <p:nvPr/>
          </p:nvSpPr>
          <p:spPr bwMode="auto">
            <a:xfrm flipV="1">
              <a:off x="70993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09" name="Line 299"/>
            <p:cNvSpPr>
              <a:spLocks noChangeShapeType="1"/>
            </p:cNvSpPr>
            <p:nvPr/>
          </p:nvSpPr>
          <p:spPr bwMode="auto">
            <a:xfrm flipV="1">
              <a:off x="7164388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0" name="Line 300"/>
            <p:cNvSpPr>
              <a:spLocks noChangeShapeType="1"/>
            </p:cNvSpPr>
            <p:nvPr/>
          </p:nvSpPr>
          <p:spPr bwMode="auto">
            <a:xfrm flipV="1">
              <a:off x="722947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1" name="Line 301"/>
            <p:cNvSpPr>
              <a:spLocks noChangeShapeType="1"/>
            </p:cNvSpPr>
            <p:nvPr/>
          </p:nvSpPr>
          <p:spPr bwMode="auto">
            <a:xfrm flipV="1">
              <a:off x="72961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2" name="Line 302"/>
            <p:cNvSpPr>
              <a:spLocks noChangeShapeType="1"/>
            </p:cNvSpPr>
            <p:nvPr/>
          </p:nvSpPr>
          <p:spPr bwMode="auto">
            <a:xfrm flipV="1">
              <a:off x="736123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3" name="Line 303"/>
            <p:cNvSpPr>
              <a:spLocks noChangeShapeType="1"/>
            </p:cNvSpPr>
            <p:nvPr/>
          </p:nvSpPr>
          <p:spPr bwMode="auto">
            <a:xfrm flipV="1">
              <a:off x="74263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4" name="Line 304"/>
            <p:cNvSpPr>
              <a:spLocks noChangeShapeType="1"/>
            </p:cNvSpPr>
            <p:nvPr/>
          </p:nvSpPr>
          <p:spPr bwMode="auto">
            <a:xfrm flipV="1">
              <a:off x="749300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5" name="Line 305"/>
            <p:cNvSpPr>
              <a:spLocks noChangeShapeType="1"/>
            </p:cNvSpPr>
            <p:nvPr/>
          </p:nvSpPr>
          <p:spPr bwMode="auto">
            <a:xfrm flipV="1">
              <a:off x="75565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6" name="Line 306"/>
            <p:cNvSpPr>
              <a:spLocks noChangeShapeType="1"/>
            </p:cNvSpPr>
            <p:nvPr/>
          </p:nvSpPr>
          <p:spPr bwMode="auto">
            <a:xfrm flipV="1">
              <a:off x="76215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7" name="Line 307"/>
            <p:cNvSpPr>
              <a:spLocks noChangeShapeType="1"/>
            </p:cNvSpPr>
            <p:nvPr/>
          </p:nvSpPr>
          <p:spPr bwMode="auto">
            <a:xfrm flipV="1">
              <a:off x="76882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8" name="Line 308"/>
            <p:cNvSpPr>
              <a:spLocks noChangeShapeType="1"/>
            </p:cNvSpPr>
            <p:nvPr/>
          </p:nvSpPr>
          <p:spPr bwMode="auto">
            <a:xfrm flipV="1">
              <a:off x="77533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19" name="Line 309"/>
            <p:cNvSpPr>
              <a:spLocks noChangeShapeType="1"/>
            </p:cNvSpPr>
            <p:nvPr/>
          </p:nvSpPr>
          <p:spPr bwMode="auto">
            <a:xfrm flipV="1">
              <a:off x="7818438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0" name="Line 310"/>
            <p:cNvSpPr>
              <a:spLocks noChangeShapeType="1"/>
            </p:cNvSpPr>
            <p:nvPr/>
          </p:nvSpPr>
          <p:spPr bwMode="auto">
            <a:xfrm flipV="1">
              <a:off x="78851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1" name="Line 311"/>
            <p:cNvSpPr>
              <a:spLocks noChangeShapeType="1"/>
            </p:cNvSpPr>
            <p:nvPr/>
          </p:nvSpPr>
          <p:spPr bwMode="auto">
            <a:xfrm flipV="1">
              <a:off x="79502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2" name="Line 312"/>
            <p:cNvSpPr>
              <a:spLocks noChangeShapeType="1"/>
            </p:cNvSpPr>
            <p:nvPr/>
          </p:nvSpPr>
          <p:spPr bwMode="auto">
            <a:xfrm flipV="1">
              <a:off x="8015288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3" name="Line 313"/>
            <p:cNvSpPr>
              <a:spLocks noChangeShapeType="1"/>
            </p:cNvSpPr>
            <p:nvPr/>
          </p:nvSpPr>
          <p:spPr bwMode="auto">
            <a:xfrm flipV="1">
              <a:off x="808196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4" name="Line 314"/>
            <p:cNvSpPr>
              <a:spLocks noChangeShapeType="1"/>
            </p:cNvSpPr>
            <p:nvPr/>
          </p:nvSpPr>
          <p:spPr bwMode="auto">
            <a:xfrm flipV="1">
              <a:off x="8147051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5" name="Line 315"/>
            <p:cNvSpPr>
              <a:spLocks noChangeShapeType="1"/>
            </p:cNvSpPr>
            <p:nvPr/>
          </p:nvSpPr>
          <p:spPr bwMode="auto">
            <a:xfrm flipV="1">
              <a:off x="821055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6" name="Line 316"/>
            <p:cNvSpPr>
              <a:spLocks noChangeShapeType="1"/>
            </p:cNvSpPr>
            <p:nvPr/>
          </p:nvSpPr>
          <p:spPr bwMode="auto">
            <a:xfrm flipV="1">
              <a:off x="8277226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7" name="Line 317"/>
            <p:cNvSpPr>
              <a:spLocks noChangeShapeType="1"/>
            </p:cNvSpPr>
            <p:nvPr/>
          </p:nvSpPr>
          <p:spPr bwMode="auto">
            <a:xfrm flipV="1">
              <a:off x="8342313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8" name="Line 318"/>
            <p:cNvSpPr>
              <a:spLocks noChangeShapeType="1"/>
            </p:cNvSpPr>
            <p:nvPr/>
          </p:nvSpPr>
          <p:spPr bwMode="auto">
            <a:xfrm flipV="1">
              <a:off x="8407401" y="5929710"/>
              <a:ext cx="1588" cy="45131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29" name="Line 319"/>
            <p:cNvSpPr>
              <a:spLocks noChangeShapeType="1"/>
            </p:cNvSpPr>
            <p:nvPr/>
          </p:nvSpPr>
          <p:spPr bwMode="auto">
            <a:xfrm flipV="1">
              <a:off x="8474076" y="5929710"/>
              <a:ext cx="1588" cy="9214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30" name="Line 320"/>
            <p:cNvSpPr>
              <a:spLocks noChangeShapeType="1"/>
            </p:cNvSpPr>
            <p:nvPr/>
          </p:nvSpPr>
          <p:spPr bwMode="auto">
            <a:xfrm>
              <a:off x="3236913" y="5929710"/>
              <a:ext cx="5237163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31" name="Line 321"/>
            <p:cNvSpPr>
              <a:spLocks noChangeShapeType="1"/>
            </p:cNvSpPr>
            <p:nvPr/>
          </p:nvSpPr>
          <p:spPr bwMode="auto">
            <a:xfrm>
              <a:off x="8474076" y="5846970"/>
              <a:ext cx="1588" cy="188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932" name="Rectangle 460"/>
            <p:cNvSpPr>
              <a:spLocks noChangeArrowheads="1"/>
            </p:cNvSpPr>
            <p:nvPr/>
          </p:nvSpPr>
          <p:spPr bwMode="auto">
            <a:xfrm>
              <a:off x="7170738" y="6007447"/>
              <a:ext cx="78066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Mrd. Euro </a:t>
              </a:r>
              <a:endParaRPr lang="de-DE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27933" name="Rectangle 463"/>
            <p:cNvSpPr>
              <a:spLocks noChangeArrowheads="1"/>
            </p:cNvSpPr>
            <p:nvPr/>
          </p:nvSpPr>
          <p:spPr bwMode="auto">
            <a:xfrm>
              <a:off x="7146925" y="1483238"/>
              <a:ext cx="317500" cy="141034"/>
            </a:xfrm>
            <a:prstGeom prst="rect">
              <a:avLst/>
            </a:prstGeom>
            <a:solidFill>
              <a:srgbClr val="E3955B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4" name="Rectangle 464"/>
            <p:cNvSpPr>
              <a:spLocks noChangeArrowheads="1"/>
            </p:cNvSpPr>
            <p:nvPr/>
          </p:nvSpPr>
          <p:spPr bwMode="auto">
            <a:xfrm>
              <a:off x="7470775" y="1458477"/>
              <a:ext cx="911225" cy="2228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Gemeinden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5" name="Rectangle 465"/>
            <p:cNvSpPr>
              <a:spLocks noChangeArrowheads="1"/>
            </p:cNvSpPr>
            <p:nvPr/>
          </p:nvSpPr>
          <p:spPr bwMode="auto">
            <a:xfrm>
              <a:off x="7146925" y="1684858"/>
              <a:ext cx="317500" cy="141034"/>
            </a:xfrm>
            <a:prstGeom prst="rect">
              <a:avLst/>
            </a:prstGeom>
            <a:solidFill>
              <a:srgbClr val="E0C061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6" name="Rectangle 466"/>
            <p:cNvSpPr>
              <a:spLocks noChangeArrowheads="1"/>
            </p:cNvSpPr>
            <p:nvPr/>
          </p:nvSpPr>
          <p:spPr bwMode="auto">
            <a:xfrm>
              <a:off x="7470775" y="1660097"/>
              <a:ext cx="633413" cy="244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Länder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7" name="Rectangle 467"/>
            <p:cNvSpPr>
              <a:spLocks noChangeArrowheads="1"/>
            </p:cNvSpPr>
            <p:nvPr/>
          </p:nvSpPr>
          <p:spPr bwMode="auto">
            <a:xfrm>
              <a:off x="7146925" y="1886477"/>
              <a:ext cx="317500" cy="142914"/>
            </a:xfrm>
            <a:prstGeom prst="rect">
              <a:avLst/>
            </a:prstGeom>
            <a:solidFill>
              <a:srgbClr val="A2D980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8" name="Rectangle 468"/>
            <p:cNvSpPr>
              <a:spLocks noChangeArrowheads="1"/>
            </p:cNvSpPr>
            <p:nvPr/>
          </p:nvSpPr>
          <p:spPr bwMode="auto">
            <a:xfrm>
              <a:off x="7470775" y="1861717"/>
              <a:ext cx="504825" cy="244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Bund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39" name="Rectangle 469"/>
            <p:cNvSpPr>
              <a:spLocks noChangeArrowheads="1"/>
            </p:cNvSpPr>
            <p:nvPr/>
          </p:nvSpPr>
          <p:spPr bwMode="auto">
            <a:xfrm>
              <a:off x="7146925" y="2088097"/>
              <a:ext cx="317500" cy="142914"/>
            </a:xfrm>
            <a:prstGeom prst="rect">
              <a:avLst/>
            </a:prstGeom>
            <a:solidFill>
              <a:srgbClr val="9BACFF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7940" name="Rectangle 470"/>
            <p:cNvSpPr>
              <a:spLocks noChangeArrowheads="1"/>
            </p:cNvSpPr>
            <p:nvPr/>
          </p:nvSpPr>
          <p:spPr bwMode="auto">
            <a:xfrm>
              <a:off x="7470775" y="2063337"/>
              <a:ext cx="844550" cy="2440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 Sonstiges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der EU 2006</a:t>
            </a:r>
          </a:p>
        </p:txBody>
      </p:sp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39725"/>
            <a:ext cx="3557587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6048375" y="6040438"/>
            <a:ext cx="1663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>
                <a:solidFill>
                  <a:schemeClr val="tx2"/>
                </a:solidFill>
                <a:latin typeface="Arial" panose="020B0604020202020204" pitchFamily="34" charset="0"/>
              </a:rPr>
              <a:t>[Quelle: Wikipedia]</a:t>
            </a:r>
          </a:p>
        </p:txBody>
      </p:sp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smtClean="0"/>
              <a:t>Einkommensteuersätze in Deutschland</a:t>
            </a:r>
            <a:r>
              <a:rPr lang="de-DE" altLang="en-US" sz="1800" smtClean="0"/>
              <a:t> </a:t>
            </a:r>
            <a:br>
              <a:rPr lang="de-DE" altLang="en-US" sz="1800" smtClean="0"/>
            </a:br>
            <a:r>
              <a:rPr lang="de-DE" altLang="en-US" sz="1800" smtClean="0"/>
              <a:t>[Quelle: Bundesministerium der Finanzen]</a:t>
            </a:r>
          </a:p>
        </p:txBody>
      </p:sp>
      <p:pic>
        <p:nvPicPr>
          <p:cNvPr id="30722" name="Picture 2" descr="C:\Users\Erdmann\Desktop\grenzsteuersatz_2010-2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573213"/>
            <a:ext cx="854233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/>
              <p14:cNvContentPartPr/>
              <p14:nvPr/>
            </p14:nvContentPartPr>
            <p14:xfrm>
              <a:off x="4680" y="1219680"/>
              <a:ext cx="6327360" cy="527184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160" y="1214280"/>
                <a:ext cx="6343200" cy="5281920"/>
              </a:xfrm>
              <a:prstGeom prst="rect">
                <a:avLst/>
              </a:prstGeom>
            </p:spPr>
          </p:pic>
        </mc:Fallback>
      </mc:AlternateContent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17625" y="6343650"/>
            <a:ext cx="3194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600">
                <a:latin typeface="Arial" panose="020B0604020202020204" pitchFamily="34" charset="0"/>
              </a:rPr>
              <a:t>Eingangsteuersatz in 2019: 14% </a:t>
            </a: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2"/>
          <p:cNvGrpSpPr>
            <a:grpSpLocks/>
          </p:cNvGrpSpPr>
          <p:nvPr/>
        </p:nvGrpSpPr>
        <p:grpSpPr bwMode="auto">
          <a:xfrm>
            <a:off x="1962150" y="3040063"/>
            <a:ext cx="2346325" cy="2544762"/>
            <a:chOff x="1236" y="1915"/>
            <a:chExt cx="1478" cy="1603"/>
          </a:xfrm>
        </p:grpSpPr>
        <p:sp>
          <p:nvSpPr>
            <p:cNvPr id="31929" name="Freeform 8"/>
            <p:cNvSpPr>
              <a:spLocks/>
            </p:cNvSpPr>
            <p:nvPr/>
          </p:nvSpPr>
          <p:spPr bwMode="auto">
            <a:xfrm>
              <a:off x="1236" y="1915"/>
              <a:ext cx="1478" cy="1603"/>
            </a:xfrm>
            <a:custGeom>
              <a:avLst/>
              <a:gdLst>
                <a:gd name="T0" fmla="*/ 8 w 1478"/>
                <a:gd name="T1" fmla="*/ 1595 h 1603"/>
                <a:gd name="T2" fmla="*/ 26 w 1478"/>
                <a:gd name="T3" fmla="*/ 982 h 1603"/>
                <a:gd name="T4" fmla="*/ 192 w 1478"/>
                <a:gd name="T5" fmla="*/ 715 h 1603"/>
                <a:gd name="T6" fmla="*/ 254 w 1478"/>
                <a:gd name="T7" fmla="*/ 555 h 1603"/>
                <a:gd name="T8" fmla="*/ 1476 w 1478"/>
                <a:gd name="T9" fmla="*/ 0 h 1603"/>
                <a:gd name="T10" fmla="*/ 1478 w 1478"/>
                <a:gd name="T11" fmla="*/ 1603 h 1603"/>
                <a:gd name="T12" fmla="*/ 0 w 1478"/>
                <a:gd name="T13" fmla="*/ 1602 h 1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8"/>
                <a:gd name="T22" fmla="*/ 0 h 1603"/>
                <a:gd name="T23" fmla="*/ 1478 w 1478"/>
                <a:gd name="T24" fmla="*/ 1603 h 1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8" h="1603">
                  <a:moveTo>
                    <a:pt x="8" y="1595"/>
                  </a:moveTo>
                  <a:lnTo>
                    <a:pt x="26" y="982"/>
                  </a:lnTo>
                  <a:lnTo>
                    <a:pt x="192" y="715"/>
                  </a:lnTo>
                  <a:lnTo>
                    <a:pt x="254" y="555"/>
                  </a:lnTo>
                  <a:lnTo>
                    <a:pt x="1476" y="0"/>
                  </a:lnTo>
                  <a:lnTo>
                    <a:pt x="1478" y="1603"/>
                  </a:lnTo>
                  <a:lnTo>
                    <a:pt x="0" y="1602"/>
                  </a:lnTo>
                </a:path>
              </a:pathLst>
            </a:custGeom>
            <a:solidFill>
              <a:srgbClr val="F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930" name="Text Box 9"/>
            <p:cNvSpPr txBox="1">
              <a:spLocks noChangeArrowheads="1"/>
            </p:cNvSpPr>
            <p:nvPr/>
          </p:nvSpPr>
          <p:spPr bwMode="auto">
            <a:xfrm>
              <a:off x="1791" y="3129"/>
              <a:ext cx="6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Steuer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smtClean="0"/>
              <a:t>Einkommenssteuertarif 2001-2005</a:t>
            </a:r>
            <a:r>
              <a:rPr lang="de-DE" altLang="en-US" sz="1800" smtClean="0"/>
              <a:t/>
            </a:r>
            <a:br>
              <a:rPr lang="de-DE" altLang="en-US" sz="1800" smtClean="0"/>
            </a:br>
            <a:r>
              <a:rPr lang="de-DE" altLang="en-US" sz="1800" smtClean="0"/>
              <a:t>[Grundtabelle ohne „Soli“; Quelle: Bundesfinanzministerium]</a:t>
            </a:r>
            <a:endParaRPr lang="de-DE" altLang="en-US" smtClean="0"/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3733800" y="19050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Grenzsteuersätze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Line 13"/>
          <p:cNvSpPr>
            <a:spLocks noChangeShapeType="1"/>
          </p:cNvSpPr>
          <p:nvPr/>
        </p:nvSpPr>
        <p:spPr bwMode="auto">
          <a:xfrm>
            <a:off x="1465263" y="4935538"/>
            <a:ext cx="71056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9" name="Line 14"/>
          <p:cNvSpPr>
            <a:spLocks noChangeShapeType="1"/>
          </p:cNvSpPr>
          <p:nvPr/>
        </p:nvSpPr>
        <p:spPr bwMode="auto">
          <a:xfrm>
            <a:off x="1465263" y="4276725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0" name="Line 15"/>
          <p:cNvSpPr>
            <a:spLocks noChangeShapeType="1"/>
          </p:cNvSpPr>
          <p:nvPr/>
        </p:nvSpPr>
        <p:spPr bwMode="auto">
          <a:xfrm>
            <a:off x="1465263" y="3616325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Line 16"/>
          <p:cNvSpPr>
            <a:spLocks noChangeShapeType="1"/>
          </p:cNvSpPr>
          <p:nvPr/>
        </p:nvSpPr>
        <p:spPr bwMode="auto">
          <a:xfrm>
            <a:off x="1465263" y="2957513"/>
            <a:ext cx="71056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Line 17"/>
          <p:cNvSpPr>
            <a:spLocks noChangeShapeType="1"/>
          </p:cNvSpPr>
          <p:nvPr/>
        </p:nvSpPr>
        <p:spPr bwMode="auto">
          <a:xfrm>
            <a:off x="1465263" y="2298700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3" name="Line 18"/>
          <p:cNvSpPr>
            <a:spLocks noChangeShapeType="1"/>
          </p:cNvSpPr>
          <p:nvPr/>
        </p:nvSpPr>
        <p:spPr bwMode="auto">
          <a:xfrm>
            <a:off x="1465263" y="1638300"/>
            <a:ext cx="71056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4" name="Line 19"/>
          <p:cNvSpPr>
            <a:spLocks noChangeShapeType="1"/>
          </p:cNvSpPr>
          <p:nvPr/>
        </p:nvSpPr>
        <p:spPr bwMode="auto">
          <a:xfrm>
            <a:off x="1465263" y="1638300"/>
            <a:ext cx="1587" cy="39560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5" name="Line 20"/>
          <p:cNvSpPr>
            <a:spLocks noChangeShapeType="1"/>
          </p:cNvSpPr>
          <p:nvPr/>
        </p:nvSpPr>
        <p:spPr bwMode="auto">
          <a:xfrm>
            <a:off x="1419225" y="5594350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6" name="Line 21"/>
          <p:cNvSpPr>
            <a:spLocks noChangeShapeType="1"/>
          </p:cNvSpPr>
          <p:nvPr/>
        </p:nvSpPr>
        <p:spPr bwMode="auto">
          <a:xfrm>
            <a:off x="1419225" y="4935538"/>
            <a:ext cx="460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7" name="Line 22"/>
          <p:cNvSpPr>
            <a:spLocks noChangeShapeType="1"/>
          </p:cNvSpPr>
          <p:nvPr/>
        </p:nvSpPr>
        <p:spPr bwMode="auto">
          <a:xfrm>
            <a:off x="1419225" y="4276725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8" name="Line 23"/>
          <p:cNvSpPr>
            <a:spLocks noChangeShapeType="1"/>
          </p:cNvSpPr>
          <p:nvPr/>
        </p:nvSpPr>
        <p:spPr bwMode="auto">
          <a:xfrm>
            <a:off x="1419225" y="3616325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Line 24"/>
          <p:cNvSpPr>
            <a:spLocks noChangeShapeType="1"/>
          </p:cNvSpPr>
          <p:nvPr/>
        </p:nvSpPr>
        <p:spPr bwMode="auto">
          <a:xfrm>
            <a:off x="1419225" y="2957513"/>
            <a:ext cx="460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0" name="Line 25"/>
          <p:cNvSpPr>
            <a:spLocks noChangeShapeType="1"/>
          </p:cNvSpPr>
          <p:nvPr/>
        </p:nvSpPr>
        <p:spPr bwMode="auto">
          <a:xfrm>
            <a:off x="1419225" y="2298700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1" name="Line 26"/>
          <p:cNvSpPr>
            <a:spLocks noChangeShapeType="1"/>
          </p:cNvSpPr>
          <p:nvPr/>
        </p:nvSpPr>
        <p:spPr bwMode="auto">
          <a:xfrm>
            <a:off x="1419225" y="1638300"/>
            <a:ext cx="460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2" name="Line 27"/>
          <p:cNvSpPr>
            <a:spLocks noChangeShapeType="1"/>
          </p:cNvSpPr>
          <p:nvPr/>
        </p:nvSpPr>
        <p:spPr bwMode="auto">
          <a:xfrm>
            <a:off x="1465263" y="5594350"/>
            <a:ext cx="71056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3" name="Line 28"/>
          <p:cNvSpPr>
            <a:spLocks noChangeShapeType="1"/>
          </p:cNvSpPr>
          <p:nvPr/>
        </p:nvSpPr>
        <p:spPr bwMode="auto">
          <a:xfrm flipV="1">
            <a:off x="1465263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4" name="Line 29"/>
          <p:cNvSpPr>
            <a:spLocks noChangeShapeType="1"/>
          </p:cNvSpPr>
          <p:nvPr/>
        </p:nvSpPr>
        <p:spPr bwMode="auto">
          <a:xfrm flipV="1">
            <a:off x="2176463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5" name="Line 30"/>
          <p:cNvSpPr>
            <a:spLocks noChangeShapeType="1"/>
          </p:cNvSpPr>
          <p:nvPr/>
        </p:nvSpPr>
        <p:spPr bwMode="auto">
          <a:xfrm flipV="1">
            <a:off x="28860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6" name="Line 31"/>
          <p:cNvSpPr>
            <a:spLocks noChangeShapeType="1"/>
          </p:cNvSpPr>
          <p:nvPr/>
        </p:nvSpPr>
        <p:spPr bwMode="auto">
          <a:xfrm flipV="1">
            <a:off x="35972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7" name="Line 32"/>
          <p:cNvSpPr>
            <a:spLocks noChangeShapeType="1"/>
          </p:cNvSpPr>
          <p:nvPr/>
        </p:nvSpPr>
        <p:spPr bwMode="auto">
          <a:xfrm flipV="1">
            <a:off x="43084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8" name="Line 33"/>
          <p:cNvSpPr>
            <a:spLocks noChangeShapeType="1"/>
          </p:cNvSpPr>
          <p:nvPr/>
        </p:nvSpPr>
        <p:spPr bwMode="auto">
          <a:xfrm flipV="1">
            <a:off x="5019675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9" name="Line 34"/>
          <p:cNvSpPr>
            <a:spLocks noChangeShapeType="1"/>
          </p:cNvSpPr>
          <p:nvPr/>
        </p:nvSpPr>
        <p:spPr bwMode="auto">
          <a:xfrm flipV="1">
            <a:off x="5729288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0" name="Line 35"/>
          <p:cNvSpPr>
            <a:spLocks noChangeShapeType="1"/>
          </p:cNvSpPr>
          <p:nvPr/>
        </p:nvSpPr>
        <p:spPr bwMode="auto">
          <a:xfrm flipV="1">
            <a:off x="6440488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1" name="Line 36"/>
          <p:cNvSpPr>
            <a:spLocks noChangeShapeType="1"/>
          </p:cNvSpPr>
          <p:nvPr/>
        </p:nvSpPr>
        <p:spPr bwMode="auto">
          <a:xfrm flipV="1">
            <a:off x="7150100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2" name="Line 37"/>
          <p:cNvSpPr>
            <a:spLocks noChangeShapeType="1"/>
          </p:cNvSpPr>
          <p:nvPr/>
        </p:nvSpPr>
        <p:spPr bwMode="auto">
          <a:xfrm flipV="1">
            <a:off x="7861300" y="5594350"/>
            <a:ext cx="1588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3" name="Line 38"/>
          <p:cNvSpPr>
            <a:spLocks noChangeShapeType="1"/>
          </p:cNvSpPr>
          <p:nvPr/>
        </p:nvSpPr>
        <p:spPr bwMode="auto">
          <a:xfrm flipV="1">
            <a:off x="8570913" y="5594350"/>
            <a:ext cx="1587" cy="460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4" name="Line 39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5" name="Line 71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6" name="Line 72"/>
          <p:cNvSpPr>
            <a:spLocks noChangeShapeType="1"/>
          </p:cNvSpPr>
          <p:nvPr/>
        </p:nvSpPr>
        <p:spPr bwMode="auto">
          <a:xfrm flipV="1">
            <a:off x="1962150" y="4233863"/>
            <a:ext cx="36513" cy="13604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7" name="Line 73"/>
          <p:cNvSpPr>
            <a:spLocks noChangeShapeType="1"/>
          </p:cNvSpPr>
          <p:nvPr/>
        </p:nvSpPr>
        <p:spPr bwMode="auto">
          <a:xfrm flipV="1">
            <a:off x="1998663" y="4181475"/>
            <a:ext cx="34925" cy="523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8" name="Line 74"/>
          <p:cNvSpPr>
            <a:spLocks noChangeShapeType="1"/>
          </p:cNvSpPr>
          <p:nvPr/>
        </p:nvSpPr>
        <p:spPr bwMode="auto">
          <a:xfrm flipV="1">
            <a:off x="2033588" y="4079875"/>
            <a:ext cx="71437" cy="1016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Line 75"/>
          <p:cNvSpPr>
            <a:spLocks noChangeShapeType="1"/>
          </p:cNvSpPr>
          <p:nvPr/>
        </p:nvSpPr>
        <p:spPr bwMode="auto">
          <a:xfrm flipV="1">
            <a:off x="2105025" y="4040188"/>
            <a:ext cx="71438" cy="396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0" name="Line 76"/>
          <p:cNvSpPr>
            <a:spLocks noChangeShapeType="1"/>
          </p:cNvSpPr>
          <p:nvPr/>
        </p:nvSpPr>
        <p:spPr bwMode="auto">
          <a:xfrm flipV="1">
            <a:off x="2176463" y="3905250"/>
            <a:ext cx="87312" cy="13493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1" name="Line 77"/>
          <p:cNvSpPr>
            <a:spLocks noChangeShapeType="1"/>
          </p:cNvSpPr>
          <p:nvPr/>
        </p:nvSpPr>
        <p:spPr bwMode="auto">
          <a:xfrm flipV="1">
            <a:off x="2263775" y="3857625"/>
            <a:ext cx="88900" cy="476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2" name="Line 78"/>
          <p:cNvSpPr>
            <a:spLocks noChangeShapeType="1"/>
          </p:cNvSpPr>
          <p:nvPr/>
        </p:nvSpPr>
        <p:spPr bwMode="auto">
          <a:xfrm flipV="1">
            <a:off x="2352675" y="3806825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3" name="Line 79"/>
          <p:cNvSpPr>
            <a:spLocks noChangeShapeType="1"/>
          </p:cNvSpPr>
          <p:nvPr/>
        </p:nvSpPr>
        <p:spPr bwMode="auto">
          <a:xfrm flipV="1">
            <a:off x="2441575" y="3757613"/>
            <a:ext cx="88900" cy="492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4" name="Line 80"/>
          <p:cNvSpPr>
            <a:spLocks noChangeShapeType="1"/>
          </p:cNvSpPr>
          <p:nvPr/>
        </p:nvSpPr>
        <p:spPr bwMode="auto">
          <a:xfrm flipV="1">
            <a:off x="2530475" y="3708400"/>
            <a:ext cx="88900" cy="492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5" name="Line 81"/>
          <p:cNvSpPr>
            <a:spLocks noChangeShapeType="1"/>
          </p:cNvSpPr>
          <p:nvPr/>
        </p:nvSpPr>
        <p:spPr bwMode="auto">
          <a:xfrm flipV="1">
            <a:off x="2619375" y="3657600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6" name="Line 82"/>
          <p:cNvSpPr>
            <a:spLocks noChangeShapeType="1"/>
          </p:cNvSpPr>
          <p:nvPr/>
        </p:nvSpPr>
        <p:spPr bwMode="auto">
          <a:xfrm flipV="1">
            <a:off x="2708275" y="3608388"/>
            <a:ext cx="88900" cy="492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7" name="Line 83"/>
          <p:cNvSpPr>
            <a:spLocks noChangeShapeType="1"/>
          </p:cNvSpPr>
          <p:nvPr/>
        </p:nvSpPr>
        <p:spPr bwMode="auto">
          <a:xfrm flipV="1">
            <a:off x="2797175" y="3559175"/>
            <a:ext cx="88900" cy="492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8" name="Line 84"/>
          <p:cNvSpPr>
            <a:spLocks noChangeShapeType="1"/>
          </p:cNvSpPr>
          <p:nvPr/>
        </p:nvSpPr>
        <p:spPr bwMode="auto">
          <a:xfrm flipV="1">
            <a:off x="2886075" y="3508375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9" name="Line 85"/>
          <p:cNvSpPr>
            <a:spLocks noChangeShapeType="1"/>
          </p:cNvSpPr>
          <p:nvPr/>
        </p:nvSpPr>
        <p:spPr bwMode="auto">
          <a:xfrm flipV="1">
            <a:off x="2974975" y="3460750"/>
            <a:ext cx="88900" cy="476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0" name="Line 86"/>
          <p:cNvSpPr>
            <a:spLocks noChangeShapeType="1"/>
          </p:cNvSpPr>
          <p:nvPr/>
        </p:nvSpPr>
        <p:spPr bwMode="auto">
          <a:xfrm flipV="1">
            <a:off x="3063875" y="3409950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1" name="Line 87"/>
          <p:cNvSpPr>
            <a:spLocks noChangeShapeType="1"/>
          </p:cNvSpPr>
          <p:nvPr/>
        </p:nvSpPr>
        <p:spPr bwMode="auto">
          <a:xfrm flipV="1">
            <a:off x="3152775" y="3360738"/>
            <a:ext cx="88900" cy="492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2" name="Line 88"/>
          <p:cNvSpPr>
            <a:spLocks noChangeShapeType="1"/>
          </p:cNvSpPr>
          <p:nvPr/>
        </p:nvSpPr>
        <p:spPr bwMode="auto">
          <a:xfrm flipV="1">
            <a:off x="3241675" y="3311525"/>
            <a:ext cx="88900" cy="492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3" name="Line 89"/>
          <p:cNvSpPr>
            <a:spLocks noChangeShapeType="1"/>
          </p:cNvSpPr>
          <p:nvPr/>
        </p:nvSpPr>
        <p:spPr bwMode="auto">
          <a:xfrm flipV="1">
            <a:off x="3330575" y="3260725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4" name="Line 90"/>
          <p:cNvSpPr>
            <a:spLocks noChangeShapeType="1"/>
          </p:cNvSpPr>
          <p:nvPr/>
        </p:nvSpPr>
        <p:spPr bwMode="auto">
          <a:xfrm flipV="1">
            <a:off x="3419475" y="3213100"/>
            <a:ext cx="88900" cy="476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5" name="Line 91"/>
          <p:cNvSpPr>
            <a:spLocks noChangeShapeType="1"/>
          </p:cNvSpPr>
          <p:nvPr/>
        </p:nvSpPr>
        <p:spPr bwMode="auto">
          <a:xfrm flipV="1">
            <a:off x="3508375" y="3162300"/>
            <a:ext cx="88900" cy="50800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6" name="Line 92"/>
          <p:cNvSpPr>
            <a:spLocks noChangeShapeType="1"/>
          </p:cNvSpPr>
          <p:nvPr/>
        </p:nvSpPr>
        <p:spPr bwMode="auto">
          <a:xfrm flipV="1">
            <a:off x="3597275" y="3063875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7" name="Line 93"/>
          <p:cNvSpPr>
            <a:spLocks noChangeShapeType="1"/>
          </p:cNvSpPr>
          <p:nvPr/>
        </p:nvSpPr>
        <p:spPr bwMode="auto">
          <a:xfrm flipV="1">
            <a:off x="3775075" y="2965450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8" name="Line 94"/>
          <p:cNvSpPr>
            <a:spLocks noChangeShapeType="1"/>
          </p:cNvSpPr>
          <p:nvPr/>
        </p:nvSpPr>
        <p:spPr bwMode="auto">
          <a:xfrm flipV="1">
            <a:off x="3952875" y="2865438"/>
            <a:ext cx="177800" cy="1000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9" name="Line 95"/>
          <p:cNvSpPr>
            <a:spLocks noChangeShapeType="1"/>
          </p:cNvSpPr>
          <p:nvPr/>
        </p:nvSpPr>
        <p:spPr bwMode="auto">
          <a:xfrm flipV="1">
            <a:off x="4130675" y="2765425"/>
            <a:ext cx="177800" cy="1000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0" name="Line 96"/>
          <p:cNvSpPr>
            <a:spLocks noChangeShapeType="1"/>
          </p:cNvSpPr>
          <p:nvPr/>
        </p:nvSpPr>
        <p:spPr bwMode="auto">
          <a:xfrm flipV="1">
            <a:off x="4308475" y="2667000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1" name="Line 97"/>
          <p:cNvSpPr>
            <a:spLocks noChangeShapeType="1"/>
          </p:cNvSpPr>
          <p:nvPr/>
        </p:nvSpPr>
        <p:spPr bwMode="auto">
          <a:xfrm flipV="1">
            <a:off x="4486275" y="2566988"/>
            <a:ext cx="177800" cy="100012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2" name="Line 98"/>
          <p:cNvSpPr>
            <a:spLocks noChangeShapeType="1"/>
          </p:cNvSpPr>
          <p:nvPr/>
        </p:nvSpPr>
        <p:spPr bwMode="auto">
          <a:xfrm flipV="1">
            <a:off x="4664075" y="2468563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3" name="Line 99"/>
          <p:cNvSpPr>
            <a:spLocks noChangeShapeType="1"/>
          </p:cNvSpPr>
          <p:nvPr/>
        </p:nvSpPr>
        <p:spPr bwMode="auto">
          <a:xfrm flipV="1">
            <a:off x="4841875" y="2370138"/>
            <a:ext cx="177800" cy="98425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4" name="Line 100"/>
          <p:cNvSpPr>
            <a:spLocks noChangeShapeType="1"/>
          </p:cNvSpPr>
          <p:nvPr/>
        </p:nvSpPr>
        <p:spPr bwMode="auto">
          <a:xfrm flipV="1">
            <a:off x="5019675" y="2219325"/>
            <a:ext cx="709613" cy="150813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5" name="Line 101"/>
          <p:cNvSpPr>
            <a:spLocks noChangeShapeType="1"/>
          </p:cNvSpPr>
          <p:nvPr/>
        </p:nvSpPr>
        <p:spPr bwMode="auto">
          <a:xfrm>
            <a:off x="5729288" y="2219325"/>
            <a:ext cx="1065212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6" name="Line 102"/>
          <p:cNvSpPr>
            <a:spLocks noChangeShapeType="1"/>
          </p:cNvSpPr>
          <p:nvPr/>
        </p:nvSpPr>
        <p:spPr bwMode="auto">
          <a:xfrm>
            <a:off x="6794500" y="2219325"/>
            <a:ext cx="1776413" cy="1588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7" name="Line 103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8" name="Line 104"/>
          <p:cNvSpPr>
            <a:spLocks noChangeShapeType="1"/>
          </p:cNvSpPr>
          <p:nvPr/>
        </p:nvSpPr>
        <p:spPr bwMode="auto">
          <a:xfrm>
            <a:off x="1962150" y="5594350"/>
            <a:ext cx="365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1962150" y="2892425"/>
            <a:ext cx="6608763" cy="2701925"/>
            <a:chOff x="1236" y="1822"/>
            <a:chExt cx="4163" cy="1702"/>
          </a:xfrm>
        </p:grpSpPr>
        <p:sp>
          <p:nvSpPr>
            <p:cNvPr id="31865" name="Text Box 6"/>
            <p:cNvSpPr txBox="1">
              <a:spLocks noChangeArrowheads="1"/>
            </p:cNvSpPr>
            <p:nvPr/>
          </p:nvSpPr>
          <p:spPr bwMode="auto">
            <a:xfrm>
              <a:off x="2739" y="2505"/>
              <a:ext cx="1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Durchschnittssteuersatz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31866" name="Group 200"/>
            <p:cNvGrpSpPr>
              <a:grpSpLocks/>
            </p:cNvGrpSpPr>
            <p:nvPr/>
          </p:nvGrpSpPr>
          <p:grpSpPr bwMode="auto">
            <a:xfrm>
              <a:off x="1236" y="1822"/>
              <a:ext cx="4163" cy="1702"/>
              <a:chOff x="1236" y="1822"/>
              <a:chExt cx="4163" cy="1702"/>
            </a:xfrm>
          </p:grpSpPr>
          <p:sp>
            <p:nvSpPr>
              <p:cNvPr id="31867" name="Line 40"/>
              <p:cNvSpPr>
                <a:spLocks noChangeShapeType="1"/>
              </p:cNvSpPr>
              <p:nvPr/>
            </p:nvSpPr>
            <p:spPr bwMode="auto">
              <a:xfrm flipV="1">
                <a:off x="1236" y="3472"/>
                <a:ext cx="23" cy="52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68" name="Line 41"/>
              <p:cNvSpPr>
                <a:spLocks noChangeShapeType="1"/>
              </p:cNvSpPr>
              <p:nvPr/>
            </p:nvSpPr>
            <p:spPr bwMode="auto">
              <a:xfrm flipV="1">
                <a:off x="1259" y="3419"/>
                <a:ext cx="22" cy="53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69" name="Line 42"/>
              <p:cNvSpPr>
                <a:spLocks noChangeShapeType="1"/>
              </p:cNvSpPr>
              <p:nvPr/>
            </p:nvSpPr>
            <p:spPr bwMode="auto">
              <a:xfrm flipV="1">
                <a:off x="1281" y="3328"/>
                <a:ext cx="45" cy="91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0" name="Line 43"/>
              <p:cNvSpPr>
                <a:spLocks noChangeShapeType="1"/>
              </p:cNvSpPr>
              <p:nvPr/>
            </p:nvSpPr>
            <p:spPr bwMode="auto">
              <a:xfrm flipV="1">
                <a:off x="1326" y="3251"/>
                <a:ext cx="45" cy="7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1" name="Line 44"/>
              <p:cNvSpPr>
                <a:spLocks noChangeShapeType="1"/>
              </p:cNvSpPr>
              <p:nvPr/>
            </p:nvSpPr>
            <p:spPr bwMode="auto">
              <a:xfrm flipV="1">
                <a:off x="1371" y="3170"/>
                <a:ext cx="55" cy="81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2" name="Line 45"/>
              <p:cNvSpPr>
                <a:spLocks noChangeShapeType="1"/>
              </p:cNvSpPr>
              <p:nvPr/>
            </p:nvSpPr>
            <p:spPr bwMode="auto">
              <a:xfrm flipV="1">
                <a:off x="1426" y="3083"/>
                <a:ext cx="56" cy="8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3" name="Line 46"/>
              <p:cNvSpPr>
                <a:spLocks noChangeShapeType="1"/>
              </p:cNvSpPr>
              <p:nvPr/>
            </p:nvSpPr>
            <p:spPr bwMode="auto">
              <a:xfrm flipV="1">
                <a:off x="1482" y="3020"/>
                <a:ext cx="56" cy="63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4" name="Line 47"/>
              <p:cNvSpPr>
                <a:spLocks noChangeShapeType="1"/>
              </p:cNvSpPr>
              <p:nvPr/>
            </p:nvSpPr>
            <p:spPr bwMode="auto">
              <a:xfrm flipV="1">
                <a:off x="1538" y="2968"/>
                <a:ext cx="56" cy="52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5" name="Line 48"/>
              <p:cNvSpPr>
                <a:spLocks noChangeShapeType="1"/>
              </p:cNvSpPr>
              <p:nvPr/>
            </p:nvSpPr>
            <p:spPr bwMode="auto">
              <a:xfrm flipV="1">
                <a:off x="1594" y="2921"/>
                <a:ext cx="56" cy="4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6" name="Line 49"/>
              <p:cNvSpPr>
                <a:spLocks noChangeShapeType="1"/>
              </p:cNvSpPr>
              <p:nvPr/>
            </p:nvSpPr>
            <p:spPr bwMode="auto">
              <a:xfrm flipV="1">
                <a:off x="1650" y="2876"/>
                <a:ext cx="56" cy="4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7" name="Line 50"/>
              <p:cNvSpPr>
                <a:spLocks noChangeShapeType="1"/>
              </p:cNvSpPr>
              <p:nvPr/>
            </p:nvSpPr>
            <p:spPr bwMode="auto">
              <a:xfrm flipV="1">
                <a:off x="1706" y="2838"/>
                <a:ext cx="56" cy="38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8" name="Line 51"/>
              <p:cNvSpPr>
                <a:spLocks noChangeShapeType="1"/>
              </p:cNvSpPr>
              <p:nvPr/>
            </p:nvSpPr>
            <p:spPr bwMode="auto">
              <a:xfrm flipV="1">
                <a:off x="1762" y="2802"/>
                <a:ext cx="56" cy="36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79" name="Line 52"/>
              <p:cNvSpPr>
                <a:spLocks noChangeShapeType="1"/>
              </p:cNvSpPr>
              <p:nvPr/>
            </p:nvSpPr>
            <p:spPr bwMode="auto">
              <a:xfrm flipV="1">
                <a:off x="1818" y="2767"/>
                <a:ext cx="56" cy="3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0" name="Line 53"/>
              <p:cNvSpPr>
                <a:spLocks noChangeShapeType="1"/>
              </p:cNvSpPr>
              <p:nvPr/>
            </p:nvSpPr>
            <p:spPr bwMode="auto">
              <a:xfrm flipV="1">
                <a:off x="1874" y="2736"/>
                <a:ext cx="56" cy="31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1" name="Line 54"/>
              <p:cNvSpPr>
                <a:spLocks noChangeShapeType="1"/>
              </p:cNvSpPr>
              <p:nvPr/>
            </p:nvSpPr>
            <p:spPr bwMode="auto">
              <a:xfrm flipV="1">
                <a:off x="1930" y="2706"/>
                <a:ext cx="56" cy="30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2" name="Line 55"/>
              <p:cNvSpPr>
                <a:spLocks noChangeShapeType="1"/>
              </p:cNvSpPr>
              <p:nvPr/>
            </p:nvSpPr>
            <p:spPr bwMode="auto">
              <a:xfrm flipV="1">
                <a:off x="1986" y="2678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3" name="Line 56"/>
              <p:cNvSpPr>
                <a:spLocks noChangeShapeType="1"/>
              </p:cNvSpPr>
              <p:nvPr/>
            </p:nvSpPr>
            <p:spPr bwMode="auto">
              <a:xfrm flipV="1">
                <a:off x="2042" y="2650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4" name="Line 57"/>
              <p:cNvSpPr>
                <a:spLocks noChangeShapeType="1"/>
              </p:cNvSpPr>
              <p:nvPr/>
            </p:nvSpPr>
            <p:spPr bwMode="auto">
              <a:xfrm flipV="1">
                <a:off x="2098" y="2624"/>
                <a:ext cx="56" cy="26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5" name="Line 58"/>
              <p:cNvSpPr>
                <a:spLocks noChangeShapeType="1"/>
              </p:cNvSpPr>
              <p:nvPr/>
            </p:nvSpPr>
            <p:spPr bwMode="auto">
              <a:xfrm flipV="1">
                <a:off x="2154" y="2598"/>
                <a:ext cx="56" cy="26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6" name="Line 59"/>
              <p:cNvSpPr>
                <a:spLocks noChangeShapeType="1"/>
              </p:cNvSpPr>
              <p:nvPr/>
            </p:nvSpPr>
            <p:spPr bwMode="auto">
              <a:xfrm flipV="1">
                <a:off x="2210" y="2573"/>
                <a:ext cx="56" cy="2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7" name="Line 60"/>
              <p:cNvSpPr>
                <a:spLocks noChangeShapeType="1"/>
              </p:cNvSpPr>
              <p:nvPr/>
            </p:nvSpPr>
            <p:spPr bwMode="auto">
              <a:xfrm flipV="1">
                <a:off x="2266" y="2526"/>
                <a:ext cx="112" cy="47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8" name="Line 61"/>
              <p:cNvSpPr>
                <a:spLocks noChangeShapeType="1"/>
              </p:cNvSpPr>
              <p:nvPr/>
            </p:nvSpPr>
            <p:spPr bwMode="auto">
              <a:xfrm flipV="1">
                <a:off x="2378" y="2481"/>
                <a:ext cx="112" cy="45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89" name="Line 62"/>
              <p:cNvSpPr>
                <a:spLocks noChangeShapeType="1"/>
              </p:cNvSpPr>
              <p:nvPr/>
            </p:nvSpPr>
            <p:spPr bwMode="auto">
              <a:xfrm flipV="1">
                <a:off x="2490" y="2439"/>
                <a:ext cx="112" cy="42"/>
              </a:xfrm>
              <a:prstGeom prst="line">
                <a:avLst/>
              </a:prstGeom>
              <a:noFill/>
              <a:ln w="206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0" name="Line 105"/>
              <p:cNvSpPr>
                <a:spLocks noChangeShapeType="1"/>
              </p:cNvSpPr>
              <p:nvPr/>
            </p:nvSpPr>
            <p:spPr bwMode="auto">
              <a:xfrm flipV="1">
                <a:off x="1259" y="3484"/>
                <a:ext cx="22" cy="4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1" name="Line 106"/>
              <p:cNvSpPr>
                <a:spLocks noChangeShapeType="1"/>
              </p:cNvSpPr>
              <p:nvPr/>
            </p:nvSpPr>
            <p:spPr bwMode="auto">
              <a:xfrm flipV="1">
                <a:off x="1281" y="3411"/>
                <a:ext cx="45" cy="7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2" name="Line 107"/>
              <p:cNvSpPr>
                <a:spLocks noChangeShapeType="1"/>
              </p:cNvSpPr>
              <p:nvPr/>
            </p:nvSpPr>
            <p:spPr bwMode="auto">
              <a:xfrm flipV="1">
                <a:off x="1326" y="3345"/>
                <a:ext cx="45" cy="6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3" name="Line 108"/>
              <p:cNvSpPr>
                <a:spLocks noChangeShapeType="1"/>
              </p:cNvSpPr>
              <p:nvPr/>
            </p:nvSpPr>
            <p:spPr bwMode="auto">
              <a:xfrm flipV="1">
                <a:off x="1371" y="3269"/>
                <a:ext cx="55" cy="7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4" name="Line 109"/>
              <p:cNvSpPr>
                <a:spLocks noChangeShapeType="1"/>
              </p:cNvSpPr>
              <p:nvPr/>
            </p:nvSpPr>
            <p:spPr bwMode="auto">
              <a:xfrm flipV="1">
                <a:off x="1426" y="3196"/>
                <a:ext cx="56" cy="7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5" name="Line 110"/>
              <p:cNvSpPr>
                <a:spLocks noChangeShapeType="1"/>
              </p:cNvSpPr>
              <p:nvPr/>
            </p:nvSpPr>
            <p:spPr bwMode="auto">
              <a:xfrm flipV="1">
                <a:off x="1482" y="3117"/>
                <a:ext cx="56" cy="7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6" name="Line 111"/>
              <p:cNvSpPr>
                <a:spLocks noChangeShapeType="1"/>
              </p:cNvSpPr>
              <p:nvPr/>
            </p:nvSpPr>
            <p:spPr bwMode="auto">
              <a:xfrm flipV="1">
                <a:off x="1538" y="3059"/>
                <a:ext cx="56" cy="5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7" name="Line 112"/>
              <p:cNvSpPr>
                <a:spLocks noChangeShapeType="1"/>
              </p:cNvSpPr>
              <p:nvPr/>
            </p:nvSpPr>
            <p:spPr bwMode="auto">
              <a:xfrm flipV="1">
                <a:off x="1594" y="3010"/>
                <a:ext cx="56" cy="4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8" name="Line 113"/>
              <p:cNvSpPr>
                <a:spLocks noChangeShapeType="1"/>
              </p:cNvSpPr>
              <p:nvPr/>
            </p:nvSpPr>
            <p:spPr bwMode="auto">
              <a:xfrm flipV="1">
                <a:off x="1650" y="2964"/>
                <a:ext cx="56" cy="4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99" name="Line 114"/>
              <p:cNvSpPr>
                <a:spLocks noChangeShapeType="1"/>
              </p:cNvSpPr>
              <p:nvPr/>
            </p:nvSpPr>
            <p:spPr bwMode="auto">
              <a:xfrm flipV="1">
                <a:off x="1706" y="2925"/>
                <a:ext cx="56" cy="3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0" name="Line 115"/>
              <p:cNvSpPr>
                <a:spLocks noChangeShapeType="1"/>
              </p:cNvSpPr>
              <p:nvPr/>
            </p:nvSpPr>
            <p:spPr bwMode="auto">
              <a:xfrm flipV="1">
                <a:off x="1762" y="2887"/>
                <a:ext cx="56" cy="3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1" name="Line 116"/>
              <p:cNvSpPr>
                <a:spLocks noChangeShapeType="1"/>
              </p:cNvSpPr>
              <p:nvPr/>
            </p:nvSpPr>
            <p:spPr bwMode="auto">
              <a:xfrm flipV="1">
                <a:off x="1818" y="2853"/>
                <a:ext cx="56" cy="34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2" name="Line 117"/>
              <p:cNvSpPr>
                <a:spLocks noChangeShapeType="1"/>
              </p:cNvSpPr>
              <p:nvPr/>
            </p:nvSpPr>
            <p:spPr bwMode="auto">
              <a:xfrm flipV="1">
                <a:off x="1874" y="2821"/>
                <a:ext cx="56" cy="3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3" name="Line 118"/>
              <p:cNvSpPr>
                <a:spLocks noChangeShapeType="1"/>
              </p:cNvSpPr>
              <p:nvPr/>
            </p:nvSpPr>
            <p:spPr bwMode="auto">
              <a:xfrm flipV="1">
                <a:off x="1930" y="2792"/>
                <a:ext cx="56" cy="2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4" name="Line 119"/>
              <p:cNvSpPr>
                <a:spLocks noChangeShapeType="1"/>
              </p:cNvSpPr>
              <p:nvPr/>
            </p:nvSpPr>
            <p:spPr bwMode="auto">
              <a:xfrm flipV="1">
                <a:off x="1986" y="2764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5" name="Line 120"/>
              <p:cNvSpPr>
                <a:spLocks noChangeShapeType="1"/>
              </p:cNvSpPr>
              <p:nvPr/>
            </p:nvSpPr>
            <p:spPr bwMode="auto">
              <a:xfrm flipV="1">
                <a:off x="2042" y="2736"/>
                <a:ext cx="56" cy="28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6" name="Line 121"/>
              <p:cNvSpPr>
                <a:spLocks noChangeShapeType="1"/>
              </p:cNvSpPr>
              <p:nvPr/>
            </p:nvSpPr>
            <p:spPr bwMode="auto">
              <a:xfrm flipV="1">
                <a:off x="2098" y="2712"/>
                <a:ext cx="56" cy="24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7" name="Line 122"/>
              <p:cNvSpPr>
                <a:spLocks noChangeShapeType="1"/>
              </p:cNvSpPr>
              <p:nvPr/>
            </p:nvSpPr>
            <p:spPr bwMode="auto">
              <a:xfrm flipV="1">
                <a:off x="2154" y="2687"/>
                <a:ext cx="56" cy="2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8" name="Line 123"/>
              <p:cNvSpPr>
                <a:spLocks noChangeShapeType="1"/>
              </p:cNvSpPr>
              <p:nvPr/>
            </p:nvSpPr>
            <p:spPr bwMode="auto">
              <a:xfrm flipV="1">
                <a:off x="2210" y="2664"/>
                <a:ext cx="56" cy="23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09" name="Line 124"/>
              <p:cNvSpPr>
                <a:spLocks noChangeShapeType="1"/>
              </p:cNvSpPr>
              <p:nvPr/>
            </p:nvSpPr>
            <p:spPr bwMode="auto">
              <a:xfrm flipV="1">
                <a:off x="2266" y="2619"/>
                <a:ext cx="112" cy="4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10" name="Line 125"/>
              <p:cNvSpPr>
                <a:spLocks noChangeShapeType="1"/>
              </p:cNvSpPr>
              <p:nvPr/>
            </p:nvSpPr>
            <p:spPr bwMode="auto">
              <a:xfrm flipV="1">
                <a:off x="2378" y="2578"/>
                <a:ext cx="112" cy="4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11" name="Line 126"/>
              <p:cNvSpPr>
                <a:spLocks noChangeShapeType="1"/>
              </p:cNvSpPr>
              <p:nvPr/>
            </p:nvSpPr>
            <p:spPr bwMode="auto">
              <a:xfrm flipV="1">
                <a:off x="2490" y="2539"/>
                <a:ext cx="112" cy="3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1912" name="Group 199"/>
              <p:cNvGrpSpPr>
                <a:grpSpLocks/>
              </p:cNvGrpSpPr>
              <p:nvPr/>
            </p:nvGrpSpPr>
            <p:grpSpPr bwMode="auto">
              <a:xfrm>
                <a:off x="2602" y="1822"/>
                <a:ext cx="2797" cy="717"/>
                <a:chOff x="2602" y="1822"/>
                <a:chExt cx="2797" cy="717"/>
              </a:xfrm>
            </p:grpSpPr>
            <p:sp>
              <p:nvSpPr>
                <p:cNvPr id="3191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602" y="2397"/>
                  <a:ext cx="112" cy="42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714" y="2356"/>
                  <a:ext cx="112" cy="41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26" y="2317"/>
                  <a:ext cx="112" cy="39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938" y="2278"/>
                  <a:ext cx="112" cy="39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050" y="2241"/>
                  <a:ext cx="112" cy="37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8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3162" y="2103"/>
                  <a:ext cx="447" cy="138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1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609" y="1963"/>
                  <a:ext cx="671" cy="140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280" y="1822"/>
                  <a:ext cx="1119" cy="141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602" y="2501"/>
                  <a:ext cx="112" cy="38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714" y="2465"/>
                  <a:ext cx="112" cy="36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826" y="2429"/>
                  <a:ext cx="112" cy="36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2938" y="2395"/>
                  <a:ext cx="112" cy="34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3050" y="2362"/>
                  <a:ext cx="112" cy="3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162" y="2249"/>
                  <a:ext cx="447" cy="11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609" y="2136"/>
                  <a:ext cx="671" cy="11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928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4280" y="2023"/>
                  <a:ext cx="1119" cy="113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1810" name="Line 138"/>
          <p:cNvSpPr>
            <a:spLocks noChangeShapeType="1"/>
          </p:cNvSpPr>
          <p:nvPr/>
        </p:nvSpPr>
        <p:spPr bwMode="auto">
          <a:xfrm>
            <a:off x="1927225" y="5594350"/>
            <a:ext cx="34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1" name="Line 139"/>
          <p:cNvSpPr>
            <a:spLocks noChangeShapeType="1"/>
          </p:cNvSpPr>
          <p:nvPr/>
        </p:nvSpPr>
        <p:spPr bwMode="auto">
          <a:xfrm flipV="1">
            <a:off x="1962150" y="4605338"/>
            <a:ext cx="36513" cy="98901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2" name="Line 140"/>
          <p:cNvSpPr>
            <a:spLocks noChangeShapeType="1"/>
          </p:cNvSpPr>
          <p:nvPr/>
        </p:nvSpPr>
        <p:spPr bwMode="auto">
          <a:xfrm flipV="1">
            <a:off x="1998663" y="4545013"/>
            <a:ext cx="34925" cy="603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3" name="Line 141"/>
          <p:cNvSpPr>
            <a:spLocks noChangeShapeType="1"/>
          </p:cNvSpPr>
          <p:nvPr/>
        </p:nvSpPr>
        <p:spPr bwMode="auto">
          <a:xfrm flipV="1">
            <a:off x="2033588" y="4425950"/>
            <a:ext cx="71437" cy="1190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4" name="Line 142"/>
          <p:cNvSpPr>
            <a:spLocks noChangeShapeType="1"/>
          </p:cNvSpPr>
          <p:nvPr/>
        </p:nvSpPr>
        <p:spPr bwMode="auto">
          <a:xfrm flipV="1">
            <a:off x="2105025" y="4306888"/>
            <a:ext cx="71438" cy="1190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5" name="Line 143"/>
          <p:cNvSpPr>
            <a:spLocks noChangeShapeType="1"/>
          </p:cNvSpPr>
          <p:nvPr/>
        </p:nvSpPr>
        <p:spPr bwMode="auto">
          <a:xfrm flipV="1">
            <a:off x="2176463" y="4157663"/>
            <a:ext cx="87312" cy="1492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6" name="Line 144"/>
          <p:cNvSpPr>
            <a:spLocks noChangeShapeType="1"/>
          </p:cNvSpPr>
          <p:nvPr/>
        </p:nvSpPr>
        <p:spPr bwMode="auto">
          <a:xfrm flipV="1">
            <a:off x="2263775" y="3925888"/>
            <a:ext cx="88900" cy="231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7" name="Line 145"/>
          <p:cNvSpPr>
            <a:spLocks noChangeShapeType="1"/>
          </p:cNvSpPr>
          <p:nvPr/>
        </p:nvSpPr>
        <p:spPr bwMode="auto">
          <a:xfrm flipV="1">
            <a:off x="2352675" y="3884613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8" name="Line 146"/>
          <p:cNvSpPr>
            <a:spLocks noChangeShapeType="1"/>
          </p:cNvSpPr>
          <p:nvPr/>
        </p:nvSpPr>
        <p:spPr bwMode="auto">
          <a:xfrm flipV="1">
            <a:off x="2441575" y="3844925"/>
            <a:ext cx="88900" cy="396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19" name="Line 147"/>
          <p:cNvSpPr>
            <a:spLocks noChangeShapeType="1"/>
          </p:cNvSpPr>
          <p:nvPr/>
        </p:nvSpPr>
        <p:spPr bwMode="auto">
          <a:xfrm flipV="1">
            <a:off x="2530475" y="3803650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0" name="Line 148"/>
          <p:cNvSpPr>
            <a:spLocks noChangeShapeType="1"/>
          </p:cNvSpPr>
          <p:nvPr/>
        </p:nvSpPr>
        <p:spPr bwMode="auto">
          <a:xfrm flipV="1">
            <a:off x="2619375" y="3762375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1" name="Line 149"/>
          <p:cNvSpPr>
            <a:spLocks noChangeShapeType="1"/>
          </p:cNvSpPr>
          <p:nvPr/>
        </p:nvSpPr>
        <p:spPr bwMode="auto">
          <a:xfrm flipV="1">
            <a:off x="2708275" y="3722688"/>
            <a:ext cx="88900" cy="39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2" name="Line 150"/>
          <p:cNvSpPr>
            <a:spLocks noChangeShapeType="1"/>
          </p:cNvSpPr>
          <p:nvPr/>
        </p:nvSpPr>
        <p:spPr bwMode="auto">
          <a:xfrm flipV="1">
            <a:off x="2797175" y="3681413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3" name="Line 151"/>
          <p:cNvSpPr>
            <a:spLocks noChangeShapeType="1"/>
          </p:cNvSpPr>
          <p:nvPr/>
        </p:nvSpPr>
        <p:spPr bwMode="auto">
          <a:xfrm flipV="1">
            <a:off x="2886075" y="3640138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4" name="Line 152"/>
          <p:cNvSpPr>
            <a:spLocks noChangeShapeType="1"/>
          </p:cNvSpPr>
          <p:nvPr/>
        </p:nvSpPr>
        <p:spPr bwMode="auto">
          <a:xfrm flipV="1">
            <a:off x="2974975" y="3600450"/>
            <a:ext cx="88900" cy="396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5" name="Line 153"/>
          <p:cNvSpPr>
            <a:spLocks noChangeShapeType="1"/>
          </p:cNvSpPr>
          <p:nvPr/>
        </p:nvSpPr>
        <p:spPr bwMode="auto">
          <a:xfrm flipV="1">
            <a:off x="3063875" y="3559175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6" name="Line 154"/>
          <p:cNvSpPr>
            <a:spLocks noChangeShapeType="1"/>
          </p:cNvSpPr>
          <p:nvPr/>
        </p:nvSpPr>
        <p:spPr bwMode="auto">
          <a:xfrm flipV="1">
            <a:off x="3152775" y="3519488"/>
            <a:ext cx="88900" cy="396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7" name="Line 155"/>
          <p:cNvSpPr>
            <a:spLocks noChangeShapeType="1"/>
          </p:cNvSpPr>
          <p:nvPr/>
        </p:nvSpPr>
        <p:spPr bwMode="auto">
          <a:xfrm flipV="1">
            <a:off x="3241675" y="3478213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8" name="Line 156"/>
          <p:cNvSpPr>
            <a:spLocks noChangeShapeType="1"/>
          </p:cNvSpPr>
          <p:nvPr/>
        </p:nvSpPr>
        <p:spPr bwMode="auto">
          <a:xfrm flipV="1">
            <a:off x="3330575" y="3438525"/>
            <a:ext cx="88900" cy="396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29" name="Line 157"/>
          <p:cNvSpPr>
            <a:spLocks noChangeShapeType="1"/>
          </p:cNvSpPr>
          <p:nvPr/>
        </p:nvSpPr>
        <p:spPr bwMode="auto">
          <a:xfrm flipV="1">
            <a:off x="3419475" y="3397250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0" name="Line 158"/>
          <p:cNvSpPr>
            <a:spLocks noChangeShapeType="1"/>
          </p:cNvSpPr>
          <p:nvPr/>
        </p:nvSpPr>
        <p:spPr bwMode="auto">
          <a:xfrm flipV="1">
            <a:off x="3508375" y="3355975"/>
            <a:ext cx="88900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1" name="Line 159"/>
          <p:cNvSpPr>
            <a:spLocks noChangeShapeType="1"/>
          </p:cNvSpPr>
          <p:nvPr/>
        </p:nvSpPr>
        <p:spPr bwMode="auto">
          <a:xfrm flipV="1">
            <a:off x="3597275" y="3275013"/>
            <a:ext cx="177800" cy="809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2" name="Line 160"/>
          <p:cNvSpPr>
            <a:spLocks noChangeShapeType="1"/>
          </p:cNvSpPr>
          <p:nvPr/>
        </p:nvSpPr>
        <p:spPr bwMode="auto">
          <a:xfrm flipV="1">
            <a:off x="3775075" y="3194050"/>
            <a:ext cx="177800" cy="809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3" name="Line 161"/>
          <p:cNvSpPr>
            <a:spLocks noChangeShapeType="1"/>
          </p:cNvSpPr>
          <p:nvPr/>
        </p:nvSpPr>
        <p:spPr bwMode="auto">
          <a:xfrm flipV="1">
            <a:off x="3952875" y="3113088"/>
            <a:ext cx="177800" cy="809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4" name="Line 162"/>
          <p:cNvSpPr>
            <a:spLocks noChangeShapeType="1"/>
          </p:cNvSpPr>
          <p:nvPr/>
        </p:nvSpPr>
        <p:spPr bwMode="auto">
          <a:xfrm flipV="1">
            <a:off x="4130675" y="3032125"/>
            <a:ext cx="177800" cy="809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5" name="Line 163"/>
          <p:cNvSpPr>
            <a:spLocks noChangeShapeType="1"/>
          </p:cNvSpPr>
          <p:nvPr/>
        </p:nvSpPr>
        <p:spPr bwMode="auto">
          <a:xfrm flipV="1">
            <a:off x="4308475" y="2949575"/>
            <a:ext cx="177800" cy="825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6" name="Line 164"/>
          <p:cNvSpPr>
            <a:spLocks noChangeShapeType="1"/>
          </p:cNvSpPr>
          <p:nvPr/>
        </p:nvSpPr>
        <p:spPr bwMode="auto">
          <a:xfrm flipV="1">
            <a:off x="4486275" y="2868613"/>
            <a:ext cx="177800" cy="809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7" name="Line 165"/>
          <p:cNvSpPr>
            <a:spLocks noChangeShapeType="1"/>
          </p:cNvSpPr>
          <p:nvPr/>
        </p:nvSpPr>
        <p:spPr bwMode="auto">
          <a:xfrm flipV="1">
            <a:off x="4664075" y="2787650"/>
            <a:ext cx="177800" cy="809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8" name="Line 166"/>
          <p:cNvSpPr>
            <a:spLocks noChangeShapeType="1"/>
          </p:cNvSpPr>
          <p:nvPr/>
        </p:nvSpPr>
        <p:spPr bwMode="auto">
          <a:xfrm flipV="1">
            <a:off x="4841875" y="2705100"/>
            <a:ext cx="177800" cy="825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39" name="Line 167"/>
          <p:cNvSpPr>
            <a:spLocks noChangeShapeType="1"/>
          </p:cNvSpPr>
          <p:nvPr/>
        </p:nvSpPr>
        <p:spPr bwMode="auto">
          <a:xfrm flipV="1">
            <a:off x="5019675" y="2673350"/>
            <a:ext cx="709613" cy="317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40" name="Line 168"/>
          <p:cNvSpPr>
            <a:spLocks noChangeShapeType="1"/>
          </p:cNvSpPr>
          <p:nvPr/>
        </p:nvSpPr>
        <p:spPr bwMode="auto">
          <a:xfrm>
            <a:off x="5729288" y="2673350"/>
            <a:ext cx="106521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41" name="Line 169"/>
          <p:cNvSpPr>
            <a:spLocks noChangeShapeType="1"/>
          </p:cNvSpPr>
          <p:nvPr/>
        </p:nvSpPr>
        <p:spPr bwMode="auto">
          <a:xfrm>
            <a:off x="6794500" y="2673350"/>
            <a:ext cx="17764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42" name="Rectangle 170"/>
          <p:cNvSpPr>
            <a:spLocks noChangeArrowheads="1"/>
          </p:cNvSpPr>
          <p:nvPr/>
        </p:nvSpPr>
        <p:spPr bwMode="auto">
          <a:xfrm>
            <a:off x="1266825" y="55260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3" name="Rectangle 171"/>
          <p:cNvSpPr>
            <a:spLocks noChangeArrowheads="1"/>
          </p:cNvSpPr>
          <p:nvPr/>
        </p:nvSpPr>
        <p:spPr bwMode="auto">
          <a:xfrm>
            <a:off x="1182688" y="48672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4" name="Rectangle 172"/>
          <p:cNvSpPr>
            <a:spLocks noChangeArrowheads="1"/>
          </p:cNvSpPr>
          <p:nvPr/>
        </p:nvSpPr>
        <p:spPr bwMode="auto">
          <a:xfrm>
            <a:off x="1182688" y="42068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5" name="Rectangle 173"/>
          <p:cNvSpPr>
            <a:spLocks noChangeArrowheads="1"/>
          </p:cNvSpPr>
          <p:nvPr/>
        </p:nvSpPr>
        <p:spPr bwMode="auto">
          <a:xfrm>
            <a:off x="1182688" y="354806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6" name="Rectangle 174"/>
          <p:cNvSpPr>
            <a:spLocks noChangeArrowheads="1"/>
          </p:cNvSpPr>
          <p:nvPr/>
        </p:nvSpPr>
        <p:spPr bwMode="auto">
          <a:xfrm>
            <a:off x="1182688" y="288766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7" name="Rectangle 175"/>
          <p:cNvSpPr>
            <a:spLocks noChangeArrowheads="1"/>
          </p:cNvSpPr>
          <p:nvPr/>
        </p:nvSpPr>
        <p:spPr bwMode="auto">
          <a:xfrm>
            <a:off x="1182688" y="22288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8" name="Rectangle 176"/>
          <p:cNvSpPr>
            <a:spLocks noChangeArrowheads="1"/>
          </p:cNvSpPr>
          <p:nvPr/>
        </p:nvSpPr>
        <p:spPr bwMode="auto">
          <a:xfrm>
            <a:off x="1182688" y="15684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60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49" name="Rectangle 177"/>
          <p:cNvSpPr>
            <a:spLocks noChangeArrowheads="1"/>
          </p:cNvSpPr>
          <p:nvPr/>
        </p:nvSpPr>
        <p:spPr bwMode="auto">
          <a:xfrm>
            <a:off x="1423988" y="576580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0" name="Rectangle 178"/>
          <p:cNvSpPr>
            <a:spLocks noChangeArrowheads="1"/>
          </p:cNvSpPr>
          <p:nvPr/>
        </p:nvSpPr>
        <p:spPr bwMode="auto">
          <a:xfrm>
            <a:off x="2092325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1" name="Rectangle 179"/>
          <p:cNvSpPr>
            <a:spLocks noChangeArrowheads="1"/>
          </p:cNvSpPr>
          <p:nvPr/>
        </p:nvSpPr>
        <p:spPr bwMode="auto">
          <a:xfrm>
            <a:off x="280193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2" name="Rectangle 180"/>
          <p:cNvSpPr>
            <a:spLocks noChangeArrowheads="1"/>
          </p:cNvSpPr>
          <p:nvPr/>
        </p:nvSpPr>
        <p:spPr bwMode="auto">
          <a:xfrm>
            <a:off x="351313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3" name="Rectangle 181"/>
          <p:cNvSpPr>
            <a:spLocks noChangeArrowheads="1"/>
          </p:cNvSpPr>
          <p:nvPr/>
        </p:nvSpPr>
        <p:spPr bwMode="auto">
          <a:xfrm>
            <a:off x="4222750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4" name="Rectangle 182"/>
          <p:cNvSpPr>
            <a:spLocks noChangeArrowheads="1"/>
          </p:cNvSpPr>
          <p:nvPr/>
        </p:nvSpPr>
        <p:spPr bwMode="auto">
          <a:xfrm>
            <a:off x="4892675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5" name="Rectangle 183"/>
          <p:cNvSpPr>
            <a:spLocks noChangeArrowheads="1"/>
          </p:cNvSpPr>
          <p:nvPr/>
        </p:nvSpPr>
        <p:spPr bwMode="auto">
          <a:xfrm>
            <a:off x="560228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6" name="Rectangle 184"/>
          <p:cNvSpPr>
            <a:spLocks noChangeArrowheads="1"/>
          </p:cNvSpPr>
          <p:nvPr/>
        </p:nvSpPr>
        <p:spPr bwMode="auto">
          <a:xfrm>
            <a:off x="6313488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7" name="Rectangle 185"/>
          <p:cNvSpPr>
            <a:spLocks noChangeArrowheads="1"/>
          </p:cNvSpPr>
          <p:nvPr/>
        </p:nvSpPr>
        <p:spPr bwMode="auto">
          <a:xfrm>
            <a:off x="7023100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8" name="Rectangle 186"/>
          <p:cNvSpPr>
            <a:spLocks noChangeArrowheads="1"/>
          </p:cNvSpPr>
          <p:nvPr/>
        </p:nvSpPr>
        <p:spPr bwMode="auto">
          <a:xfrm>
            <a:off x="7734300" y="57658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59" name="Rectangle 188"/>
          <p:cNvSpPr>
            <a:spLocks noChangeArrowheads="1"/>
          </p:cNvSpPr>
          <p:nvPr/>
        </p:nvSpPr>
        <p:spPr bwMode="auto">
          <a:xfrm>
            <a:off x="3552825" y="6042025"/>
            <a:ext cx="30019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zu versteuerndes Einkommen [1000 </a:t>
            </a:r>
            <a:r>
              <a:rPr lang="de-DE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EUR</a:t>
            </a: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60" name="Rectangle 189"/>
          <p:cNvSpPr>
            <a:spLocks noChangeArrowheads="1"/>
          </p:cNvSpPr>
          <p:nvPr/>
        </p:nvSpPr>
        <p:spPr bwMode="auto">
          <a:xfrm rot="-5400000">
            <a:off x="288925" y="3527426"/>
            <a:ext cx="14620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Grenzsteuersatz [%]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61" name="Line 191"/>
          <p:cNvSpPr>
            <a:spLocks noChangeShapeType="1"/>
          </p:cNvSpPr>
          <p:nvPr/>
        </p:nvSpPr>
        <p:spPr bwMode="auto">
          <a:xfrm>
            <a:off x="7653338" y="3846513"/>
            <a:ext cx="195262" cy="1587"/>
          </a:xfrm>
          <a:prstGeom prst="line">
            <a:avLst/>
          </a:prstGeom>
          <a:noFill/>
          <a:ln w="206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62" name="Rectangle 192"/>
          <p:cNvSpPr>
            <a:spLocks noChangeArrowheads="1"/>
          </p:cNvSpPr>
          <p:nvPr/>
        </p:nvSpPr>
        <p:spPr bwMode="auto">
          <a:xfrm>
            <a:off x="7883525" y="37925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2001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1863" name="Line 195"/>
          <p:cNvSpPr>
            <a:spLocks noChangeShapeType="1"/>
          </p:cNvSpPr>
          <p:nvPr/>
        </p:nvSpPr>
        <p:spPr bwMode="auto">
          <a:xfrm>
            <a:off x="7662863" y="4148138"/>
            <a:ext cx="19526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64" name="Rectangle 196"/>
          <p:cNvSpPr>
            <a:spLocks noChangeArrowheads="1"/>
          </p:cNvSpPr>
          <p:nvPr/>
        </p:nvSpPr>
        <p:spPr bwMode="auto">
          <a:xfrm>
            <a:off x="7893050" y="4094163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200" b="1" noProof="1">
                <a:solidFill>
                  <a:srgbClr val="000000"/>
                </a:solidFill>
                <a:latin typeface="Arial" panose="020B0604020202020204" pitchFamily="34" charset="0"/>
              </a:rPr>
              <a:t>2005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156325" y="1412875"/>
            <a:ext cx="2514600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Stille Reserven</a:t>
            </a:r>
            <a:endParaRPr lang="de-DE" altLang="en-US" sz="1200" b="1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für einen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8001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6778625" cy="914400"/>
          </a:xfrm>
        </p:spPr>
        <p:txBody>
          <a:bodyPr/>
          <a:lstStyle/>
          <a:p>
            <a:r>
              <a:rPr lang="de-DE" altLang="en-US" smtClean="0"/>
              <a:t>Abschreibung für Abnutzung (AfA)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581400" y="1884363"/>
            <a:ext cx="28352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lineare Abschreibung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t</a:t>
            </a:r>
            <a:r>
              <a:rPr lang="de-DE" altLang="en-US" sz="1600" i="1">
                <a:latin typeface="Arial" panose="020B0604020202020204" pitchFamily="34" charset="0"/>
              </a:rPr>
              <a:t>=</a:t>
            </a:r>
            <a:r>
              <a:rPr lang="de-DE" altLang="en-US" sz="1600">
                <a:latin typeface="Arial" panose="020B0604020202020204" pitchFamily="34" charset="0"/>
              </a:rPr>
              <a:t>(</a:t>
            </a:r>
            <a:r>
              <a:rPr lang="de-DE" altLang="en-US" sz="1600" i="1">
                <a:latin typeface="Arial" panose="020B0604020202020204" pitchFamily="34" charset="0"/>
              </a:rPr>
              <a:t>I-R</a:t>
            </a:r>
            <a:r>
              <a:rPr lang="de-DE" altLang="en-US" sz="1600">
                <a:latin typeface="Arial" panose="020B0604020202020204" pitchFamily="34" charset="0"/>
              </a:rPr>
              <a:t>)/</a:t>
            </a:r>
            <a:r>
              <a:rPr lang="de-DE" altLang="en-US" sz="1600" i="1">
                <a:latin typeface="Arial" panose="020B0604020202020204" pitchFamily="34" charset="0"/>
              </a:rPr>
              <a:t>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>
                <a:latin typeface="Arial" panose="020B0604020202020204" pitchFamily="34" charset="0"/>
              </a:rPr>
              <a:t>I = </a:t>
            </a:r>
            <a:r>
              <a:rPr lang="de-DE" altLang="en-US" sz="1600">
                <a:latin typeface="Arial" panose="020B0604020202020204" pitchFamily="34" charset="0"/>
              </a:rPr>
              <a:t>1 Mio EURO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R </a:t>
            </a:r>
            <a:r>
              <a:rPr lang="de-DE" altLang="en-US" sz="1600">
                <a:latin typeface="Arial" panose="020B0604020202020204" pitchFamily="34" charset="0"/>
              </a:rPr>
              <a:t>= 100‘000 EURO</a:t>
            </a:r>
            <a:r>
              <a:rPr lang="de-DE" altLang="en-US" sz="1600" i="1">
                <a:latin typeface="Arial" panose="020B0604020202020204" pitchFamily="34" charset="0"/>
              </a:rPr>
              <a:t/>
            </a:r>
            <a:br>
              <a:rPr lang="de-DE" altLang="en-US" sz="1600" i="1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T </a:t>
            </a:r>
            <a:r>
              <a:rPr lang="de-DE" altLang="en-US" sz="1600">
                <a:latin typeface="Arial" panose="020B0604020202020204" pitchFamily="34" charset="0"/>
              </a:rPr>
              <a:t>= 8 Jahre</a:t>
            </a:r>
            <a:endParaRPr lang="de-DE" altLang="en-US" sz="1600" i="1">
              <a:latin typeface="Book Antiqua" panose="02040602050305030304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714500" y="4143375"/>
            <a:ext cx="35575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0"/>
              </a:spcBef>
              <a:buClrTx/>
              <a:buFontTx/>
              <a:buNone/>
            </a:pPr>
            <a:r>
              <a:rPr lang="de-DE" altLang="en-US" sz="1600" i="1">
                <a:latin typeface="Arial" panose="020B0604020202020204" pitchFamily="34" charset="0"/>
              </a:rPr>
              <a:t>a </a:t>
            </a:r>
            <a:r>
              <a:rPr lang="de-DE" altLang="en-US" sz="1600">
                <a:latin typeface="Arial" panose="020B0604020202020204" pitchFamily="34" charset="0"/>
              </a:rPr>
              <a:t>= Abschreibungssatz 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R </a:t>
            </a:r>
            <a:r>
              <a:rPr lang="de-DE" altLang="en-US" sz="1600">
                <a:latin typeface="Arial" panose="020B0604020202020204" pitchFamily="34" charset="0"/>
              </a:rPr>
              <a:t>=100‘000 EURO</a:t>
            </a:r>
            <a:r>
              <a:rPr lang="de-DE" altLang="en-US" sz="1600" i="1">
                <a:latin typeface="Arial" panose="020B0604020202020204" pitchFamily="34" charset="0"/>
              </a:rPr>
              <a:t/>
            </a:r>
            <a:br>
              <a:rPr lang="de-DE" altLang="en-US" sz="1600" i="1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I = </a:t>
            </a:r>
            <a:r>
              <a:rPr lang="de-DE" altLang="en-US" sz="1600">
                <a:latin typeface="Arial" panose="020B0604020202020204" pitchFamily="34" charset="0"/>
              </a:rPr>
              <a:t>1 Mio. EURO</a:t>
            </a:r>
          </a:p>
          <a:p>
            <a:pPr>
              <a:spcBef>
                <a:spcPct val="10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degressive Abschreibung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t</a:t>
            </a:r>
            <a:r>
              <a:rPr lang="de-DE" altLang="en-US" sz="1600" i="1">
                <a:latin typeface="Arial" panose="020B0604020202020204" pitchFamily="34" charset="0"/>
              </a:rPr>
              <a:t>=</a:t>
            </a:r>
            <a:r>
              <a:rPr lang="de-DE" altLang="en-US" sz="1600">
                <a:latin typeface="Arial" panose="020B0604020202020204" pitchFamily="34" charset="0"/>
              </a:rPr>
              <a:t>(</a:t>
            </a:r>
            <a:r>
              <a:rPr lang="de-DE" altLang="en-US" sz="1600" i="1">
                <a:latin typeface="Arial" panose="020B0604020202020204" pitchFamily="34" charset="0"/>
              </a:rPr>
              <a:t>I-R- </a:t>
            </a:r>
            <a:r>
              <a:rPr lang="de-DE" altLang="en-US" sz="1600">
                <a:latin typeface="Arial" panose="020B0604020202020204" pitchFamily="34" charset="0"/>
                <a:sym typeface="Symbol Set SWA" pitchFamily="18" charset="2"/>
              </a:rPr>
              <a:t></a:t>
            </a:r>
            <a:r>
              <a:rPr lang="de-DE" altLang="en-US" sz="1600" i="1" baseline="30000">
                <a:latin typeface="Arial" panose="020B0604020202020204" pitchFamily="34" charset="0"/>
                <a:sym typeface="Symbol Set SWA" pitchFamily="18" charset="2"/>
              </a:rPr>
              <a:t>t</a:t>
            </a:r>
            <a:r>
              <a:rPr lang="de-DE" altLang="en-US" sz="1600" baseline="30000">
                <a:latin typeface="Arial" panose="020B0604020202020204" pitchFamily="34" charset="0"/>
                <a:sym typeface="Symbol Set SWA" pitchFamily="18" charset="2"/>
              </a:rPr>
              <a:t>-1</a:t>
            </a: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r</a:t>
            </a:r>
            <a:r>
              <a:rPr lang="de-DE" altLang="en-US" sz="1600">
                <a:latin typeface="Arial" panose="020B0604020202020204" pitchFamily="34" charset="0"/>
              </a:rPr>
              <a:t>) · a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389688" y="3700463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Übergang von der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degressiven zur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linearen Abschreibung</a:t>
            </a:r>
            <a:endParaRPr lang="de-DE" altLang="en-US" sz="1600" i="1">
              <a:latin typeface="Book Antiqua" panose="02040602050305030304" pitchFamily="18" charset="0"/>
            </a:endParaRPr>
          </a:p>
        </p:txBody>
      </p:sp>
      <p:sp>
        <p:nvSpPr>
          <p:cNvPr id="41990" name="AutoShape 7"/>
          <p:cNvSpPr>
            <a:spLocks noChangeAspect="1" noChangeArrowheads="1"/>
          </p:cNvSpPr>
          <p:nvPr/>
        </p:nvSpPr>
        <p:spPr bwMode="auto">
          <a:xfrm>
            <a:off x="755650" y="1557338"/>
            <a:ext cx="8001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7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Periodenüberschuß </a:t>
            </a:r>
            <a:r>
              <a:rPr lang="de-DE" altLang="en-US" sz="1800" i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>
                <a:latin typeface="Arial" panose="020B0604020202020204" pitchFamily="34" charset="0"/>
              </a:rPr>
              <a:t>t</a:t>
            </a:r>
            <a:endParaRPr lang="de-DE" altLang="en-US" sz="180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Abschreibungen </a:t>
            </a:r>
            <a:r>
              <a:rPr lang="de-DE" altLang="en-US" sz="1800" i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>
                <a:latin typeface="Arial" panose="020B0604020202020204" pitchFamily="34" charset="0"/>
              </a:rPr>
              <a:t>t</a:t>
            </a:r>
            <a:endParaRPr lang="de-DE" altLang="en-US" sz="180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Standardmodell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3919538" y="3775075"/>
          <a:ext cx="3438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440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3775075"/>
                        <a:ext cx="34385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5"/>
          <p:cNvGraphicFramePr>
            <a:graphicFrameLocks noChangeAspect="1"/>
          </p:cNvGraphicFramePr>
          <p:nvPr/>
        </p:nvGraphicFramePr>
        <p:xfrm>
          <a:off x="3959225" y="5376863"/>
          <a:ext cx="39703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44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376863"/>
                        <a:ext cx="39703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</a:t>
            </a:r>
            <a:r>
              <a:rPr lang="de-DE" altLang="en-US" sz="1400" i="1">
                <a:latin typeface="Arial" panose="020B0604020202020204" pitchFamily="34" charset="0"/>
              </a:rPr>
              <a:t>Cash Flow</a:t>
            </a:r>
            <a:r>
              <a:rPr lang="de-DE" altLang="en-US" sz="1400">
                <a:latin typeface="Arial" panose="020B0604020202020204" pitchFamily="34" charset="0"/>
              </a:rPr>
              <a:t> in Periode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/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Abschreibungen in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/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Z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zusätzlicher Zinsauf-	wand in Periode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br>
              <a:rPr lang="de-DE" altLang="en-US" sz="1400" i="1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r</a:t>
            </a:r>
            <a:r>
              <a:rPr lang="de-DE" altLang="en-US" sz="1400">
                <a:latin typeface="Arial" panose="020B0604020202020204" pitchFamily="34" charset="0"/>
              </a:rPr>
              <a:t>	Kalkulationszins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s</a:t>
            </a:r>
            <a:r>
              <a:rPr lang="de-DE" altLang="en-US" sz="1400">
                <a:latin typeface="Arial" panose="020B0604020202020204" pitchFamily="34" charset="0"/>
              </a:rPr>
              <a:t>	Grenzsteuersatz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Nutzungsdauer der 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>
                <a:latin typeface="Arial" panose="020B0604020202020204" pitchFamily="34" charset="0"/>
              </a:rPr>
              <a:t>	Investition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5725"/>
            <a:ext cx="71834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/>
              <p14:cNvContentPartPr/>
              <p14:nvPr/>
            </p14:nvContentPartPr>
            <p14:xfrm>
              <a:off x="3627360" y="4071960"/>
              <a:ext cx="5082120" cy="36900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920" y="4063680"/>
                <a:ext cx="509868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Externe Kosten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908175" y="1676400"/>
            <a:ext cx="6931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Energiebedingte Emissionen können mit Schädigungen verbunden sein, die  nicht in den Energiepreisen enthalten sind und damit nicht vom Verursacher getragen werden.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Kein </a:t>
            </a:r>
            <a:r>
              <a:rPr lang="de-DE" altLang="en-US" sz="1800" i="1">
                <a:latin typeface="Arial" panose="020B0604020202020204" pitchFamily="34" charset="0"/>
              </a:rPr>
              <a:t>Pareto-Optimum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Coase-Theorem</a:t>
            </a:r>
            <a:r>
              <a:rPr lang="de-DE" altLang="en-US" sz="1800">
                <a:latin typeface="Arial" panose="020B0604020202020204" pitchFamily="34" charset="0"/>
              </a:rPr>
              <a:t>: Wenn Verhandlungen zwischen Verursachern und Betroffenen geführt werden können, läßt sich der pareto-optimale Zustand herstellen. Verhandlungen sind nicht möglich, da 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viele Verursacher und Geschädigte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Kein einfacher Nachweis der Ursache-Wirkungs-Kette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  </a:t>
            </a:r>
            <a:r>
              <a:rPr lang="de-DE" altLang="en-US" sz="1800">
                <a:latin typeface="Arial" panose="020B0604020202020204" pitchFamily="34" charset="0"/>
              </a:rPr>
              <a:t>Marktversagen</a:t>
            </a:r>
          </a:p>
        </p:txBody>
      </p:sp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smtClean="0"/>
              <a:t>Globalität: Der Ort der Emissionen spielt keine Rolle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Schäden betreffen künftige Generationen, die verursachende Generation bleibt weitgehend ohne Beeinträchtigungen.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849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4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960438"/>
          </a:xfrm>
        </p:spPr>
        <p:txBody>
          <a:bodyPr/>
          <a:lstStyle/>
          <a:p>
            <a:r>
              <a:rPr lang="de-DE" altLang="en-US" smtClean="0"/>
              <a:t>Energiebedingte CO</a:t>
            </a:r>
            <a:r>
              <a:rPr lang="de-DE" altLang="en-US" baseline="-25000" smtClean="0"/>
              <a:t>2</a:t>
            </a:r>
            <a:r>
              <a:rPr lang="de-DE" altLang="en-US" smtClean="0"/>
              <a:t>-Emissionen </a:t>
            </a:r>
            <a:br>
              <a:rPr lang="de-DE" altLang="en-US" smtClean="0"/>
            </a:br>
            <a:r>
              <a:rPr lang="de-DE" altLang="en-US" sz="1800" smtClean="0"/>
              <a:t>[Quelle: BMWi 2016]</a:t>
            </a:r>
          </a:p>
        </p:txBody>
      </p:sp>
      <p:pic>
        <p:nvPicPr>
          <p:cNvPr id="13314" name="Diagramm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2900"/>
            <a:ext cx="8115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8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Externe Kosten der Stromerzeugung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595438"/>
            <a:ext cx="69246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70275" y="6154738"/>
            <a:ext cx="512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>
                <a:solidFill>
                  <a:schemeClr val="tx2"/>
                </a:solidFill>
                <a:latin typeface="Arial" panose="020B0604020202020204" pitchFamily="34" charset="0"/>
              </a:rPr>
              <a:t>[Quelle: EU ExternE 2003 http://www.externe.info/expoltec.pdf]</a:t>
            </a:r>
          </a:p>
        </p:txBody>
      </p:sp>
    </p:spTree>
    <p:extLst>
      <p:ext uri="{BB962C8B-B14F-4D97-AF65-F5344CB8AC3E}">
        <p14:creationId xmlns:p14="http://schemas.microsoft.com/office/powerpoint/2010/main" val="292375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1154113"/>
          </a:xfrm>
        </p:spPr>
        <p:txBody>
          <a:bodyPr/>
          <a:lstStyle/>
          <a:p>
            <a:r>
              <a:rPr lang="de-DE" altLang="en-US" smtClean="0"/>
              <a:t>Betriebswirtsch. Kosten für CO</a:t>
            </a:r>
            <a:r>
              <a:rPr lang="de-DE" altLang="en-US" baseline="-25000" smtClean="0"/>
              <a:t>2</a:t>
            </a:r>
            <a:r>
              <a:rPr lang="de-DE" altLang="en-US" smtClean="0"/>
              <a:t>-Minderungen</a:t>
            </a:r>
            <a:br>
              <a:rPr lang="de-DE" altLang="en-US" smtClean="0"/>
            </a:br>
            <a:r>
              <a:rPr lang="de-DE" altLang="en-US" sz="1800" smtClean="0"/>
              <a:t>[Quelle: McKinsey &amp; Company 2007]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544513" y="1535113"/>
            <a:ext cx="8301037" cy="4819650"/>
            <a:chOff x="353" y="919"/>
            <a:chExt cx="5229" cy="3229"/>
          </a:xfrm>
        </p:grpSpPr>
        <p:pic>
          <p:nvPicPr>
            <p:cNvPr id="15363" name="Picture 4" descr="abatment-cost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919"/>
              <a:ext cx="5229" cy="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Line 5"/>
            <p:cNvSpPr>
              <a:spLocks noChangeShapeType="1"/>
            </p:cNvSpPr>
            <p:nvPr/>
          </p:nvSpPr>
          <p:spPr bwMode="auto">
            <a:xfrm flipV="1">
              <a:off x="849" y="1134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5" name="Line 6"/>
            <p:cNvSpPr>
              <a:spLocks noChangeShapeType="1"/>
            </p:cNvSpPr>
            <p:nvPr/>
          </p:nvSpPr>
          <p:spPr bwMode="auto">
            <a:xfrm>
              <a:off x="855" y="2498"/>
              <a:ext cx="4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6" name="Line 7"/>
            <p:cNvSpPr>
              <a:spLocks noChangeShapeType="1"/>
            </p:cNvSpPr>
            <p:nvPr/>
          </p:nvSpPr>
          <p:spPr bwMode="auto">
            <a:xfrm>
              <a:off x="855" y="329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4395" y="1424"/>
              <a:ext cx="1118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849" y="2092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2838" y="2711"/>
              <a:ext cx="2642" cy="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861" y="2894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855" y="168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2" name="Rectangle 13"/>
            <p:cNvSpPr>
              <a:spLocks noChangeArrowheads="1"/>
            </p:cNvSpPr>
            <p:nvPr/>
          </p:nvSpPr>
          <p:spPr bwMode="auto">
            <a:xfrm>
              <a:off x="2554" y="2340"/>
              <a:ext cx="46" cy="15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15373" name="Group 14"/>
            <p:cNvGrpSpPr>
              <a:grpSpLocks/>
            </p:cNvGrpSpPr>
            <p:nvPr/>
          </p:nvGrpSpPr>
          <p:grpSpPr bwMode="auto">
            <a:xfrm>
              <a:off x="1010" y="1027"/>
              <a:ext cx="3848" cy="1467"/>
              <a:chOff x="1010" y="1027"/>
              <a:chExt cx="3848" cy="1467"/>
            </a:xfrm>
          </p:grpSpPr>
          <p:sp>
            <p:nvSpPr>
              <p:cNvPr id="15376" name="Rectangle 15"/>
              <p:cNvSpPr>
                <a:spLocks noChangeArrowheads="1"/>
              </p:cNvSpPr>
              <p:nvPr/>
            </p:nvSpPr>
            <p:spPr bwMode="auto">
              <a:xfrm>
                <a:off x="2369" y="2377"/>
                <a:ext cx="80" cy="116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3998" y="2218"/>
                <a:ext cx="102" cy="275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8" name="Rectangle 17"/>
              <p:cNvSpPr>
                <a:spLocks noChangeArrowheads="1"/>
              </p:cNvSpPr>
              <p:nvPr/>
            </p:nvSpPr>
            <p:spPr bwMode="auto">
              <a:xfrm>
                <a:off x="4109" y="2215"/>
                <a:ext cx="11" cy="278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9" name="Rectangle 18"/>
              <p:cNvSpPr>
                <a:spLocks noChangeArrowheads="1"/>
              </p:cNvSpPr>
              <p:nvPr/>
            </p:nvSpPr>
            <p:spPr bwMode="auto">
              <a:xfrm>
                <a:off x="4291" y="2175"/>
                <a:ext cx="69" cy="319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0" name="Rectangle 19"/>
              <p:cNvSpPr>
                <a:spLocks noChangeArrowheads="1"/>
              </p:cNvSpPr>
              <p:nvPr/>
            </p:nvSpPr>
            <p:spPr bwMode="auto">
              <a:xfrm>
                <a:off x="3173" y="2300"/>
                <a:ext cx="123" cy="194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1" name="Rectangle 20"/>
              <p:cNvSpPr>
                <a:spLocks noChangeArrowheads="1"/>
              </p:cNvSpPr>
              <p:nvPr/>
            </p:nvSpPr>
            <p:spPr bwMode="auto">
              <a:xfrm>
                <a:off x="1010" y="1853"/>
                <a:ext cx="1436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2" name="Rectangle 21"/>
              <p:cNvSpPr>
                <a:spLocks noChangeArrowheads="1"/>
              </p:cNvSpPr>
              <p:nvPr/>
            </p:nvSpPr>
            <p:spPr bwMode="auto">
              <a:xfrm>
                <a:off x="1578" y="1027"/>
                <a:ext cx="1678" cy="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3" name="Rectangle 22"/>
              <p:cNvSpPr>
                <a:spLocks noChangeArrowheads="1"/>
              </p:cNvSpPr>
              <p:nvPr/>
            </p:nvSpPr>
            <p:spPr bwMode="auto">
              <a:xfrm>
                <a:off x="3389" y="1302"/>
                <a:ext cx="685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4" name="Rectangle 23"/>
              <p:cNvSpPr>
                <a:spLocks noChangeArrowheads="1"/>
              </p:cNvSpPr>
              <p:nvPr/>
            </p:nvSpPr>
            <p:spPr bwMode="auto">
              <a:xfrm>
                <a:off x="4274" y="1035"/>
                <a:ext cx="584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>
              <a:off x="1411" y="2271"/>
              <a:ext cx="367" cy="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5" name="Rectangle 25"/>
            <p:cNvSpPr>
              <a:spLocks noChangeArrowheads="1"/>
            </p:cNvSpPr>
            <p:nvPr/>
          </p:nvSpPr>
          <p:spPr bwMode="auto">
            <a:xfrm>
              <a:off x="1728" y="1553"/>
              <a:ext cx="893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22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Instrumente zur CO</a:t>
            </a:r>
            <a:r>
              <a:rPr lang="de-DE" altLang="de-DE" baseline="-25000" smtClean="0"/>
              <a:t>2</a:t>
            </a:r>
            <a:r>
              <a:rPr lang="de-DE" altLang="de-DE" smtClean="0"/>
              <a:t>-Vermeidung</a:t>
            </a:r>
            <a:br>
              <a:rPr lang="de-DE" altLang="de-DE" smtClean="0"/>
            </a:br>
            <a:r>
              <a:rPr lang="de-DE" altLang="de-DE" smtClean="0"/>
              <a:t>-Steuern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Emissionsstandard/Normen (Cap)</a:t>
            </a:r>
          </a:p>
          <a:p>
            <a:pPr>
              <a:defRPr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</a:t>
            </a:r>
            <a:r>
              <a:rPr lang="de-DE" sz="2800" b="1" dirty="0"/>
              <a:t>Steuer</a:t>
            </a:r>
            <a:r>
              <a:rPr lang="de-DE" dirty="0"/>
              <a:t> (</a:t>
            </a:r>
            <a:r>
              <a:rPr lang="de-DE" dirty="0" err="1"/>
              <a:t>Pigou</a:t>
            </a:r>
            <a:r>
              <a:rPr lang="de-DE" dirty="0"/>
              <a:t>-Steuer)</a:t>
            </a:r>
          </a:p>
          <a:p>
            <a:pPr lvl="1">
              <a:defRPr/>
            </a:pPr>
            <a:r>
              <a:rPr lang="de-DE" dirty="0"/>
              <a:t>Ziel: Lenkung des Verhaltens (weniger ein Fiskalzweck) zur Internalisierung externer Effekte</a:t>
            </a:r>
          </a:p>
          <a:p>
            <a:pPr>
              <a:defRPr/>
            </a:pPr>
            <a:r>
              <a:rPr lang="de-DE" dirty="0"/>
              <a:t>Cap-</a:t>
            </a:r>
            <a:r>
              <a:rPr lang="de-DE" dirty="0" err="1"/>
              <a:t>and</a:t>
            </a:r>
            <a:r>
              <a:rPr lang="de-DE" dirty="0"/>
              <a:t>-Trade-System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862640" y="4553640"/>
              <a:ext cx="4839480" cy="229824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6880" y="4542840"/>
                <a:ext cx="4853520" cy="23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47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700808"/>
            <a:ext cx="7438405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09083"/>
              </p:ext>
            </p:extLst>
          </p:nvPr>
        </p:nvGraphicFramePr>
        <p:xfrm>
          <a:off x="683567" y="2665960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</p:spTree>
    <p:extLst>
      <p:ext uri="{BB962C8B-B14F-4D97-AF65-F5344CB8AC3E}">
        <p14:creationId xmlns:p14="http://schemas.microsoft.com/office/powerpoint/2010/main" val="3003231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01139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952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/>
              <p14:cNvContentPartPr/>
              <p14:nvPr/>
            </p14:nvContentPartPr>
            <p14:xfrm>
              <a:off x="4896720" y="1386360"/>
              <a:ext cx="2685600" cy="542628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160" y="1379160"/>
                <a:ext cx="2703960" cy="54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8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813960" y="2168280"/>
              <a:ext cx="8256240" cy="43077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240" y="2164680"/>
                <a:ext cx="8277840" cy="43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96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57680" y="77040"/>
              <a:ext cx="5423400" cy="499932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560" y="68040"/>
                <a:ext cx="5433840" cy="50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9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2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>
                <a:latin typeface="Arial" panose="020B0604020202020204" pitchFamily="34" charset="0"/>
              </a:rPr>
              <a:t>Bereitstellung von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privaten Gütern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Gegenbeispiel: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vor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Leistungen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(Einkommenssteuer; Vermögenssteuer, Gewerbesteuer)</a:t>
            </a: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Körperschaftssteuer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Vermögensteuer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Tabaksteuer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4824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205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6626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4434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48244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434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49768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5815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* Lohnsteuer und veranlagte  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>
                <a:latin typeface="Arial" panose="020B0604020202020204" pitchFamily="34" charset="0"/>
              </a:rPr>
              <a:t>  Einkommensteuer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2009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Gemeinschaftssteuern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Körperschaftsteuer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Zinsabschlagsteuer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44,1%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53,9 %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1595</Words>
  <Application>Microsoft Office PowerPoint</Application>
  <PresentationFormat>On-screen Show (4:3)</PresentationFormat>
  <Paragraphs>402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Book Antiqua</vt:lpstr>
      <vt:lpstr>Calibri</vt:lpstr>
      <vt:lpstr>MS Sans Serif</vt:lpstr>
      <vt:lpstr>Symbol</vt:lpstr>
      <vt:lpstr>Symbol Set SWA</vt:lpstr>
      <vt:lpstr>Times New Roman</vt:lpstr>
      <vt:lpstr>erdmannvorlage</vt:lpstr>
      <vt:lpstr>Equation</vt:lpstr>
      <vt:lpstr>Wirtschaftliche Grundlagen  im Sommersemester 2021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Steuersystematik</vt:lpstr>
      <vt:lpstr>Ertragskompetenz der Steuern nach Gebietskörperschaften 2009</vt:lpstr>
      <vt:lpstr>Einnahmen und Ausgaben des Staates  inkl. Sozialversicherungen </vt:lpstr>
      <vt:lpstr>Steuereinnahmen 2006 [Quelle: Statist. Bundesamt]</vt:lpstr>
      <vt:lpstr>Umsatzsteuern  in der EU 2006</vt:lpstr>
      <vt:lpstr>Steueraufkommen in Deutschland in Mrd. Euro</vt:lpstr>
      <vt:lpstr>Einkommensteuersätze in Deutschland  [Quelle: Bundesministerium der Finanzen]</vt:lpstr>
      <vt:lpstr>Einkommenssteuertarif 2001-2005 [Grundtabelle ohne „Soli“; Quelle: Bundesfinanzministerium]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Abschreibung für Abnutzung (AfA)</vt:lpstr>
      <vt:lpstr>Cash-Flow und Steuern</vt:lpstr>
      <vt:lpstr>Beispielaufgabe</vt:lpstr>
      <vt:lpstr>Externe Kosten</vt:lpstr>
      <vt:lpstr>Merkmale des Treibhausproblems</vt:lpstr>
      <vt:lpstr>Energiebedingte CO2-Emissionen  [Quelle: BMWi 2016]</vt:lpstr>
      <vt:lpstr>Externe Kosten der Stromerzeugung</vt:lpstr>
      <vt:lpstr>Betriebswirtsch. Kosten für CO2-Minderungen [Quelle: McKinsey &amp; Company 2007]</vt:lpstr>
      <vt:lpstr>Instrumente zur CO2-Vermeidung -Steuern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295</cp:revision>
  <cp:lastPrinted>2020-04-29T06:56:35Z</cp:lastPrinted>
  <dcterms:created xsi:type="dcterms:W3CDTF">1601-01-01T00:00:00Z</dcterms:created>
  <dcterms:modified xsi:type="dcterms:W3CDTF">2021-06-07T16:44:40Z</dcterms:modified>
</cp:coreProperties>
</file>