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46" r:id="rId13"/>
    <p:sldId id="37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2022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r>
              <a:rPr lang="de-DE" altLang="en-US" sz="1800" dirty="0" smtClean="0"/>
              <a:t> [Quelle: </a:t>
            </a:r>
            <a:r>
              <a:rPr lang="de-DE" altLang="en-US" sz="1800" dirty="0" err="1" smtClean="0"/>
              <a:t>Bundesm</a:t>
            </a:r>
            <a:r>
              <a:rPr lang="de-DE" altLang="en-US" sz="1800" dirty="0" smtClean="0"/>
              <a:t>. </a:t>
            </a:r>
            <a:r>
              <a:rPr lang="de-DE" altLang="en-US" sz="1800" dirty="0"/>
              <a:t>d</a:t>
            </a:r>
            <a:r>
              <a:rPr lang="de-DE" altLang="en-US" sz="1800" dirty="0" smtClean="0"/>
              <a:t>er Finanzen]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  <a:endParaRPr lang="de-DE" altLang="en-US" sz="24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07504" y="1772816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Ampel-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Koaltion</a:t>
            </a:r>
            <a:r>
              <a:rPr lang="de-DE" altLang="en-US" sz="1800" dirty="0" smtClean="0">
                <a:latin typeface="Arial" panose="020B0604020202020204" pitchFamily="34" charset="0"/>
              </a:rPr>
              <a:t> plant 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4958763" cy="398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8809" y="637368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RND,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45172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2016</Words>
  <Application>Microsoft Office PowerPoint</Application>
  <PresentationFormat>On-screen Show (4:3)</PresentationFormat>
  <Paragraphs>366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Sommersemester 2022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Steueraufkommen in Deutschland in Mrd. Euro</vt:lpstr>
      <vt:lpstr>Steuereinnahmen 2020 [Quelle: Bundesm. der Finanzen]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320</cp:revision>
  <cp:lastPrinted>2020-04-29T06:56:35Z</cp:lastPrinted>
  <dcterms:created xsi:type="dcterms:W3CDTF">1601-01-01T00:00:00Z</dcterms:created>
  <dcterms:modified xsi:type="dcterms:W3CDTF">2022-06-13T13:51:05Z</dcterms:modified>
</cp:coreProperties>
</file>