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dirty="0" smtClean="0"/>
              <a:t>Sommer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semester 2024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07" y="1341438"/>
            <a:ext cx="5136754" cy="53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Sommersemester 2024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261</cp:revision>
  <cp:lastPrinted>2020-04-29T06:56:35Z</cp:lastPrinted>
  <dcterms:created xsi:type="dcterms:W3CDTF">1601-01-01T00:00:00Z</dcterms:created>
  <dcterms:modified xsi:type="dcterms:W3CDTF">2024-06-11T11:11:55Z</dcterms:modified>
</cp:coreProperties>
</file>