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Fabrik A mit einer Investition in Fabrik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46910"/>
            <a:ext cx="4682478" cy="2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2024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302</cp:revision>
  <cp:lastPrinted>2020-04-29T06:56:35Z</cp:lastPrinted>
  <dcterms:created xsi:type="dcterms:W3CDTF">1601-01-01T00:00:00Z</dcterms:created>
  <dcterms:modified xsi:type="dcterms:W3CDTF">2024-05-29T11:23:10Z</dcterms:modified>
</cp:coreProperties>
</file>