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2.xml.rels" ContentType="application/vnd.openxmlformats-package.relationships+xml"/>
  <Override PartName="/ppt/slideMasters/_rels/slideMaster6.xml.rels" ContentType="application/vnd.openxmlformats-package.relationships+xml"/>
  <Override PartName="/ppt/slideMasters/_rels/slideMaster11.xml.rels" ContentType="application/vnd.openxmlformats-package.relationships+xml"/>
  <Override PartName="/ppt/slideMasters/_rels/slideMaster5.xml.rels" ContentType="application/vnd.openxmlformats-package.relationships+xml"/>
  <Override PartName="/ppt/slideMasters/_rels/slideMaster10.xml.rels" ContentType="application/vnd.openxmlformats-package.relationships+xml"/>
  <Override PartName="/ppt/slideMasters/_rels/slideMaster4.xml.rels" ContentType="application/vnd.openxmlformats-package.relationships+xml"/>
  <Override PartName="/ppt/slideMasters/_rels/slideMaster9.xml.rels" ContentType="application/vnd.openxmlformats-package.relationships+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13.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2.xml" ContentType="application/vnd.openxmlformats-officedocument.presentationml.slideMaster+xml"/>
  <Override PartName="/ppt/slideMasters/slideMaster11.xml" ContentType="application/vnd.openxmlformats-officedocument.presentationml.slideMaster+xml"/>
  <Override PartName="/ppt/slideMasters/slideMaster10.xml" ContentType="application/vnd.openxmlformats-officedocument.presentationml.slideMaster+xml"/>
  <Override PartName="/ppt/slideMasters/slideMaster9.xml" ContentType="application/vnd.openxmlformats-officedocument.presentationml.slideMaster+xml"/>
  <Override PartName="/ppt/slideMasters/slideMaster8.xml" ContentType="application/vnd.openxmlformats-officedocument.presentationml.slideMaster+xml"/>
  <Override PartName="/ppt/slideMasters/slideMaster7.xml" ContentType="application/vnd.openxmlformats-officedocument.presentationml.slideMaster+xml"/>
  <Override PartName="/ppt/slideMasters/slideMaster6.xml" ContentType="application/vnd.openxmlformats-officedocument.presentationml.slideMaster+xml"/>
  <Override PartName="/ppt/slideMasters/slideMaster5.xml" ContentType="application/vnd.openxmlformats-officedocument.presentationml.slideMaster+xml"/>
  <Override PartName="/ppt/slideMasters/slideMaster4.xml" ContentType="application/vnd.openxmlformats-officedocument.presentationml.slideMaster+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13.xml" ContentType="application/vnd.openxmlformats-officedocument.presentationml.slideMaster+xml"/>
  <Override PartName="/ppt/slideMasters/slideMaster1.xml" ContentType="application/vnd.openxmlformats-officedocument.presentationml.slideMaster+xml"/>
  <Override PartName="/ppt/presProps.xml" ContentType="application/vnd.openxmlformats-officedocument.presentationml.presProps+xml"/>
  <Override PartName="/ppt/theme/theme14.xml" ContentType="application/vnd.openxmlformats-officedocument.theme+xml"/>
  <Override PartName="/ppt/theme/theme4.xml" ContentType="application/vnd.openxmlformats-officedocument.theme+xml"/>
  <Override PartName="/ppt/theme/theme1.xml" ContentType="application/vnd.openxmlformats-officedocument.theme+xml"/>
  <Override PartName="/ppt/theme/theme11.xml" ContentType="application/vnd.openxmlformats-officedocument.theme+xml"/>
  <Override PartName="/ppt/theme/theme2.xml" ContentType="application/vnd.openxmlformats-officedocument.theme+xml"/>
  <Override PartName="/ppt/theme/theme12.xml" ContentType="application/vnd.openxmlformats-officedocument.theme+xml"/>
  <Override PartName="/ppt/theme/theme3.xml" ContentType="application/vnd.openxmlformats-officedocument.theme+xml"/>
  <Override PartName="/ppt/theme/theme13.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10.xml" ContentType="application/vnd.openxmlformats-officedocument.theme+xml"/>
  <Override PartName="/ppt/theme/theme9.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slideLayout9.xml" ContentType="application/vnd.openxmlformats-officedocument.presentationml.slideLayout+xml"/>
  <Override PartName="/ppt/slideLayouts/slideLayout13.xml" ContentType="application/vnd.openxmlformats-officedocument.presentationml.slideLayout+xml"/>
  <Override PartName="/ppt/slideLayouts/slideLayout8.xml" ContentType="application/vnd.openxmlformats-officedocument.presentationml.slideLayout+xml"/>
  <Override PartName="/ppt/slideLayouts/slideLayout12.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_rels/slideLayout9.xml.rels" ContentType="application/vnd.openxmlformats-package.relationships+xml"/>
  <Override PartName="/ppt/slideLayouts/_rels/slideLayout13.xml.rels" ContentType="application/vnd.openxmlformats-package.relationships+xml"/>
  <Override PartName="/ppt/slideLayouts/_rels/slideLayout5.xml.rels" ContentType="application/vnd.openxmlformats-package.relationships+xml"/>
  <Override PartName="/ppt/slideLayouts/_rels/slideLayout8.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7.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6.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Lst>
  <p:notesMasterIdLst>
    <p:notesMasterId r:id="rId15"/>
  </p:notes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Lst>
  <p:sldSz cx="9144000" cy="6858000"/>
  <p:notesSz cx="7099300" cy="102346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notesMaster" Target="notesMasters/notesMaster1.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14.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r>
              <a:rPr b="0" lang="en-US" sz="2400" spc="-1" strike="noStrike">
                <a:solidFill>
                  <a:schemeClr val="dk1"/>
                </a:solidFill>
                <a:latin typeface="Book Antiqua"/>
              </a:rPr>
              <a:t>Click to </a:t>
            </a:r>
            <a:r>
              <a:rPr b="0" lang="en-US" sz="2400" spc="-1" strike="noStrike">
                <a:solidFill>
                  <a:schemeClr val="dk1"/>
                </a:solidFill>
                <a:latin typeface="Book Antiqua"/>
              </a:rPr>
              <a:t>move the </a:t>
            </a:r>
            <a:r>
              <a:rPr b="0" lang="en-US" sz="2400" spc="-1" strike="noStrike">
                <a:solidFill>
                  <a:schemeClr val="dk1"/>
                </a:solidFill>
                <a:latin typeface="Book Antiqua"/>
              </a:rPr>
              <a:t>slide</a:t>
            </a:r>
            <a:endParaRPr b="0" lang="en-US" sz="2400" spc="-1" strike="noStrike">
              <a:solidFill>
                <a:schemeClr val="dk1"/>
              </a:solidFill>
              <a:latin typeface="Book Antiqua"/>
            </a:endParaRPr>
          </a:p>
        </p:txBody>
      </p:sp>
      <p:sp>
        <p:nvSpPr>
          <p:cNvPr id="71"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a:t>
            </a:r>
            <a:r>
              <a:rPr b="0" lang="en-GB" sz="2000" spc="-1" strike="noStrike">
                <a:solidFill>
                  <a:srgbClr val="000000"/>
                </a:solidFill>
                <a:latin typeface="Arial"/>
              </a:rPr>
              <a:t>notes' format</a:t>
            </a:r>
            <a:endParaRPr b="0" lang="en-GB" sz="2000" spc="-1" strike="noStrike">
              <a:solidFill>
                <a:srgbClr val="000000"/>
              </a:solidFill>
              <a:latin typeface="Arial"/>
            </a:endParaRPr>
          </a:p>
        </p:txBody>
      </p:sp>
      <p:sp>
        <p:nvSpPr>
          <p:cNvPr id="72"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73" name="PlaceHolder 4"/>
          <p:cNvSpPr>
            <a:spLocks noGrp="1"/>
          </p:cNvSpPr>
          <p:nvPr>
            <p:ph type="dt" idx="1"/>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74" name="PlaceHolder 5"/>
          <p:cNvSpPr>
            <a:spLocks noGrp="1"/>
          </p:cNvSpPr>
          <p:nvPr>
            <p:ph type="ftr" idx="2"/>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75" name="PlaceHolder 6"/>
          <p:cNvSpPr>
            <a:spLocks noGrp="1"/>
          </p:cNvSpPr>
          <p:nvPr>
            <p:ph type="sldNum" idx="3"/>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BB5247FA-AA5A-4713-B88C-0982051C2DF4}"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PlaceHolder 1"/>
          <p:cNvSpPr>
            <a:spLocks noGrp="1"/>
          </p:cNvSpPr>
          <p:nvPr>
            <p:ph type="sldNum" idx="4"/>
          </p:nvPr>
        </p:nvSpPr>
        <p:spPr>
          <a:xfrm>
            <a:off x="4022640" y="9721800"/>
            <a:ext cx="3076200" cy="512280"/>
          </a:xfrm>
          <a:prstGeom prst="rect">
            <a:avLst/>
          </a:prstGeom>
          <a:noFill/>
          <a:ln w="9360">
            <a:noFill/>
          </a:ln>
        </p:spPr>
        <p:txBody>
          <a:bodyPr numCol="1" spcCol="0" lIns="96120" rIns="96120" tIns="47880" bIns="47880" anchor="b">
            <a:noAutofit/>
          </a:bodyPr>
          <a:lstStyle>
            <a:lvl1pPr indent="0" algn="r" defTabSz="961920">
              <a:lnSpc>
                <a:spcPct val="100000"/>
              </a:lnSpc>
              <a:buNone/>
              <a:defRPr b="0" lang="de-DE" sz="1300" spc="-1" strike="noStrike">
                <a:solidFill>
                  <a:schemeClr val="dk1"/>
                </a:solidFill>
                <a:latin typeface="Times New Roman"/>
              </a:defRPr>
            </a:lvl1pPr>
          </a:lstStyle>
          <a:p>
            <a:pPr indent="0" algn="r" defTabSz="961920">
              <a:lnSpc>
                <a:spcPct val="100000"/>
              </a:lnSpc>
              <a:buNone/>
            </a:pPr>
            <a:fld id="{7C7115F2-25CA-4F8B-9AC7-8F51D30D8A7E}" type="slidenum">
              <a:rPr b="0" lang="de-DE" sz="1300" spc="-1" strike="noStrike">
                <a:solidFill>
                  <a:schemeClr val="dk1"/>
                </a:solidFill>
                <a:latin typeface="Times New Roman"/>
              </a:rPr>
              <a:t>&lt;number&gt;</a:t>
            </a:fld>
            <a:endParaRPr b="0" lang="en-GB" sz="1300" spc="-1" strike="noStrike">
              <a:solidFill>
                <a:srgbClr val="000000"/>
              </a:solidFill>
              <a:latin typeface="Times New Roman"/>
            </a:endParaRPr>
          </a:p>
        </p:txBody>
      </p:sp>
      <p:sp>
        <p:nvSpPr>
          <p:cNvPr id="177" name="PlaceHolder 2"/>
          <p:cNvSpPr>
            <a:spLocks noGrp="1"/>
          </p:cNvSpPr>
          <p:nvPr>
            <p:ph type="sldImg"/>
          </p:nvPr>
        </p:nvSpPr>
        <p:spPr>
          <a:xfrm>
            <a:off x="227160" y="317520"/>
            <a:ext cx="6573600" cy="4930560"/>
          </a:xfrm>
          <a:prstGeom prst="rect">
            <a:avLst/>
          </a:prstGeom>
          <a:ln w="0">
            <a:noFill/>
          </a:ln>
        </p:spPr>
      </p:sp>
      <p:sp>
        <p:nvSpPr>
          <p:cNvPr id="178" name="PlaceHolder 3"/>
          <p:cNvSpPr>
            <a:spLocks noGrp="1"/>
          </p:cNvSpPr>
          <p:nvPr>
            <p:ph type="body"/>
          </p:nvPr>
        </p:nvSpPr>
        <p:spPr>
          <a:xfrm>
            <a:off x="407880" y="5565600"/>
            <a:ext cx="5962320" cy="3901680"/>
          </a:xfrm>
          <a:prstGeom prst="rect">
            <a:avLst/>
          </a:prstGeom>
          <a:noFill/>
          <a:ln w="9360">
            <a:noFill/>
          </a:ln>
        </p:spPr>
        <p:txBody>
          <a:bodyPr numCol="1" spcCol="0" lIns="96120" rIns="96120" tIns="47880" bIns="47880" anchor="t">
            <a:noAutofit/>
          </a:bodyPr>
          <a:p>
            <a:pPr marL="216000" indent="-216000">
              <a:buNone/>
            </a:pPr>
            <a:endParaRPr b="0" lang="en-GB" sz="1800" spc="-1" strike="noStrike">
              <a:solidFill>
                <a:srgbClr val="000000"/>
              </a:solidFill>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elfolie">
    <p:spTree>
      <p:nvGrpSpPr>
        <p:cNvPr id="1" name=""/>
        <p:cNvGrpSpPr/>
        <p:nvPr/>
      </p:nvGrpSpPr>
      <p:grpSpPr>
        <a:xfrm>
          <a:off x="0" y="0"/>
          <a:ext cx="0" cy="0"/>
          <a:chOff x="0" y="0"/>
          <a:chExt cx="0" cy="0"/>
        </a:xfrm>
      </p:grpSpPr>
      <p:sp>
        <p:nvSpPr>
          <p:cNvPr id="4" name="PlaceHolder 1"/>
          <p:cNvSpPr>
            <a:spLocks noGrp="1"/>
          </p:cNvSpPr>
          <p:nvPr>
            <p:ph type="title"/>
          </p:nvPr>
        </p:nvSpPr>
        <p:spPr>
          <a:xfrm>
            <a:off x="1908000" y="380880"/>
            <a:ext cx="6767280" cy="960120"/>
          </a:xfrm>
          <a:prstGeom prst="rect">
            <a:avLst/>
          </a:prstGeom>
          <a:noFill/>
          <a:ln w="0">
            <a:noFill/>
          </a:ln>
        </p:spPr>
        <p:txBody>
          <a:bodyPr lIns="0" rIns="0" tIns="0" bIns="0" anchor="ctr">
            <a:noAutofit/>
          </a:bodyPr>
          <a:p>
            <a:pPr indent="0">
              <a:buNone/>
            </a:pPr>
            <a:endParaRPr b="0" lang="en-US" sz="2400" spc="-1" strike="noStrike">
              <a:solidFill>
                <a:schemeClr val="dk1"/>
              </a:solidFill>
              <a:latin typeface="Book Antiqua"/>
            </a:endParaRPr>
          </a:p>
        </p:txBody>
      </p:sp>
      <p:sp>
        <p:nvSpPr>
          <p:cNvPr id="5"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Nur Titel">
    <p:spTree>
      <p:nvGrpSpPr>
        <p:cNvPr id="1" name=""/>
        <p:cNvGrpSpPr/>
        <p:nvPr/>
      </p:nvGrpSpPr>
      <p:grpSpPr>
        <a:xfrm>
          <a:off x="0" y="0"/>
          <a:ext cx="0" cy="0"/>
          <a:chOff x="0" y="0"/>
          <a:chExt cx="0" cy="0"/>
        </a:xfrm>
      </p:grpSpPr>
      <p:sp>
        <p:nvSpPr>
          <p:cNvPr id="57" name="PlaceHolder 1"/>
          <p:cNvSpPr>
            <a:spLocks noGrp="1"/>
          </p:cNvSpPr>
          <p:nvPr>
            <p:ph type="title"/>
          </p:nvPr>
        </p:nvSpPr>
        <p:spPr>
          <a:xfrm>
            <a:off x="1908000" y="380880"/>
            <a:ext cx="6767280" cy="960120"/>
          </a:xfrm>
          <a:prstGeom prst="rect">
            <a:avLst/>
          </a:prstGeom>
          <a:noFill/>
          <a:ln w="0">
            <a:noFill/>
          </a:ln>
        </p:spPr>
        <p:txBody>
          <a:bodyPr lIns="0" rIns="0" tIns="0" bIns="0" anchor="ctr">
            <a:noAutofit/>
          </a:bodyPr>
          <a:p>
            <a:pPr indent="0">
              <a:buNone/>
            </a:pPr>
            <a:endParaRPr b="0" lang="en-US" sz="2400" spc="-1" strike="noStrike">
              <a:solidFill>
                <a:schemeClr val="dk1"/>
              </a:solidFill>
              <a:latin typeface="Book Antiqua"/>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Leer">
    <p:spTree>
      <p:nvGrpSpPr>
        <p:cNvPr id="1" name=""/>
        <p:cNvGrpSpPr/>
        <p:nvPr/>
      </p:nvGrpSpPr>
      <p:grpSpPr>
        <a:xfrm>
          <a:off x="0" y="0"/>
          <a:ext cx="0" cy="0"/>
          <a:chOff x="0" y="0"/>
          <a:chExt cx="0" cy="0"/>
        </a:xfrm>
      </p:grpSpPr>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Inhalt mit Überschrift">
    <p:spTree>
      <p:nvGrpSpPr>
        <p:cNvPr id="1" name=""/>
        <p:cNvGrpSpPr/>
        <p:nvPr/>
      </p:nvGrpSpPr>
      <p:grpSpPr>
        <a:xfrm>
          <a:off x="0" y="0"/>
          <a:ext cx="0" cy="0"/>
          <a:chOff x="0" y="0"/>
          <a:chExt cx="0" cy="0"/>
        </a:xfrm>
      </p:grpSpPr>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ild mit Überschrif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Titel und vertikaler Text">
    <p:spTree>
      <p:nvGrpSpPr>
        <p:cNvPr id="1" name=""/>
        <p:cNvGrpSpPr/>
        <p:nvPr/>
      </p:nvGrpSpPr>
      <p:grpSpPr>
        <a:xfrm>
          <a:off x="0" y="0"/>
          <a:ext cx="0" cy="0"/>
          <a:chOff x="0" y="0"/>
          <a:chExt cx="0" cy="0"/>
        </a:xfrm>
      </p:grpSpPr>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Vertikaler Titel und Text">
    <p:spTree>
      <p:nvGrpSpPr>
        <p:cNvPr id="1" name=""/>
        <p:cNvGrpSpPr/>
        <p:nvPr/>
      </p:nvGrpSpPr>
      <p:grpSpPr>
        <a:xfrm>
          <a:off x="0" y="0"/>
          <a:ext cx="0" cy="0"/>
          <a:chOff x="0" y="0"/>
          <a:chExt cx="0" cy="0"/>
        </a:xfrm>
      </p:grpSpPr>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Titel und Tabelle">
    <p:spTree>
      <p:nvGrpSpPr>
        <p:cNvPr id="1" name=""/>
        <p:cNvGrpSpPr/>
        <p:nvPr/>
      </p:nvGrpSpPr>
      <p:grpSpPr>
        <a:xfrm>
          <a:off x="0" y="0"/>
          <a:ext cx="0" cy="0"/>
          <a:chOff x="0" y="0"/>
          <a:chExt cx="0" cy="0"/>
        </a:xfrm>
      </p:grpSpPr>
      <p:sp>
        <p:nvSpPr>
          <p:cNvPr id="18" name="PlaceHolder 1"/>
          <p:cNvSpPr>
            <a:spLocks noGrp="1"/>
          </p:cNvSpPr>
          <p:nvPr>
            <p:ph type="title"/>
          </p:nvPr>
        </p:nvSpPr>
        <p:spPr>
          <a:xfrm>
            <a:off x="1908000" y="380880"/>
            <a:ext cx="6767280" cy="960120"/>
          </a:xfrm>
          <a:prstGeom prst="rect">
            <a:avLst/>
          </a:prstGeom>
          <a:noFill/>
          <a:ln w="0">
            <a:noFill/>
          </a:ln>
        </p:spPr>
        <p:txBody>
          <a:bodyPr lIns="0" rIns="0" tIns="0" bIns="0" anchor="ctr">
            <a:noAutofit/>
          </a:bodyPr>
          <a:p>
            <a:pPr indent="0">
              <a:buNone/>
            </a:pPr>
            <a:endParaRPr b="0" lang="en-US" sz="2400" spc="-1" strike="noStrike">
              <a:solidFill>
                <a:schemeClr val="dk1"/>
              </a:solidFill>
              <a:latin typeface="Book Antiqua"/>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2400" spc="-1" strike="noStrike">
              <a:solidFill>
                <a:schemeClr val="dk1"/>
              </a:solidFill>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Obj" preserve="1">
  <p:cSld name="Titel, Text und Inhalt">
    <p:spTree>
      <p:nvGrpSpPr>
        <p:cNvPr id="1" name=""/>
        <p:cNvGrpSpPr/>
        <p:nvPr/>
      </p:nvGrpSpPr>
      <p:grpSpPr>
        <a:xfrm>
          <a:off x="0" y="0"/>
          <a:ext cx="0" cy="0"/>
          <a:chOff x="0" y="0"/>
          <a:chExt cx="0" cy="0"/>
        </a:xfrm>
      </p:grpSpPr>
      <p:sp>
        <p:nvSpPr>
          <p:cNvPr id="25" name="PlaceHolder 1"/>
          <p:cNvSpPr>
            <a:spLocks noGrp="1"/>
          </p:cNvSpPr>
          <p:nvPr>
            <p:ph type="title"/>
          </p:nvPr>
        </p:nvSpPr>
        <p:spPr>
          <a:xfrm>
            <a:off x="1908000" y="380880"/>
            <a:ext cx="6767280" cy="960120"/>
          </a:xfrm>
          <a:prstGeom prst="rect">
            <a:avLst/>
          </a:prstGeom>
          <a:noFill/>
          <a:ln w="0">
            <a:noFill/>
          </a:ln>
        </p:spPr>
        <p:txBody>
          <a:bodyPr lIns="0" rIns="0" tIns="0" bIns="0" anchor="ctr">
            <a:noAutofit/>
          </a:bodyPr>
          <a:p>
            <a:pPr indent="0">
              <a:buNone/>
            </a:pPr>
            <a:endParaRPr b="0" lang="en-US" sz="2400" spc="-1" strike="noStrike">
              <a:solidFill>
                <a:schemeClr val="dk1"/>
              </a:solidFill>
              <a:latin typeface="Book Antiqua"/>
            </a:endParaRPr>
          </a:p>
        </p:txBody>
      </p:sp>
      <p:sp>
        <p:nvSpPr>
          <p:cNvPr id="26"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2400" spc="-1" strike="noStrike">
              <a:solidFill>
                <a:schemeClr val="dk1"/>
              </a:solidFill>
              <a:latin typeface="Times New Roman"/>
            </a:endParaRPr>
          </a:p>
        </p:txBody>
      </p:sp>
      <p:sp>
        <p:nvSpPr>
          <p:cNvPr id="27" name="PlaceHolder 3"/>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2400" spc="-1" strike="noStrike">
              <a:solidFill>
                <a:schemeClr val="dk1"/>
              </a:solidFill>
              <a:latin typeface="Times New Rom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el und Inhalt">
    <p:spTree>
      <p:nvGrpSpPr>
        <p:cNvPr id="1" name=""/>
        <p:cNvGrpSpPr/>
        <p:nvPr/>
      </p:nvGrpSpPr>
      <p:grpSpPr>
        <a:xfrm>
          <a:off x="0" y="0"/>
          <a:ext cx="0" cy="0"/>
          <a:chOff x="0" y="0"/>
          <a:chExt cx="0" cy="0"/>
        </a:xfrm>
      </p:grpSpPr>
      <p:sp>
        <p:nvSpPr>
          <p:cNvPr id="32" name="PlaceHolder 1"/>
          <p:cNvSpPr>
            <a:spLocks noGrp="1"/>
          </p:cNvSpPr>
          <p:nvPr>
            <p:ph type="title"/>
          </p:nvPr>
        </p:nvSpPr>
        <p:spPr>
          <a:xfrm>
            <a:off x="1908000" y="380880"/>
            <a:ext cx="6767280" cy="960120"/>
          </a:xfrm>
          <a:prstGeom prst="rect">
            <a:avLst/>
          </a:prstGeom>
          <a:noFill/>
          <a:ln w="0">
            <a:noFill/>
          </a:ln>
        </p:spPr>
        <p:txBody>
          <a:bodyPr lIns="0" rIns="0" tIns="0" bIns="0" anchor="ctr">
            <a:noAutofit/>
          </a:bodyPr>
          <a:p>
            <a:pPr indent="0">
              <a:buNone/>
            </a:pPr>
            <a:endParaRPr b="0" lang="en-US" sz="2400" spc="-1" strike="noStrike">
              <a:solidFill>
                <a:schemeClr val="dk1"/>
              </a:solidFill>
              <a:latin typeface="Book Antiqua"/>
            </a:endParaRPr>
          </a:p>
        </p:txBody>
      </p:sp>
      <p:sp>
        <p:nvSpPr>
          <p:cNvPr id="3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2400" spc="-1" strike="noStrike">
              <a:solidFill>
                <a:schemeClr val="dk1"/>
              </a:solidFill>
              <a:latin typeface="Times New Roman"/>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Abschnittsüberschrift">
    <p:spTree>
      <p:nvGrpSpPr>
        <p:cNvPr id="1" name=""/>
        <p:cNvGrpSpPr/>
        <p:nvPr/>
      </p:nvGrpSpPr>
      <p:grpSpPr>
        <a:xfrm>
          <a:off x="0" y="0"/>
          <a:ext cx="0" cy="0"/>
          <a:chOff x="0" y="0"/>
          <a:chExt cx="0" cy="0"/>
        </a:xfrm>
      </p:grpSpPr>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Zwei Inhalte">
    <p:spTree>
      <p:nvGrpSpPr>
        <p:cNvPr id="1" name=""/>
        <p:cNvGrpSpPr/>
        <p:nvPr/>
      </p:nvGrpSpPr>
      <p:grpSpPr>
        <a:xfrm>
          <a:off x="0" y="0"/>
          <a:ext cx="0" cy="0"/>
          <a:chOff x="0" y="0"/>
          <a:chExt cx="0" cy="0"/>
        </a:xfrm>
      </p:grpSpPr>
      <p:sp>
        <p:nvSpPr>
          <p:cNvPr id="43" name="PlaceHolder 1"/>
          <p:cNvSpPr>
            <a:spLocks noGrp="1"/>
          </p:cNvSpPr>
          <p:nvPr>
            <p:ph type="title"/>
          </p:nvPr>
        </p:nvSpPr>
        <p:spPr>
          <a:xfrm>
            <a:off x="1908000" y="380880"/>
            <a:ext cx="6767280" cy="960120"/>
          </a:xfrm>
          <a:prstGeom prst="rect">
            <a:avLst/>
          </a:prstGeom>
          <a:noFill/>
          <a:ln w="0">
            <a:noFill/>
          </a:ln>
        </p:spPr>
        <p:txBody>
          <a:bodyPr lIns="0" rIns="0" tIns="0" bIns="0" anchor="ctr">
            <a:noAutofit/>
          </a:bodyPr>
          <a:p>
            <a:pPr indent="0">
              <a:buNone/>
            </a:pPr>
            <a:endParaRPr b="0" lang="en-US" sz="2400" spc="-1" strike="noStrike">
              <a:solidFill>
                <a:schemeClr val="dk1"/>
              </a:solidFill>
              <a:latin typeface="Book Antiqua"/>
            </a:endParaRPr>
          </a:p>
        </p:txBody>
      </p:sp>
      <p:sp>
        <p:nvSpPr>
          <p:cNvPr id="44" name="PlaceHolder 2"/>
          <p:cNvSpPr>
            <a:spLocks noGrp="1"/>
          </p:cNvSpPr>
          <p:nvPr>
            <p:ph/>
          </p:nvPr>
        </p:nvSpPr>
        <p:spPr>
          <a:xfrm>
            <a:off x="457200" y="1604520"/>
            <a:ext cx="4015800" cy="3977280"/>
          </a:xfrm>
          <a:prstGeom prst="rect">
            <a:avLst/>
          </a:prstGeom>
          <a:noFill/>
          <a:ln w="0">
            <a:noFill/>
          </a:ln>
        </p:spPr>
        <p:txBody>
          <a:bodyPr lIns="0" rIns="0" tIns="0" bIns="0" anchor="t">
            <a:normAutofit/>
          </a:bodyPr>
          <a:p>
            <a:pPr indent="0">
              <a:spcBef>
                <a:spcPts val="1417"/>
              </a:spcBef>
              <a:buNone/>
            </a:pPr>
            <a:endParaRPr b="0" lang="en-US" sz="2400" spc="-1" strike="noStrike">
              <a:solidFill>
                <a:schemeClr val="dk1"/>
              </a:solidFill>
              <a:latin typeface="Times New Roman"/>
            </a:endParaRPr>
          </a:p>
        </p:txBody>
      </p:sp>
      <p:sp>
        <p:nvSpPr>
          <p:cNvPr id="45" name="PlaceHolder 3"/>
          <p:cNvSpPr>
            <a:spLocks noGrp="1"/>
          </p:cNvSpPr>
          <p:nvPr>
            <p:ph/>
          </p:nvPr>
        </p:nvSpPr>
        <p:spPr>
          <a:xfrm>
            <a:off x="4674240" y="1604520"/>
            <a:ext cx="4015800" cy="3977280"/>
          </a:xfrm>
          <a:prstGeom prst="rect">
            <a:avLst/>
          </a:prstGeom>
          <a:noFill/>
          <a:ln w="0">
            <a:noFill/>
          </a:ln>
        </p:spPr>
        <p:txBody>
          <a:bodyPr lIns="0" rIns="0" tIns="0" bIns="0" anchor="t">
            <a:normAutofit/>
          </a:bodyPr>
          <a:p>
            <a:pPr indent="0">
              <a:spcBef>
                <a:spcPts val="1417"/>
              </a:spcBef>
              <a:buNone/>
            </a:pPr>
            <a:endParaRPr b="0" lang="en-US" sz="2400" spc="-1" strike="noStrike">
              <a:solidFill>
                <a:schemeClr val="dk1"/>
              </a:solidFill>
              <a:latin typeface="Times New Roman"/>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Vergleich">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0"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98112EF5-CE6A-47A5-9FC1-633A7FB0136F}" type="slidenum">
              <a:rPr b="0" lang="de-DE" sz="1000" spc="-1" strike="noStrike">
                <a:solidFill>
                  <a:schemeClr val="dk1"/>
                </a:solidFill>
                <a:latin typeface="Book Antiqua"/>
              </a:rPr>
              <a:t>22</a:t>
            </a:fld>
            <a:endParaRPr b="0" lang="en-GB" sz="1000" spc="-1" strike="noStrike">
              <a:solidFill>
                <a:srgbClr val="000000"/>
              </a:solidFill>
              <a:latin typeface="Arial"/>
            </a:endParaRPr>
          </a:p>
        </p:txBody>
      </p:sp>
      <p:pic>
        <p:nvPicPr>
          <p:cNvPr id="1" name="Picture 15" descr=""/>
          <p:cNvPicPr/>
          <p:nvPr/>
        </p:nvPicPr>
        <p:blipFill>
          <a:blip r:embed="rId2"/>
          <a:stretch/>
        </p:blipFill>
        <p:spPr>
          <a:xfrm>
            <a:off x="539640" y="606600"/>
            <a:ext cx="936360" cy="734760"/>
          </a:xfrm>
          <a:prstGeom prst="rect">
            <a:avLst/>
          </a:prstGeom>
          <a:ln w="0">
            <a:noFill/>
          </a:ln>
        </p:spPr>
      </p:pic>
      <p:sp>
        <p:nvSpPr>
          <p:cNvPr id="2" name="PlaceHolder 1"/>
          <p:cNvSpPr>
            <a:spLocks noGrp="1"/>
          </p:cNvSpPr>
          <p:nvPr>
            <p:ph type="title"/>
          </p:nvPr>
        </p:nvSpPr>
        <p:spPr>
          <a:xfrm>
            <a:off x="685800" y="2130480"/>
            <a:ext cx="7772040" cy="14695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Titelmasterf</a:t>
            </a:r>
            <a:r>
              <a:rPr b="0" lang="de-DE" sz="2800" spc="-1" strike="noStrike">
                <a:solidFill>
                  <a:schemeClr val="dk2"/>
                </a:solidFill>
                <a:latin typeface="Arial"/>
              </a:rPr>
              <a:t>ormat </a:t>
            </a:r>
            <a:r>
              <a:rPr b="0" lang="de-DE" sz="2800" spc="-1" strike="noStrike">
                <a:solidFill>
                  <a:schemeClr val="dk2"/>
                </a:solidFill>
                <a:latin typeface="Arial"/>
              </a:rPr>
              <a:t>durch </a:t>
            </a:r>
            <a:r>
              <a:rPr b="0" lang="de-DE" sz="2800" spc="-1" strike="noStrike">
                <a:solidFill>
                  <a:schemeClr val="dk2"/>
                </a:solidFill>
                <a:latin typeface="Arial"/>
              </a:rPr>
              <a:t>Klicken </a:t>
            </a:r>
            <a:r>
              <a:rPr b="0" lang="de-DE" sz="2800" spc="-1" strike="noStrike">
                <a:solidFill>
                  <a:schemeClr val="dk2"/>
                </a:solidFill>
                <a:latin typeface="Arial"/>
              </a:rPr>
              <a:t>bearbeiten</a:t>
            </a:r>
            <a:endParaRPr b="0" lang="en-US" sz="2800" spc="-1" strike="noStrike">
              <a:solidFill>
                <a:schemeClr val="dk1"/>
              </a:solidFill>
              <a:latin typeface="Book Antiqua"/>
            </a:endParaRPr>
          </a:p>
        </p:txBody>
      </p:sp>
      <p:sp>
        <p:nvSpPr>
          <p:cNvPr id="3"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2400" spc="-1" strike="noStrike">
                <a:solidFill>
                  <a:schemeClr val="dk1"/>
                </a:solidFill>
                <a:latin typeface="Times New Roman"/>
              </a:rPr>
              <a:t>Click to edit the outline text format</a:t>
            </a:r>
            <a:endParaRPr b="0" lang="en-US" sz="2400" spc="-1" strike="noStrike">
              <a:solidFill>
                <a:schemeClr val="dk1"/>
              </a:solidFill>
              <a:latin typeface="Times New Roman"/>
            </a:endParaRPr>
          </a:p>
          <a:p>
            <a:pPr lvl="1" marL="864000" indent="-324000">
              <a:spcBef>
                <a:spcPts val="1134"/>
              </a:spcBef>
              <a:buClr>
                <a:srgbClr val="000000"/>
              </a:buClr>
              <a:buSzPct val="75000"/>
              <a:buFont typeface="Symbol" charset="2"/>
              <a:buChar char=""/>
            </a:pPr>
            <a:r>
              <a:rPr b="0" lang="en-US" sz="2400" spc="-1" strike="noStrike">
                <a:solidFill>
                  <a:schemeClr val="dk1"/>
                </a:solidFill>
                <a:latin typeface="Times New Roman"/>
              </a:rPr>
              <a:t>Second Outline Level</a:t>
            </a:r>
            <a:endParaRPr b="0" lang="en-US" sz="2400" spc="-1" strike="noStrike">
              <a:solidFill>
                <a:schemeClr val="dk1"/>
              </a:solidFill>
              <a:latin typeface="Times New Roman"/>
            </a:endParaRPr>
          </a:p>
          <a:p>
            <a:pPr lvl="2" marL="1296000" indent="-288000">
              <a:spcBef>
                <a:spcPts val="850"/>
              </a:spcBef>
              <a:buClr>
                <a:srgbClr val="000000"/>
              </a:buClr>
              <a:buSzPct val="45000"/>
              <a:buFont typeface="Wingdings" charset="2"/>
              <a:buChar char=""/>
            </a:pPr>
            <a:r>
              <a:rPr b="0" lang="en-US" sz="2000" spc="-1" strike="noStrike">
                <a:solidFill>
                  <a:schemeClr val="dk1"/>
                </a:solidFill>
                <a:latin typeface="Times New Roman"/>
              </a:rPr>
              <a:t>Third Outline Level</a:t>
            </a:r>
            <a:endParaRPr b="0" lang="en-US" sz="2000" spc="-1" strike="noStrike">
              <a:solidFill>
                <a:schemeClr val="dk1"/>
              </a:solidFill>
              <a:latin typeface="Times New Roman"/>
            </a:endParaRPr>
          </a:p>
          <a:p>
            <a:pPr lvl="3" marL="1728000" indent="-216000">
              <a:spcBef>
                <a:spcPts val="567"/>
              </a:spcBef>
              <a:buClr>
                <a:srgbClr val="000000"/>
              </a:buClr>
              <a:buSzPct val="75000"/>
              <a:buFont typeface="Symbol" charset="2"/>
              <a:buChar char=""/>
            </a:pPr>
            <a:r>
              <a:rPr b="0" lang="en-US" sz="2000" spc="-1" strike="noStrike">
                <a:solidFill>
                  <a:schemeClr val="dk1"/>
                </a:solidFill>
                <a:latin typeface="Times New Roman"/>
              </a:rPr>
              <a:t>Fourth Outline Level</a:t>
            </a:r>
            <a:endParaRPr b="0" lang="en-US" sz="2000" spc="-1" strike="noStrike">
              <a:solidFill>
                <a:schemeClr val="dk1"/>
              </a:solidFill>
              <a:latin typeface="Times New Roman"/>
            </a:endParaRPr>
          </a:p>
          <a:p>
            <a:pPr lvl="4" marL="2160000" indent="-216000">
              <a:spcBef>
                <a:spcPts val="283"/>
              </a:spcBef>
              <a:buClr>
                <a:srgbClr val="000000"/>
              </a:buClr>
              <a:buSzPct val="45000"/>
              <a:buFont typeface="Wingdings" charset="2"/>
              <a:buChar char=""/>
            </a:pPr>
            <a:r>
              <a:rPr b="0" lang="en-US" sz="2000" spc="-1" strike="noStrike">
                <a:solidFill>
                  <a:schemeClr val="dk1"/>
                </a:solidFill>
                <a:latin typeface="Times New Roman"/>
              </a:rPr>
              <a:t>Fifth Outline Level</a:t>
            </a:r>
            <a:endParaRPr b="0" lang="en-US" sz="2000" spc="-1" strike="noStrike">
              <a:solidFill>
                <a:schemeClr val="dk1"/>
              </a:solidFill>
              <a:latin typeface="Times New Roman"/>
            </a:endParaRPr>
          </a:p>
          <a:p>
            <a:pPr lvl="5" marL="2592000" indent="-216000">
              <a:spcBef>
                <a:spcPts val="283"/>
              </a:spcBef>
              <a:buClr>
                <a:srgbClr val="000000"/>
              </a:buClr>
              <a:buSzPct val="45000"/>
              <a:buFont typeface="Wingdings" charset="2"/>
              <a:buChar char=""/>
            </a:pPr>
            <a:r>
              <a:rPr b="0" lang="en-US" sz="2000" spc="-1" strike="noStrike">
                <a:solidFill>
                  <a:schemeClr val="dk1"/>
                </a:solidFill>
                <a:latin typeface="Times New Roman"/>
              </a:rPr>
              <a:t>Sixth Outline Level</a:t>
            </a:r>
            <a:endParaRPr b="0" lang="en-US" sz="2000" spc="-1" strike="noStrike">
              <a:solidFill>
                <a:schemeClr val="dk1"/>
              </a:solidFill>
              <a:latin typeface="Times New Roman"/>
            </a:endParaRPr>
          </a:p>
          <a:p>
            <a:pPr lvl="6" marL="3024000" indent="-216000">
              <a:spcBef>
                <a:spcPts val="283"/>
              </a:spcBef>
              <a:buClr>
                <a:srgbClr val="000000"/>
              </a:buClr>
              <a:buSzPct val="45000"/>
              <a:buFont typeface="Wingdings" charset="2"/>
              <a:buChar char=""/>
            </a:pPr>
            <a:r>
              <a:rPr b="0" lang="en-US" sz="2000" spc="-1" strike="noStrike">
                <a:solidFill>
                  <a:schemeClr val="dk1"/>
                </a:solidFill>
                <a:latin typeface="Times New Roman"/>
              </a:rPr>
              <a:t>Seventh Outline Level</a:t>
            </a:r>
            <a:endParaRPr b="0" lang="en-US" sz="20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53"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691E9565-FD6A-4A3A-B6C4-FBF169D8BF5B}"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54" name="Picture 15" descr=""/>
          <p:cNvPicPr/>
          <p:nvPr/>
        </p:nvPicPr>
        <p:blipFill>
          <a:blip r:embed="rId2"/>
          <a:stretch/>
        </p:blipFill>
        <p:spPr>
          <a:xfrm>
            <a:off x="539640" y="606600"/>
            <a:ext cx="936360" cy="734760"/>
          </a:xfrm>
          <a:prstGeom prst="rect">
            <a:avLst/>
          </a:prstGeom>
          <a:ln w="0">
            <a:noFill/>
          </a:ln>
        </p:spPr>
      </p:pic>
      <p:sp>
        <p:nvSpPr>
          <p:cNvPr id="55" name="PlaceHolder 1"/>
          <p:cNvSpPr>
            <a:spLocks noGrp="1"/>
          </p:cNvSpPr>
          <p:nvPr>
            <p:ph type="title"/>
          </p:nvPr>
        </p:nvSpPr>
        <p:spPr>
          <a:xfrm>
            <a:off x="1908000" y="380880"/>
            <a:ext cx="676728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Titelmasterf</a:t>
            </a:r>
            <a:r>
              <a:rPr b="0" lang="de-DE" sz="2800" spc="-1" strike="noStrike">
                <a:solidFill>
                  <a:schemeClr val="dk2"/>
                </a:solidFill>
                <a:latin typeface="Arial"/>
              </a:rPr>
              <a:t>ormat </a:t>
            </a:r>
            <a:r>
              <a:rPr b="0" lang="de-DE" sz="2800" spc="-1" strike="noStrike">
                <a:solidFill>
                  <a:schemeClr val="dk2"/>
                </a:solidFill>
                <a:latin typeface="Arial"/>
              </a:rPr>
              <a:t>durch </a:t>
            </a:r>
            <a:r>
              <a:rPr b="0" lang="de-DE" sz="2800" spc="-1" strike="noStrike">
                <a:solidFill>
                  <a:schemeClr val="dk2"/>
                </a:solidFill>
                <a:latin typeface="Arial"/>
              </a:rPr>
              <a:t>Klicken </a:t>
            </a:r>
            <a:r>
              <a:rPr b="0" lang="de-DE" sz="2800" spc="-1" strike="noStrike">
                <a:solidFill>
                  <a:schemeClr val="dk2"/>
                </a:solidFill>
                <a:latin typeface="Arial"/>
              </a:rPr>
              <a:t>bearbeiten</a:t>
            </a:r>
            <a:endParaRPr b="0" lang="en-US" sz="2800" spc="-1" strike="noStrike">
              <a:solidFill>
                <a:schemeClr val="dk1"/>
              </a:solidFill>
              <a:latin typeface="Book Antiqua"/>
            </a:endParaRPr>
          </a:p>
        </p:txBody>
      </p:sp>
      <p:sp>
        <p:nvSpPr>
          <p:cNvPr id="56"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2400" spc="-1" strike="noStrike">
                <a:solidFill>
                  <a:schemeClr val="dk1"/>
                </a:solidFill>
                <a:latin typeface="Times New Roman"/>
              </a:rPr>
              <a:t>Click to edit the outline text format</a:t>
            </a:r>
            <a:endParaRPr b="0" lang="en-US" sz="2400" spc="-1" strike="noStrike">
              <a:solidFill>
                <a:schemeClr val="dk1"/>
              </a:solidFill>
              <a:latin typeface="Times New Roman"/>
            </a:endParaRPr>
          </a:p>
          <a:p>
            <a:pPr lvl="1" marL="864000" indent="-324000">
              <a:spcBef>
                <a:spcPts val="1134"/>
              </a:spcBef>
              <a:buClr>
                <a:srgbClr val="000000"/>
              </a:buClr>
              <a:buSzPct val="75000"/>
              <a:buFont typeface="Symbol" charset="2"/>
              <a:buChar char=""/>
            </a:pPr>
            <a:r>
              <a:rPr b="0" lang="en-US" sz="2400" spc="-1" strike="noStrike">
                <a:solidFill>
                  <a:schemeClr val="dk1"/>
                </a:solidFill>
                <a:latin typeface="Times New Roman"/>
              </a:rPr>
              <a:t>Second Outline Level</a:t>
            </a:r>
            <a:endParaRPr b="0" lang="en-US" sz="2400" spc="-1" strike="noStrike">
              <a:solidFill>
                <a:schemeClr val="dk1"/>
              </a:solidFill>
              <a:latin typeface="Times New Roman"/>
            </a:endParaRPr>
          </a:p>
          <a:p>
            <a:pPr lvl="2" marL="1296000" indent="-288000">
              <a:spcBef>
                <a:spcPts val="850"/>
              </a:spcBef>
              <a:buClr>
                <a:srgbClr val="000000"/>
              </a:buClr>
              <a:buSzPct val="45000"/>
              <a:buFont typeface="Wingdings" charset="2"/>
              <a:buChar char=""/>
            </a:pPr>
            <a:r>
              <a:rPr b="0" lang="en-US" sz="2000" spc="-1" strike="noStrike">
                <a:solidFill>
                  <a:schemeClr val="dk1"/>
                </a:solidFill>
                <a:latin typeface="Times New Roman"/>
              </a:rPr>
              <a:t>Third Outline Level</a:t>
            </a:r>
            <a:endParaRPr b="0" lang="en-US" sz="2000" spc="-1" strike="noStrike">
              <a:solidFill>
                <a:schemeClr val="dk1"/>
              </a:solidFill>
              <a:latin typeface="Times New Roman"/>
            </a:endParaRPr>
          </a:p>
          <a:p>
            <a:pPr lvl="3" marL="1728000" indent="-216000">
              <a:spcBef>
                <a:spcPts val="567"/>
              </a:spcBef>
              <a:buClr>
                <a:srgbClr val="000000"/>
              </a:buClr>
              <a:buSzPct val="75000"/>
              <a:buFont typeface="Symbol" charset="2"/>
              <a:buChar char=""/>
            </a:pPr>
            <a:r>
              <a:rPr b="0" lang="en-US" sz="2000" spc="-1" strike="noStrike">
                <a:solidFill>
                  <a:schemeClr val="dk1"/>
                </a:solidFill>
                <a:latin typeface="Times New Roman"/>
              </a:rPr>
              <a:t>Fourth Outline Level</a:t>
            </a:r>
            <a:endParaRPr b="0" lang="en-US" sz="2000" spc="-1" strike="noStrike">
              <a:solidFill>
                <a:schemeClr val="dk1"/>
              </a:solidFill>
              <a:latin typeface="Times New Roman"/>
            </a:endParaRPr>
          </a:p>
          <a:p>
            <a:pPr lvl="4" marL="2160000" indent="-216000">
              <a:spcBef>
                <a:spcPts val="283"/>
              </a:spcBef>
              <a:buClr>
                <a:srgbClr val="000000"/>
              </a:buClr>
              <a:buSzPct val="45000"/>
              <a:buFont typeface="Wingdings" charset="2"/>
              <a:buChar char=""/>
            </a:pPr>
            <a:r>
              <a:rPr b="0" lang="en-US" sz="2000" spc="-1" strike="noStrike">
                <a:solidFill>
                  <a:schemeClr val="dk1"/>
                </a:solidFill>
                <a:latin typeface="Times New Roman"/>
              </a:rPr>
              <a:t>Fifth Outline Level</a:t>
            </a:r>
            <a:endParaRPr b="0" lang="en-US" sz="2000" spc="-1" strike="noStrike">
              <a:solidFill>
                <a:schemeClr val="dk1"/>
              </a:solidFill>
              <a:latin typeface="Times New Roman"/>
            </a:endParaRPr>
          </a:p>
          <a:p>
            <a:pPr lvl="5" marL="2592000" indent="-216000">
              <a:spcBef>
                <a:spcPts val="283"/>
              </a:spcBef>
              <a:buClr>
                <a:srgbClr val="000000"/>
              </a:buClr>
              <a:buSzPct val="45000"/>
              <a:buFont typeface="Wingdings" charset="2"/>
              <a:buChar char=""/>
            </a:pPr>
            <a:r>
              <a:rPr b="0" lang="en-US" sz="2000" spc="-1" strike="noStrike">
                <a:solidFill>
                  <a:schemeClr val="dk1"/>
                </a:solidFill>
                <a:latin typeface="Times New Roman"/>
              </a:rPr>
              <a:t>Sixth Outline Level</a:t>
            </a:r>
            <a:endParaRPr b="0" lang="en-US" sz="2000" spc="-1" strike="noStrike">
              <a:solidFill>
                <a:schemeClr val="dk1"/>
              </a:solidFill>
              <a:latin typeface="Times New Roman"/>
            </a:endParaRPr>
          </a:p>
          <a:p>
            <a:pPr lvl="6" marL="3024000" indent="-216000">
              <a:spcBef>
                <a:spcPts val="283"/>
              </a:spcBef>
              <a:buClr>
                <a:srgbClr val="000000"/>
              </a:buClr>
              <a:buSzPct val="45000"/>
              <a:buFont typeface="Wingdings" charset="2"/>
              <a:buChar char=""/>
            </a:pPr>
            <a:r>
              <a:rPr b="0" lang="en-US" sz="2000" spc="-1" strike="noStrike">
                <a:solidFill>
                  <a:schemeClr val="dk1"/>
                </a:solidFill>
                <a:latin typeface="Times New Roman"/>
              </a:rPr>
              <a:t>Seventh Outline Level</a:t>
            </a:r>
            <a:endParaRPr b="0" lang="en-US" sz="20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58"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C565B6E8-407E-4283-A9FA-616301B92399}"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59" name="Picture 15" descr=""/>
          <p:cNvPicPr/>
          <p:nvPr/>
        </p:nvPicPr>
        <p:blipFill>
          <a:blip r:embed="rId2"/>
          <a:stretch/>
        </p:blipFill>
        <p:spPr>
          <a:xfrm>
            <a:off x="539640" y="606600"/>
            <a:ext cx="936360" cy="734760"/>
          </a:xfrm>
          <a:prstGeom prst="rect">
            <a:avLst/>
          </a:prstGeom>
          <a:ln w="0">
            <a:noFill/>
          </a:ln>
        </p:spPr>
      </p:pic>
    </p:spTree>
  </p:cSld>
  <p:clrMap bg1="lt1" bg2="lt2" tx1="dk1"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60"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88D49EEC-2AA0-4995-BA2D-125C318E42FA}"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61" name="Picture 15" descr=""/>
          <p:cNvPicPr/>
          <p:nvPr/>
        </p:nvPicPr>
        <p:blipFill>
          <a:blip r:embed="rId2"/>
          <a:stretch/>
        </p:blipFill>
        <p:spPr>
          <a:xfrm>
            <a:off x="539640" y="606600"/>
            <a:ext cx="936360" cy="734760"/>
          </a:xfrm>
          <a:prstGeom prst="rect">
            <a:avLst/>
          </a:prstGeom>
          <a:ln w="0">
            <a:noFill/>
          </a:ln>
        </p:spPr>
      </p:pic>
      <p:sp>
        <p:nvSpPr>
          <p:cNvPr id="62" name="PlaceHolder 1"/>
          <p:cNvSpPr>
            <a:spLocks noGrp="1"/>
          </p:cNvSpPr>
          <p:nvPr>
            <p:ph type="title"/>
          </p:nvPr>
        </p:nvSpPr>
        <p:spPr>
          <a:xfrm>
            <a:off x="457200" y="272880"/>
            <a:ext cx="3007800" cy="1161720"/>
          </a:xfrm>
          <a:prstGeom prst="rect">
            <a:avLst/>
          </a:prstGeom>
          <a:noFill/>
          <a:ln w="0">
            <a:noFill/>
          </a:ln>
        </p:spPr>
        <p:txBody>
          <a:bodyPr numCol="1" spcCol="0" lIns="92160" rIns="92160" tIns="46080" bIns="46080" anchor="b">
            <a:noAutofit/>
          </a:bodyPr>
          <a:p>
            <a:pPr indent="0">
              <a:lnSpc>
                <a:spcPct val="100000"/>
              </a:lnSpc>
              <a:buNone/>
            </a:pPr>
            <a:r>
              <a:rPr b="1" lang="de-DE" sz="2000" spc="-1" strike="noStrike">
                <a:solidFill>
                  <a:schemeClr val="dk2"/>
                </a:solidFill>
                <a:latin typeface="Arial"/>
              </a:rPr>
              <a:t>Titelmasterfor</a:t>
            </a:r>
            <a:r>
              <a:rPr b="1" lang="de-DE" sz="2000" spc="-1" strike="noStrike">
                <a:solidFill>
                  <a:schemeClr val="dk2"/>
                </a:solidFill>
                <a:latin typeface="Arial"/>
              </a:rPr>
              <a:t>mat durch </a:t>
            </a:r>
            <a:r>
              <a:rPr b="1" lang="de-DE" sz="2000" spc="-1" strike="noStrike">
                <a:solidFill>
                  <a:schemeClr val="dk2"/>
                </a:solidFill>
                <a:latin typeface="Arial"/>
              </a:rPr>
              <a:t>Klicken </a:t>
            </a:r>
            <a:r>
              <a:rPr b="1" lang="de-DE" sz="2000" spc="-1" strike="noStrike">
                <a:solidFill>
                  <a:schemeClr val="dk2"/>
                </a:solidFill>
                <a:latin typeface="Arial"/>
              </a:rPr>
              <a:t>bearbeiten</a:t>
            </a:r>
            <a:endParaRPr b="0" lang="en-US" sz="2000" spc="-1" strike="noStrike">
              <a:solidFill>
                <a:schemeClr val="dk1"/>
              </a:solidFill>
              <a:latin typeface="Book Antiqua"/>
            </a:endParaRPr>
          </a:p>
        </p:txBody>
      </p:sp>
      <p:sp>
        <p:nvSpPr>
          <p:cNvPr id="63" name="PlaceHolder 2"/>
          <p:cNvSpPr>
            <a:spLocks noGrp="1"/>
          </p:cNvSpPr>
          <p:nvPr>
            <p:ph type="body"/>
          </p:nvPr>
        </p:nvSpPr>
        <p:spPr>
          <a:xfrm>
            <a:off x="3575160" y="272880"/>
            <a:ext cx="5111280" cy="5852880"/>
          </a:xfrm>
          <a:prstGeom prst="rect">
            <a:avLst/>
          </a:prstGeom>
          <a:noFill/>
          <a:ln w="0">
            <a:noFill/>
          </a:ln>
        </p:spPr>
        <p:txBody>
          <a:bodyPr numCol="1" spcCol="0" lIns="92160" rIns="92160" tIns="46080" bIns="46080" anchor="t">
            <a:noAutofit/>
          </a:bodyPr>
          <a:p>
            <a:pPr marL="343080" indent="-343080">
              <a:lnSpc>
                <a:spcPct val="100000"/>
              </a:lnSpc>
              <a:spcBef>
                <a:spcPts val="641"/>
              </a:spcBef>
              <a:buClr>
                <a:srgbClr val="cc3300"/>
              </a:buClr>
              <a:buFont typeface="Symbol" charset="2"/>
              <a:buChar char=""/>
            </a:pPr>
            <a:r>
              <a:rPr b="0" lang="de-DE" sz="3200" spc="-1" strike="noStrike">
                <a:solidFill>
                  <a:schemeClr val="dk1"/>
                </a:solidFill>
                <a:latin typeface="Times New Roman"/>
              </a:rPr>
              <a:t>Textmasterformate durch Klicken bearbeiten</a:t>
            </a:r>
            <a:endParaRPr b="0" lang="en-US" sz="3200" spc="-1" strike="noStrike">
              <a:solidFill>
                <a:schemeClr val="dk1"/>
              </a:solidFill>
              <a:latin typeface="Times New Roman"/>
            </a:endParaRPr>
          </a:p>
          <a:p>
            <a:pPr lvl="1" marL="743040" indent="-285840">
              <a:lnSpc>
                <a:spcPct val="100000"/>
              </a:lnSpc>
              <a:spcBef>
                <a:spcPts val="561"/>
              </a:spcBef>
              <a:buClr>
                <a:srgbClr val="cc3300"/>
              </a:buClr>
              <a:buFont typeface="Symbol" charset="2"/>
              <a:buChar char=""/>
            </a:pPr>
            <a:r>
              <a:rPr b="0" lang="de-DE" sz="2800" spc="-1" strike="noStrike">
                <a:solidFill>
                  <a:schemeClr val="dk1"/>
                </a:solidFill>
                <a:latin typeface="Times New Roman"/>
              </a:rPr>
              <a:t>Zweite Ebene</a:t>
            </a:r>
            <a:endParaRPr b="0" lang="en-US" sz="2800" spc="-1" strike="noStrike">
              <a:solidFill>
                <a:schemeClr val="dk1"/>
              </a:solidFill>
              <a:latin typeface="Times New Roman"/>
            </a:endParaRPr>
          </a:p>
          <a:p>
            <a:pPr lvl="2" marL="1143000" indent="-228600">
              <a:lnSpc>
                <a:spcPct val="100000"/>
              </a:lnSpc>
              <a:spcBef>
                <a:spcPts val="479"/>
              </a:spcBef>
              <a:buClr>
                <a:srgbClr val="cc3300"/>
              </a:buClr>
              <a:buFont typeface="Symbol" charset="2"/>
              <a:buChar char=""/>
            </a:pPr>
            <a:r>
              <a:rPr b="0" lang="de-DE" sz="2400" spc="-1" strike="noStrike">
                <a:solidFill>
                  <a:schemeClr val="dk1"/>
                </a:solidFill>
                <a:latin typeface="Times New Roman"/>
              </a:rPr>
              <a:t>Dritte Ebene</a:t>
            </a:r>
            <a:endParaRPr b="0" lang="en-US" sz="2400" spc="-1" strike="noStrike">
              <a:solidFill>
                <a:schemeClr val="dk1"/>
              </a:solidFill>
              <a:latin typeface="Times New Roman"/>
            </a:endParaRPr>
          </a:p>
          <a:p>
            <a:pPr lvl="3" marL="16002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Vierte Ebene</a:t>
            </a:r>
            <a:endParaRPr b="0" lang="en-US" sz="2000" spc="-1" strike="noStrike">
              <a:solidFill>
                <a:schemeClr val="dk1"/>
              </a:solidFill>
              <a:latin typeface="Times New Roman"/>
            </a:endParaRPr>
          </a:p>
          <a:p>
            <a:pPr lvl="4" marL="20574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Fünfte Ebene</a:t>
            </a:r>
            <a:endParaRPr b="0" lang="en-US" sz="2000" spc="-1" strike="noStrike">
              <a:solidFill>
                <a:schemeClr val="dk1"/>
              </a:solidFill>
              <a:latin typeface="Times New Roman"/>
            </a:endParaRPr>
          </a:p>
        </p:txBody>
      </p:sp>
      <p:sp>
        <p:nvSpPr>
          <p:cNvPr id="64" name="PlaceHolder 3"/>
          <p:cNvSpPr>
            <a:spLocks noGrp="1"/>
          </p:cNvSpPr>
          <p:nvPr>
            <p:ph type="body"/>
          </p:nvPr>
        </p:nvSpPr>
        <p:spPr>
          <a:xfrm>
            <a:off x="457200" y="1434960"/>
            <a:ext cx="3007800" cy="4690800"/>
          </a:xfrm>
          <a:prstGeom prst="rect">
            <a:avLst/>
          </a:prstGeom>
          <a:noFill/>
          <a:ln w="0">
            <a:noFill/>
          </a:ln>
        </p:spPr>
        <p:txBody>
          <a:bodyPr numCol="1" spcCol="0" lIns="92160" rIns="92160" tIns="46080" bIns="46080" anchor="t">
            <a:noAutofit/>
          </a:bodyPr>
          <a:p>
            <a:pPr indent="0">
              <a:lnSpc>
                <a:spcPct val="100000"/>
              </a:lnSpc>
              <a:spcBef>
                <a:spcPts val="281"/>
              </a:spcBef>
              <a:buNone/>
              <a:tabLst>
                <a:tab algn="l" pos="0"/>
              </a:tabLst>
            </a:pPr>
            <a:r>
              <a:rPr b="0" lang="de-DE" sz="1400" spc="-1" strike="noStrike">
                <a:solidFill>
                  <a:schemeClr val="dk1"/>
                </a:solidFill>
                <a:latin typeface="Times New Roman"/>
              </a:rPr>
              <a:t>Textmasterformate durch Klicken bearbeiten</a:t>
            </a:r>
            <a:endParaRPr b="0" lang="en-US" sz="14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65"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256D0363-F024-4786-878A-58B1C9906899}"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66" name="Picture 15" descr=""/>
          <p:cNvPicPr/>
          <p:nvPr/>
        </p:nvPicPr>
        <p:blipFill>
          <a:blip r:embed="rId2"/>
          <a:stretch/>
        </p:blipFill>
        <p:spPr>
          <a:xfrm>
            <a:off x="539640" y="606600"/>
            <a:ext cx="936360" cy="734760"/>
          </a:xfrm>
          <a:prstGeom prst="rect">
            <a:avLst/>
          </a:prstGeom>
          <a:ln w="0">
            <a:noFill/>
          </a:ln>
        </p:spPr>
      </p:pic>
      <p:sp>
        <p:nvSpPr>
          <p:cNvPr id="67" name="PlaceHolder 1"/>
          <p:cNvSpPr>
            <a:spLocks noGrp="1"/>
          </p:cNvSpPr>
          <p:nvPr>
            <p:ph type="title"/>
          </p:nvPr>
        </p:nvSpPr>
        <p:spPr>
          <a:xfrm>
            <a:off x="1792440" y="4800600"/>
            <a:ext cx="5486040" cy="566280"/>
          </a:xfrm>
          <a:prstGeom prst="rect">
            <a:avLst/>
          </a:prstGeom>
          <a:noFill/>
          <a:ln w="0">
            <a:noFill/>
          </a:ln>
        </p:spPr>
        <p:txBody>
          <a:bodyPr numCol="1" spcCol="0" lIns="92160" rIns="92160" tIns="46080" bIns="46080" anchor="b">
            <a:noAutofit/>
          </a:bodyPr>
          <a:p>
            <a:pPr indent="0">
              <a:lnSpc>
                <a:spcPct val="100000"/>
              </a:lnSpc>
              <a:buNone/>
            </a:pPr>
            <a:r>
              <a:rPr b="1" lang="de-DE" sz="2000" spc="-1" strike="noStrike">
                <a:solidFill>
                  <a:schemeClr val="dk2"/>
                </a:solidFill>
                <a:latin typeface="Arial"/>
              </a:rPr>
              <a:t>Titelmasterfor</a:t>
            </a:r>
            <a:r>
              <a:rPr b="1" lang="de-DE" sz="2000" spc="-1" strike="noStrike">
                <a:solidFill>
                  <a:schemeClr val="dk2"/>
                </a:solidFill>
                <a:latin typeface="Arial"/>
              </a:rPr>
              <a:t>mat durch </a:t>
            </a:r>
            <a:r>
              <a:rPr b="1" lang="de-DE" sz="2000" spc="-1" strike="noStrike">
                <a:solidFill>
                  <a:schemeClr val="dk2"/>
                </a:solidFill>
                <a:latin typeface="Arial"/>
              </a:rPr>
              <a:t>Klicken </a:t>
            </a:r>
            <a:r>
              <a:rPr b="1" lang="de-DE" sz="2000" spc="-1" strike="noStrike">
                <a:solidFill>
                  <a:schemeClr val="dk2"/>
                </a:solidFill>
                <a:latin typeface="Arial"/>
              </a:rPr>
              <a:t>bearbeiten</a:t>
            </a:r>
            <a:endParaRPr b="0" lang="en-US" sz="2000" spc="-1" strike="noStrike">
              <a:solidFill>
                <a:schemeClr val="dk1"/>
              </a:solidFill>
              <a:latin typeface="Book Antiqua"/>
            </a:endParaRPr>
          </a:p>
        </p:txBody>
      </p:sp>
      <p:sp>
        <p:nvSpPr>
          <p:cNvPr id="68" name="PlaceHolder 2"/>
          <p:cNvSpPr>
            <a:spLocks noGrp="1"/>
          </p:cNvSpPr>
          <p:nvPr>
            <p:ph type="body"/>
          </p:nvPr>
        </p:nvSpPr>
        <p:spPr>
          <a:xfrm>
            <a:off x="1792440" y="612720"/>
            <a:ext cx="5486040" cy="4114440"/>
          </a:xfrm>
          <a:prstGeom prst="rect">
            <a:avLst/>
          </a:prstGeom>
          <a:noFill/>
          <a:ln w="0">
            <a:noFill/>
          </a:ln>
        </p:spPr>
        <p:txBody>
          <a:bodyPr lIns="90000" rIns="90000" tIns="45000" bIns="45000" anchor="t">
            <a:noAutofit/>
          </a:bodyPr>
          <a:p>
            <a:pPr marL="432000" indent="-324000">
              <a:spcBef>
                <a:spcPts val="1417"/>
              </a:spcBef>
              <a:buClr>
                <a:srgbClr val="000000"/>
              </a:buClr>
              <a:buSzPct val="45000"/>
              <a:buFont typeface="Wingdings" charset="2"/>
              <a:buChar char=""/>
            </a:pPr>
            <a:r>
              <a:rPr b="0" lang="en-US" sz="3200" spc="-1" strike="noStrike">
                <a:solidFill>
                  <a:schemeClr val="dk1"/>
                </a:solidFill>
                <a:latin typeface="Times New Roman"/>
              </a:rPr>
              <a:t>Click to edit the outline text format</a:t>
            </a:r>
            <a:endParaRPr b="0" lang="en-US" sz="3200" spc="-1" strike="noStrike">
              <a:solidFill>
                <a:schemeClr val="dk1"/>
              </a:solidFill>
              <a:latin typeface="Times New Roman"/>
            </a:endParaRPr>
          </a:p>
          <a:p>
            <a:pPr lvl="1" marL="864000" indent="-324000">
              <a:spcBef>
                <a:spcPts val="1134"/>
              </a:spcBef>
              <a:buClr>
                <a:srgbClr val="000000"/>
              </a:buClr>
              <a:buSzPct val="75000"/>
              <a:buFont typeface="Symbol" charset="2"/>
              <a:buChar char=""/>
            </a:pPr>
            <a:r>
              <a:rPr b="0" lang="en-US" sz="3200" spc="-1" strike="noStrike">
                <a:solidFill>
                  <a:schemeClr val="dk1"/>
                </a:solidFill>
                <a:latin typeface="Times New Roman"/>
              </a:rPr>
              <a:t>Second Outline Level</a:t>
            </a:r>
            <a:endParaRPr b="0" lang="en-US" sz="3200" spc="-1" strike="noStrike">
              <a:solidFill>
                <a:schemeClr val="dk1"/>
              </a:solidFill>
              <a:latin typeface="Times New Roman"/>
            </a:endParaRPr>
          </a:p>
          <a:p>
            <a:pPr lvl="2" marL="1296000" indent="-288000">
              <a:spcBef>
                <a:spcPts val="850"/>
              </a:spcBef>
              <a:buClr>
                <a:srgbClr val="000000"/>
              </a:buClr>
              <a:buSzPct val="45000"/>
              <a:buFont typeface="Wingdings" charset="2"/>
              <a:buChar char=""/>
            </a:pPr>
            <a:r>
              <a:rPr b="0" lang="en-US" sz="3200" spc="-1" strike="noStrike">
                <a:solidFill>
                  <a:schemeClr val="dk1"/>
                </a:solidFill>
                <a:latin typeface="Times New Roman"/>
              </a:rPr>
              <a:t>Third Outline Level</a:t>
            </a:r>
            <a:endParaRPr b="0" lang="en-US" sz="3200" spc="-1" strike="noStrike">
              <a:solidFill>
                <a:schemeClr val="dk1"/>
              </a:solidFill>
              <a:latin typeface="Times New Roman"/>
            </a:endParaRPr>
          </a:p>
          <a:p>
            <a:pPr lvl="3" marL="1728000" indent="-216000">
              <a:spcBef>
                <a:spcPts val="567"/>
              </a:spcBef>
              <a:buClr>
                <a:srgbClr val="000000"/>
              </a:buClr>
              <a:buSzPct val="75000"/>
              <a:buFont typeface="Symbol" charset="2"/>
              <a:buChar char=""/>
            </a:pPr>
            <a:r>
              <a:rPr b="0" lang="en-US" sz="3200" spc="-1" strike="noStrike">
                <a:solidFill>
                  <a:schemeClr val="dk1"/>
                </a:solidFill>
                <a:latin typeface="Times New Roman"/>
              </a:rPr>
              <a:t>Fourth Outline Level</a:t>
            </a:r>
            <a:endParaRPr b="0" lang="en-US" sz="3200" spc="-1" strike="noStrike">
              <a:solidFill>
                <a:schemeClr val="dk1"/>
              </a:solidFill>
              <a:latin typeface="Times New Roman"/>
            </a:endParaRPr>
          </a:p>
          <a:p>
            <a:pPr lvl="4" marL="2160000" indent="-216000">
              <a:spcBef>
                <a:spcPts val="283"/>
              </a:spcBef>
              <a:buClr>
                <a:srgbClr val="000000"/>
              </a:buClr>
              <a:buSzPct val="45000"/>
              <a:buFont typeface="Wingdings" charset="2"/>
              <a:buChar char=""/>
            </a:pPr>
            <a:r>
              <a:rPr b="0" lang="en-US" sz="3200" spc="-1" strike="noStrike">
                <a:solidFill>
                  <a:schemeClr val="dk1"/>
                </a:solidFill>
                <a:latin typeface="Times New Roman"/>
              </a:rPr>
              <a:t>Fifth Outline Level</a:t>
            </a:r>
            <a:endParaRPr b="0" lang="en-US" sz="3200" spc="-1" strike="noStrike">
              <a:solidFill>
                <a:schemeClr val="dk1"/>
              </a:solidFill>
              <a:latin typeface="Times New Roman"/>
            </a:endParaRPr>
          </a:p>
          <a:p>
            <a:pPr lvl="5" marL="2592000" indent="-216000">
              <a:spcBef>
                <a:spcPts val="283"/>
              </a:spcBef>
              <a:buClr>
                <a:srgbClr val="000000"/>
              </a:buClr>
              <a:buSzPct val="45000"/>
              <a:buFont typeface="Wingdings" charset="2"/>
              <a:buChar char=""/>
            </a:pPr>
            <a:r>
              <a:rPr b="0" lang="en-US" sz="3200" spc="-1" strike="noStrike">
                <a:solidFill>
                  <a:schemeClr val="dk1"/>
                </a:solidFill>
                <a:latin typeface="Times New Roman"/>
              </a:rPr>
              <a:t>Sixth Outline Level</a:t>
            </a:r>
            <a:endParaRPr b="0" lang="en-US" sz="3200" spc="-1" strike="noStrike">
              <a:solidFill>
                <a:schemeClr val="dk1"/>
              </a:solidFill>
              <a:latin typeface="Times New Roman"/>
            </a:endParaRPr>
          </a:p>
          <a:p>
            <a:pPr lvl="6" marL="3024000" indent="-216000">
              <a:spcBef>
                <a:spcPts val="283"/>
              </a:spcBef>
              <a:buClr>
                <a:srgbClr val="000000"/>
              </a:buClr>
              <a:buSzPct val="45000"/>
              <a:buFont typeface="Wingdings" charset="2"/>
              <a:buChar char=""/>
            </a:pPr>
            <a:r>
              <a:rPr b="0" lang="en-US" sz="3200" spc="-1" strike="noStrike">
                <a:solidFill>
                  <a:schemeClr val="dk1"/>
                </a:solidFill>
                <a:latin typeface="Times New Roman"/>
              </a:rPr>
              <a:t>Seventh Outline Level</a:t>
            </a:r>
            <a:endParaRPr b="0" lang="en-US" sz="3200" spc="-1" strike="noStrike">
              <a:solidFill>
                <a:schemeClr val="dk1"/>
              </a:solidFill>
              <a:latin typeface="Times New Roman"/>
            </a:endParaRPr>
          </a:p>
        </p:txBody>
      </p:sp>
      <p:sp>
        <p:nvSpPr>
          <p:cNvPr id="69" name="PlaceHolder 3"/>
          <p:cNvSpPr>
            <a:spLocks noGrp="1"/>
          </p:cNvSpPr>
          <p:nvPr>
            <p:ph type="body"/>
          </p:nvPr>
        </p:nvSpPr>
        <p:spPr>
          <a:xfrm>
            <a:off x="1792440" y="5367240"/>
            <a:ext cx="5486040" cy="804600"/>
          </a:xfrm>
          <a:prstGeom prst="rect">
            <a:avLst/>
          </a:prstGeom>
          <a:noFill/>
          <a:ln w="0">
            <a:noFill/>
          </a:ln>
        </p:spPr>
        <p:txBody>
          <a:bodyPr numCol="1" spcCol="0" lIns="92160" rIns="92160" tIns="46080" bIns="46080" anchor="t">
            <a:noAutofit/>
          </a:bodyPr>
          <a:p>
            <a:pPr indent="0">
              <a:lnSpc>
                <a:spcPct val="100000"/>
              </a:lnSpc>
              <a:spcBef>
                <a:spcPts val="281"/>
              </a:spcBef>
              <a:buNone/>
              <a:tabLst>
                <a:tab algn="l" pos="0"/>
              </a:tabLst>
            </a:pPr>
            <a:r>
              <a:rPr b="0" lang="de-DE" sz="1400" spc="-1" strike="noStrike">
                <a:solidFill>
                  <a:schemeClr val="dk1"/>
                </a:solidFill>
                <a:latin typeface="Times New Roman"/>
              </a:rPr>
              <a:t>Textmasterformate durch Klicken bearbeiten</a:t>
            </a:r>
            <a:endParaRPr b="0" lang="en-US" sz="14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73"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6"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8061991A-B1D4-4CF4-B2BE-F4F3A12DFDC0}"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7" name="Picture 15" descr=""/>
          <p:cNvPicPr/>
          <p:nvPr/>
        </p:nvPicPr>
        <p:blipFill>
          <a:blip r:embed="rId2"/>
          <a:stretch/>
        </p:blipFill>
        <p:spPr>
          <a:xfrm>
            <a:off x="539640" y="606600"/>
            <a:ext cx="936360" cy="734760"/>
          </a:xfrm>
          <a:prstGeom prst="rect">
            <a:avLst/>
          </a:prstGeom>
          <a:ln w="0">
            <a:noFill/>
          </a:ln>
        </p:spPr>
      </p:pic>
      <p:sp>
        <p:nvSpPr>
          <p:cNvPr id="8" name="PlaceHolder 1"/>
          <p:cNvSpPr>
            <a:spLocks noGrp="1"/>
          </p:cNvSpPr>
          <p:nvPr>
            <p:ph type="title"/>
          </p:nvPr>
        </p:nvSpPr>
        <p:spPr>
          <a:xfrm>
            <a:off x="1908000" y="380880"/>
            <a:ext cx="676728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Titelmasterf</a:t>
            </a:r>
            <a:r>
              <a:rPr b="0" lang="de-DE" sz="2800" spc="-1" strike="noStrike">
                <a:solidFill>
                  <a:schemeClr val="dk2"/>
                </a:solidFill>
                <a:latin typeface="Arial"/>
              </a:rPr>
              <a:t>ormat </a:t>
            </a:r>
            <a:r>
              <a:rPr b="0" lang="de-DE" sz="2800" spc="-1" strike="noStrike">
                <a:solidFill>
                  <a:schemeClr val="dk2"/>
                </a:solidFill>
                <a:latin typeface="Arial"/>
              </a:rPr>
              <a:t>durch </a:t>
            </a:r>
            <a:r>
              <a:rPr b="0" lang="de-DE" sz="2800" spc="-1" strike="noStrike">
                <a:solidFill>
                  <a:schemeClr val="dk2"/>
                </a:solidFill>
                <a:latin typeface="Arial"/>
              </a:rPr>
              <a:t>Klicken </a:t>
            </a:r>
            <a:r>
              <a:rPr b="0" lang="de-DE" sz="2800" spc="-1" strike="noStrike">
                <a:solidFill>
                  <a:schemeClr val="dk2"/>
                </a:solidFill>
                <a:latin typeface="Arial"/>
              </a:rPr>
              <a:t>bearbeiten</a:t>
            </a:r>
            <a:endParaRPr b="0" lang="en-US" sz="2800" spc="-1" strike="noStrike">
              <a:solidFill>
                <a:schemeClr val="dk1"/>
              </a:solidFill>
              <a:latin typeface="Book Antiqua"/>
            </a:endParaRPr>
          </a:p>
        </p:txBody>
      </p:sp>
      <p:sp>
        <p:nvSpPr>
          <p:cNvPr id="9" name="PlaceHolder 2"/>
          <p:cNvSpPr>
            <a:spLocks noGrp="1"/>
          </p:cNvSpPr>
          <p:nvPr>
            <p:ph type="body"/>
          </p:nvPr>
        </p:nvSpPr>
        <p:spPr>
          <a:xfrm>
            <a:off x="1908000" y="1981080"/>
            <a:ext cx="6911640" cy="4114440"/>
          </a:xfrm>
          <a:prstGeom prst="rect">
            <a:avLst/>
          </a:prstGeom>
          <a:noFill/>
          <a:ln w="0">
            <a:noFill/>
          </a:ln>
        </p:spPr>
        <p:txBody>
          <a:bodyPr numCol="1" spcCol="0" lIns="92160" rIns="92160" tIns="46080" bIns="46080" anchor="t" vert="eaVert">
            <a:noAutofit/>
          </a:bodyPr>
          <a:p>
            <a:pPr marL="343080" indent="-343080">
              <a:lnSpc>
                <a:spcPct val="100000"/>
              </a:lnSpc>
              <a:spcBef>
                <a:spcPts val="479"/>
              </a:spcBef>
              <a:buClr>
                <a:srgbClr val="cc3300"/>
              </a:buClr>
              <a:buFont typeface="Symbol" charset="2"/>
              <a:buChar char=""/>
            </a:pPr>
            <a:r>
              <a:rPr b="0" lang="de-DE" sz="2400" spc="-1" strike="noStrike">
                <a:solidFill>
                  <a:schemeClr val="dk1"/>
                </a:solidFill>
                <a:latin typeface="Times New Roman"/>
              </a:rPr>
              <a:t>Textmasterformate durch Klicken bearbeiten</a:t>
            </a:r>
            <a:endParaRPr b="0" lang="en-US" sz="2400" spc="-1" strike="noStrike">
              <a:solidFill>
                <a:schemeClr val="dk1"/>
              </a:solidFill>
              <a:latin typeface="Times New Roman"/>
            </a:endParaRPr>
          </a:p>
          <a:p>
            <a:pPr lvl="1" marL="743040" indent="-285840">
              <a:lnSpc>
                <a:spcPct val="100000"/>
              </a:lnSpc>
              <a:spcBef>
                <a:spcPts val="479"/>
              </a:spcBef>
              <a:buClr>
                <a:srgbClr val="cc3300"/>
              </a:buClr>
              <a:buFont typeface="Symbol" charset="2"/>
              <a:buChar char=""/>
            </a:pPr>
            <a:r>
              <a:rPr b="0" lang="de-DE" sz="2400" spc="-1" strike="noStrike">
                <a:solidFill>
                  <a:schemeClr val="dk1"/>
                </a:solidFill>
                <a:latin typeface="Times New Roman"/>
              </a:rPr>
              <a:t>Zweite Ebene</a:t>
            </a:r>
            <a:endParaRPr b="0" lang="en-US" sz="2400" spc="-1" strike="noStrike">
              <a:solidFill>
                <a:schemeClr val="dk1"/>
              </a:solidFill>
              <a:latin typeface="Times New Roman"/>
            </a:endParaRPr>
          </a:p>
          <a:p>
            <a:pPr lvl="2" marL="1143000" indent="-228600">
              <a:lnSpc>
                <a:spcPct val="100000"/>
              </a:lnSpc>
              <a:spcBef>
                <a:spcPts val="479"/>
              </a:spcBef>
              <a:buClr>
                <a:srgbClr val="cc3300"/>
              </a:buClr>
              <a:buFont typeface="Symbol" charset="2"/>
              <a:buChar char=""/>
            </a:pPr>
            <a:r>
              <a:rPr b="0" lang="de-DE" sz="2400" spc="-1" strike="noStrike">
                <a:solidFill>
                  <a:schemeClr val="dk1"/>
                </a:solidFill>
                <a:latin typeface="Times New Roman"/>
              </a:rPr>
              <a:t>Dritte Ebene</a:t>
            </a:r>
            <a:endParaRPr b="0" lang="en-US" sz="2400" spc="-1" strike="noStrike">
              <a:solidFill>
                <a:schemeClr val="dk1"/>
              </a:solidFill>
              <a:latin typeface="Times New Roman"/>
            </a:endParaRPr>
          </a:p>
          <a:p>
            <a:pPr lvl="3" marL="16002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Vierte Ebene</a:t>
            </a:r>
            <a:endParaRPr b="0" lang="en-US" sz="2000" spc="-1" strike="noStrike">
              <a:solidFill>
                <a:schemeClr val="dk1"/>
              </a:solidFill>
              <a:latin typeface="Times New Roman"/>
            </a:endParaRPr>
          </a:p>
          <a:p>
            <a:pPr lvl="4" marL="20574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Fünfte Ebene</a:t>
            </a:r>
            <a:endParaRPr b="0" lang="en-US" sz="20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10"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3708D4C9-B8BB-41CC-A82C-95472893C738}"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11" name="Picture 15" descr=""/>
          <p:cNvPicPr/>
          <p:nvPr/>
        </p:nvPicPr>
        <p:blipFill>
          <a:blip r:embed="rId2"/>
          <a:stretch/>
        </p:blipFill>
        <p:spPr>
          <a:xfrm>
            <a:off x="539640" y="606600"/>
            <a:ext cx="936360" cy="734760"/>
          </a:xfrm>
          <a:prstGeom prst="rect">
            <a:avLst/>
          </a:prstGeom>
          <a:ln w="0">
            <a:noFill/>
          </a:ln>
        </p:spPr>
      </p:pic>
      <p:sp>
        <p:nvSpPr>
          <p:cNvPr id="12" name="PlaceHolder 1"/>
          <p:cNvSpPr>
            <a:spLocks noGrp="1"/>
          </p:cNvSpPr>
          <p:nvPr>
            <p:ph type="title"/>
          </p:nvPr>
        </p:nvSpPr>
        <p:spPr>
          <a:xfrm>
            <a:off x="7093080" y="380880"/>
            <a:ext cx="1726920" cy="5714640"/>
          </a:xfrm>
          <a:prstGeom prst="rect">
            <a:avLst/>
          </a:prstGeom>
          <a:noFill/>
          <a:ln w="0">
            <a:noFill/>
          </a:ln>
        </p:spPr>
        <p:txBody>
          <a:bodyPr numCol="1" spcCol="0" lIns="92160" rIns="92160" tIns="46080" bIns="46080" anchor="b" vert="eaVert">
            <a:noAutofit/>
          </a:bodyPr>
          <a:p>
            <a:pPr indent="0" algn="r">
              <a:lnSpc>
                <a:spcPct val="100000"/>
              </a:lnSpc>
              <a:buNone/>
            </a:pPr>
            <a:r>
              <a:rPr b="0" lang="de-DE" sz="2800" spc="-1" strike="noStrike">
                <a:solidFill>
                  <a:schemeClr val="dk2"/>
                </a:solidFill>
                <a:latin typeface="Arial"/>
              </a:rPr>
              <a:t>Titel</a:t>
            </a:r>
            <a:r>
              <a:rPr b="0" lang="de-DE" sz="2800" spc="-1" strike="noStrike">
                <a:solidFill>
                  <a:schemeClr val="dk2"/>
                </a:solidFill>
                <a:latin typeface="Arial"/>
              </a:rPr>
              <a:t>mast</a:t>
            </a:r>
            <a:r>
              <a:rPr b="0" lang="de-DE" sz="2800" spc="-1" strike="noStrike">
                <a:solidFill>
                  <a:schemeClr val="dk2"/>
                </a:solidFill>
                <a:latin typeface="Arial"/>
              </a:rPr>
              <a:t>erfor</a:t>
            </a:r>
            <a:r>
              <a:rPr b="0" lang="de-DE" sz="2800" spc="-1" strike="noStrike">
                <a:solidFill>
                  <a:schemeClr val="dk2"/>
                </a:solidFill>
                <a:latin typeface="Arial"/>
              </a:rPr>
              <a:t>mat </a:t>
            </a:r>
            <a:r>
              <a:rPr b="0" lang="de-DE" sz="2800" spc="-1" strike="noStrike">
                <a:solidFill>
                  <a:schemeClr val="dk2"/>
                </a:solidFill>
                <a:latin typeface="Arial"/>
              </a:rPr>
              <a:t>durc</a:t>
            </a:r>
            <a:r>
              <a:rPr b="0" lang="de-DE" sz="2800" spc="-1" strike="noStrike">
                <a:solidFill>
                  <a:schemeClr val="dk2"/>
                </a:solidFill>
                <a:latin typeface="Arial"/>
              </a:rPr>
              <a:t>h </a:t>
            </a:r>
            <a:r>
              <a:rPr b="0" lang="de-DE" sz="2800" spc="-1" strike="noStrike">
                <a:solidFill>
                  <a:schemeClr val="dk2"/>
                </a:solidFill>
                <a:latin typeface="Arial"/>
              </a:rPr>
              <a:t>Klick</a:t>
            </a:r>
            <a:r>
              <a:rPr b="0" lang="de-DE" sz="2800" spc="-1" strike="noStrike">
                <a:solidFill>
                  <a:schemeClr val="dk2"/>
                </a:solidFill>
                <a:latin typeface="Arial"/>
              </a:rPr>
              <a:t>en </a:t>
            </a:r>
            <a:r>
              <a:rPr b="0" lang="de-DE" sz="2800" spc="-1" strike="noStrike">
                <a:solidFill>
                  <a:schemeClr val="dk2"/>
                </a:solidFill>
                <a:latin typeface="Arial"/>
              </a:rPr>
              <a:t>bear</a:t>
            </a:r>
            <a:r>
              <a:rPr b="0" lang="de-DE" sz="2800" spc="-1" strike="noStrike">
                <a:solidFill>
                  <a:schemeClr val="dk2"/>
                </a:solidFill>
                <a:latin typeface="Arial"/>
              </a:rPr>
              <a:t>beite</a:t>
            </a:r>
            <a:r>
              <a:rPr b="0" lang="de-DE" sz="2800" spc="-1" strike="noStrike">
                <a:solidFill>
                  <a:schemeClr val="dk2"/>
                </a:solidFill>
                <a:latin typeface="Arial"/>
              </a:rPr>
              <a:t>n</a:t>
            </a:r>
            <a:endParaRPr b="0" lang="en-US" sz="2800" spc="-1" strike="noStrike">
              <a:solidFill>
                <a:schemeClr val="dk1"/>
              </a:solidFill>
              <a:latin typeface="Book Antiqua"/>
            </a:endParaRPr>
          </a:p>
        </p:txBody>
      </p:sp>
      <p:sp>
        <p:nvSpPr>
          <p:cNvPr id="13" name="PlaceHolder 2"/>
          <p:cNvSpPr>
            <a:spLocks noGrp="1"/>
          </p:cNvSpPr>
          <p:nvPr>
            <p:ph type="body"/>
          </p:nvPr>
        </p:nvSpPr>
        <p:spPr>
          <a:xfrm>
            <a:off x="1908000" y="380880"/>
            <a:ext cx="5032080" cy="5714640"/>
          </a:xfrm>
          <a:prstGeom prst="rect">
            <a:avLst/>
          </a:prstGeom>
          <a:noFill/>
          <a:ln w="0">
            <a:noFill/>
          </a:ln>
        </p:spPr>
        <p:txBody>
          <a:bodyPr numCol="1" spcCol="0" lIns="92160" rIns="92160" tIns="46080" bIns="46080" anchor="t" vert="eaVert">
            <a:noAutofit/>
          </a:bodyPr>
          <a:p>
            <a:pPr marL="343080" indent="-343080">
              <a:lnSpc>
                <a:spcPct val="100000"/>
              </a:lnSpc>
              <a:spcBef>
                <a:spcPts val="479"/>
              </a:spcBef>
              <a:buClr>
                <a:srgbClr val="cc3300"/>
              </a:buClr>
              <a:buFont typeface="Symbol" charset="2"/>
              <a:buChar char=""/>
            </a:pPr>
            <a:r>
              <a:rPr b="0" lang="de-DE" sz="2400" spc="-1" strike="noStrike">
                <a:solidFill>
                  <a:schemeClr val="dk1"/>
                </a:solidFill>
                <a:latin typeface="Times New Roman"/>
              </a:rPr>
              <a:t>Textmasterformate durch Klicken bearbeiten</a:t>
            </a:r>
            <a:endParaRPr b="0" lang="en-US" sz="2400" spc="-1" strike="noStrike">
              <a:solidFill>
                <a:schemeClr val="dk1"/>
              </a:solidFill>
              <a:latin typeface="Times New Roman"/>
            </a:endParaRPr>
          </a:p>
          <a:p>
            <a:pPr lvl="1" marL="743040" indent="-285840">
              <a:lnSpc>
                <a:spcPct val="100000"/>
              </a:lnSpc>
              <a:spcBef>
                <a:spcPts val="479"/>
              </a:spcBef>
              <a:buClr>
                <a:srgbClr val="cc3300"/>
              </a:buClr>
              <a:buFont typeface="Symbol" charset="2"/>
              <a:buChar char=""/>
            </a:pPr>
            <a:r>
              <a:rPr b="0" lang="de-DE" sz="2400" spc="-1" strike="noStrike">
                <a:solidFill>
                  <a:schemeClr val="dk1"/>
                </a:solidFill>
                <a:latin typeface="Times New Roman"/>
              </a:rPr>
              <a:t>Zweite Ebene</a:t>
            </a:r>
            <a:endParaRPr b="0" lang="en-US" sz="2400" spc="-1" strike="noStrike">
              <a:solidFill>
                <a:schemeClr val="dk1"/>
              </a:solidFill>
              <a:latin typeface="Times New Roman"/>
            </a:endParaRPr>
          </a:p>
          <a:p>
            <a:pPr lvl="2" marL="1143000" indent="-228600">
              <a:lnSpc>
                <a:spcPct val="100000"/>
              </a:lnSpc>
              <a:spcBef>
                <a:spcPts val="479"/>
              </a:spcBef>
              <a:buClr>
                <a:srgbClr val="cc3300"/>
              </a:buClr>
              <a:buFont typeface="Symbol" charset="2"/>
              <a:buChar char=""/>
            </a:pPr>
            <a:r>
              <a:rPr b="0" lang="de-DE" sz="2400" spc="-1" strike="noStrike">
                <a:solidFill>
                  <a:schemeClr val="dk1"/>
                </a:solidFill>
                <a:latin typeface="Times New Roman"/>
              </a:rPr>
              <a:t>Dritte Ebene</a:t>
            </a:r>
            <a:endParaRPr b="0" lang="en-US" sz="2400" spc="-1" strike="noStrike">
              <a:solidFill>
                <a:schemeClr val="dk1"/>
              </a:solidFill>
              <a:latin typeface="Times New Roman"/>
            </a:endParaRPr>
          </a:p>
          <a:p>
            <a:pPr lvl="3" marL="16002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Vierte Ebene</a:t>
            </a:r>
            <a:endParaRPr b="0" lang="en-US" sz="2000" spc="-1" strike="noStrike">
              <a:solidFill>
                <a:schemeClr val="dk1"/>
              </a:solidFill>
              <a:latin typeface="Times New Roman"/>
            </a:endParaRPr>
          </a:p>
          <a:p>
            <a:pPr lvl="4" marL="20574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Fünfte Ebene</a:t>
            </a:r>
            <a:endParaRPr b="0" lang="en-US" sz="20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14"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CDD05E80-C520-4DAF-A150-A821E4392A90}"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15" name="Picture 15" descr=""/>
          <p:cNvPicPr/>
          <p:nvPr/>
        </p:nvPicPr>
        <p:blipFill>
          <a:blip r:embed="rId2"/>
          <a:stretch/>
        </p:blipFill>
        <p:spPr>
          <a:xfrm>
            <a:off x="539640" y="606600"/>
            <a:ext cx="936360" cy="734760"/>
          </a:xfrm>
          <a:prstGeom prst="rect">
            <a:avLst/>
          </a:prstGeom>
          <a:ln w="0">
            <a:noFill/>
          </a:ln>
        </p:spPr>
      </p:pic>
      <p:sp>
        <p:nvSpPr>
          <p:cNvPr id="16" name="PlaceHolder 1"/>
          <p:cNvSpPr>
            <a:spLocks noGrp="1"/>
          </p:cNvSpPr>
          <p:nvPr>
            <p:ph type="title"/>
          </p:nvPr>
        </p:nvSpPr>
        <p:spPr>
          <a:xfrm>
            <a:off x="1908000" y="380880"/>
            <a:ext cx="676728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Titelmasterf</a:t>
            </a:r>
            <a:r>
              <a:rPr b="0" lang="de-DE" sz="2800" spc="-1" strike="noStrike">
                <a:solidFill>
                  <a:schemeClr val="dk2"/>
                </a:solidFill>
                <a:latin typeface="Arial"/>
              </a:rPr>
              <a:t>ormat </a:t>
            </a:r>
            <a:r>
              <a:rPr b="0" lang="de-DE" sz="2800" spc="-1" strike="noStrike">
                <a:solidFill>
                  <a:schemeClr val="dk2"/>
                </a:solidFill>
                <a:latin typeface="Arial"/>
              </a:rPr>
              <a:t>durch </a:t>
            </a:r>
            <a:r>
              <a:rPr b="0" lang="de-DE" sz="2800" spc="-1" strike="noStrike">
                <a:solidFill>
                  <a:schemeClr val="dk2"/>
                </a:solidFill>
                <a:latin typeface="Arial"/>
              </a:rPr>
              <a:t>Klicken </a:t>
            </a:r>
            <a:r>
              <a:rPr b="0" lang="de-DE" sz="2800" spc="-1" strike="noStrike">
                <a:solidFill>
                  <a:schemeClr val="dk2"/>
                </a:solidFill>
                <a:latin typeface="Arial"/>
              </a:rPr>
              <a:t>bearbeiten</a:t>
            </a:r>
            <a:endParaRPr b="0" lang="en-US" sz="2800" spc="-1" strike="noStrike">
              <a:solidFill>
                <a:schemeClr val="dk1"/>
              </a:solidFill>
              <a:latin typeface="Book Antiqua"/>
            </a:endParaRPr>
          </a:p>
        </p:txBody>
      </p:sp>
      <p:sp>
        <p:nvSpPr>
          <p:cNvPr id="17" name="PlaceHolder 2"/>
          <p:cNvSpPr>
            <a:spLocks noGrp="1"/>
          </p:cNvSpPr>
          <p:nvPr>
            <p:ph type="body"/>
          </p:nvPr>
        </p:nvSpPr>
        <p:spPr>
          <a:xfrm>
            <a:off x="1908000" y="1981080"/>
            <a:ext cx="6911640" cy="4114440"/>
          </a:xfrm>
          <a:prstGeom prst="rect">
            <a:avLst/>
          </a:prstGeom>
          <a:noFill/>
          <a:ln w="0">
            <a:noFill/>
          </a:ln>
        </p:spPr>
        <p:txBody>
          <a:bodyPr lIns="90000" rIns="90000" tIns="45000" bIns="45000" anchor="t">
            <a:noAutofit/>
          </a:bodyPr>
          <a:p>
            <a:pPr marL="432000" indent="-324000">
              <a:spcBef>
                <a:spcPts val="1417"/>
              </a:spcBef>
              <a:buClr>
                <a:srgbClr val="000000"/>
              </a:buClr>
              <a:buSzPct val="45000"/>
              <a:buFont typeface="Wingdings" charset="2"/>
              <a:buChar char=""/>
            </a:pPr>
            <a:r>
              <a:rPr b="0" lang="en-US" sz="2400" spc="-1" strike="noStrike">
                <a:solidFill>
                  <a:schemeClr val="dk1"/>
                </a:solidFill>
                <a:latin typeface="Times New Roman"/>
              </a:rPr>
              <a:t>Click to edit the outline text format</a:t>
            </a:r>
            <a:endParaRPr b="0" lang="en-US" sz="2400" spc="-1" strike="noStrike">
              <a:solidFill>
                <a:schemeClr val="dk1"/>
              </a:solidFill>
              <a:latin typeface="Times New Roman"/>
            </a:endParaRPr>
          </a:p>
          <a:p>
            <a:pPr lvl="1" marL="864000" indent="-324000">
              <a:spcBef>
                <a:spcPts val="1134"/>
              </a:spcBef>
              <a:buClr>
                <a:srgbClr val="000000"/>
              </a:buClr>
              <a:buSzPct val="75000"/>
              <a:buFont typeface="Symbol" charset="2"/>
              <a:buChar char=""/>
            </a:pPr>
            <a:r>
              <a:rPr b="0" lang="en-US" sz="2400" spc="-1" strike="noStrike">
                <a:solidFill>
                  <a:schemeClr val="dk1"/>
                </a:solidFill>
                <a:latin typeface="Times New Roman"/>
              </a:rPr>
              <a:t>Second Outline Level</a:t>
            </a:r>
            <a:endParaRPr b="0" lang="en-US" sz="2400" spc="-1" strike="noStrike">
              <a:solidFill>
                <a:schemeClr val="dk1"/>
              </a:solidFill>
              <a:latin typeface="Times New Roman"/>
            </a:endParaRPr>
          </a:p>
          <a:p>
            <a:pPr lvl="2" marL="1296000" indent="-288000">
              <a:spcBef>
                <a:spcPts val="850"/>
              </a:spcBef>
              <a:buClr>
                <a:srgbClr val="000000"/>
              </a:buClr>
              <a:buSzPct val="45000"/>
              <a:buFont typeface="Wingdings" charset="2"/>
              <a:buChar char=""/>
            </a:pPr>
            <a:r>
              <a:rPr b="0" lang="en-US" sz="2400" spc="-1" strike="noStrike">
                <a:solidFill>
                  <a:schemeClr val="dk1"/>
                </a:solidFill>
                <a:latin typeface="Times New Roman"/>
              </a:rPr>
              <a:t>Third Outline Level</a:t>
            </a:r>
            <a:endParaRPr b="0" lang="en-US" sz="2400" spc="-1" strike="noStrike">
              <a:solidFill>
                <a:schemeClr val="dk1"/>
              </a:solidFill>
              <a:latin typeface="Times New Roman"/>
            </a:endParaRPr>
          </a:p>
          <a:p>
            <a:pPr lvl="3" marL="1728000" indent="-216000">
              <a:spcBef>
                <a:spcPts val="567"/>
              </a:spcBef>
              <a:buClr>
                <a:srgbClr val="000000"/>
              </a:buClr>
              <a:buSzPct val="75000"/>
              <a:buFont typeface="Symbol" charset="2"/>
              <a:buChar char=""/>
            </a:pPr>
            <a:r>
              <a:rPr b="0" lang="en-US" sz="2400" spc="-1" strike="noStrike">
                <a:solidFill>
                  <a:schemeClr val="dk1"/>
                </a:solidFill>
                <a:latin typeface="Times New Roman"/>
              </a:rPr>
              <a:t>Fourth Outline Level</a:t>
            </a:r>
            <a:endParaRPr b="0" lang="en-US" sz="2400" spc="-1" strike="noStrike">
              <a:solidFill>
                <a:schemeClr val="dk1"/>
              </a:solidFill>
              <a:latin typeface="Times New Roman"/>
            </a:endParaRPr>
          </a:p>
          <a:p>
            <a:pPr lvl="4" marL="2160000" indent="-216000">
              <a:spcBef>
                <a:spcPts val="283"/>
              </a:spcBef>
              <a:buClr>
                <a:srgbClr val="000000"/>
              </a:buClr>
              <a:buSzPct val="45000"/>
              <a:buFont typeface="Wingdings" charset="2"/>
              <a:buChar char=""/>
            </a:pPr>
            <a:r>
              <a:rPr b="0" lang="en-US" sz="2400" spc="-1" strike="noStrike">
                <a:solidFill>
                  <a:schemeClr val="dk1"/>
                </a:solidFill>
                <a:latin typeface="Times New Roman"/>
              </a:rPr>
              <a:t>Fifth Outline Level</a:t>
            </a:r>
            <a:endParaRPr b="0" lang="en-US" sz="2400" spc="-1" strike="noStrike">
              <a:solidFill>
                <a:schemeClr val="dk1"/>
              </a:solidFill>
              <a:latin typeface="Times New Roman"/>
            </a:endParaRPr>
          </a:p>
          <a:p>
            <a:pPr lvl="5" marL="2592000" indent="-216000">
              <a:spcBef>
                <a:spcPts val="283"/>
              </a:spcBef>
              <a:buClr>
                <a:srgbClr val="000000"/>
              </a:buClr>
              <a:buSzPct val="45000"/>
              <a:buFont typeface="Wingdings" charset="2"/>
              <a:buChar char=""/>
            </a:pPr>
            <a:r>
              <a:rPr b="0" lang="en-US" sz="2400" spc="-1" strike="noStrike">
                <a:solidFill>
                  <a:schemeClr val="dk1"/>
                </a:solidFill>
                <a:latin typeface="Times New Roman"/>
              </a:rPr>
              <a:t>Sixth Outline Level</a:t>
            </a:r>
            <a:endParaRPr b="0" lang="en-US" sz="2400" spc="-1" strike="noStrike">
              <a:solidFill>
                <a:schemeClr val="dk1"/>
              </a:solidFill>
              <a:latin typeface="Times New Roman"/>
            </a:endParaRPr>
          </a:p>
          <a:p>
            <a:pPr lvl="6" marL="3024000" indent="-216000">
              <a:spcBef>
                <a:spcPts val="283"/>
              </a:spcBef>
              <a:buClr>
                <a:srgbClr val="000000"/>
              </a:buClr>
              <a:buSzPct val="45000"/>
              <a:buFont typeface="Wingdings" charset="2"/>
              <a:buChar char=""/>
            </a:pPr>
            <a:r>
              <a:rPr b="0" lang="en-US" sz="2400" spc="-1" strike="noStrike">
                <a:solidFill>
                  <a:schemeClr val="dk1"/>
                </a:solidFill>
                <a:latin typeface="Times New Roman"/>
              </a:rPr>
              <a:t>Seventh Outline Level</a:t>
            </a:r>
            <a:endParaRPr b="0" lang="en-US" sz="24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20"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2FDFF1BA-8B87-494C-B830-E1CB3EC5AC74}"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21" name="Picture 15" descr=""/>
          <p:cNvPicPr/>
          <p:nvPr/>
        </p:nvPicPr>
        <p:blipFill>
          <a:blip r:embed="rId2"/>
          <a:stretch/>
        </p:blipFill>
        <p:spPr>
          <a:xfrm>
            <a:off x="539640" y="606600"/>
            <a:ext cx="936360" cy="734760"/>
          </a:xfrm>
          <a:prstGeom prst="rect">
            <a:avLst/>
          </a:prstGeom>
          <a:ln w="0">
            <a:noFill/>
          </a:ln>
        </p:spPr>
      </p:pic>
      <p:sp>
        <p:nvSpPr>
          <p:cNvPr id="22" name="PlaceHolder 1"/>
          <p:cNvSpPr>
            <a:spLocks noGrp="1"/>
          </p:cNvSpPr>
          <p:nvPr>
            <p:ph type="title"/>
          </p:nvPr>
        </p:nvSpPr>
        <p:spPr>
          <a:xfrm>
            <a:off x="1908000" y="380880"/>
            <a:ext cx="676728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Titelmasterf</a:t>
            </a:r>
            <a:r>
              <a:rPr b="0" lang="de-DE" sz="2800" spc="-1" strike="noStrike">
                <a:solidFill>
                  <a:schemeClr val="dk2"/>
                </a:solidFill>
                <a:latin typeface="Arial"/>
              </a:rPr>
              <a:t>ormat </a:t>
            </a:r>
            <a:r>
              <a:rPr b="0" lang="de-DE" sz="2800" spc="-1" strike="noStrike">
                <a:solidFill>
                  <a:schemeClr val="dk2"/>
                </a:solidFill>
                <a:latin typeface="Arial"/>
              </a:rPr>
              <a:t>durch </a:t>
            </a:r>
            <a:r>
              <a:rPr b="0" lang="de-DE" sz="2800" spc="-1" strike="noStrike">
                <a:solidFill>
                  <a:schemeClr val="dk2"/>
                </a:solidFill>
                <a:latin typeface="Arial"/>
              </a:rPr>
              <a:t>Klicken </a:t>
            </a:r>
            <a:r>
              <a:rPr b="0" lang="de-DE" sz="2800" spc="-1" strike="noStrike">
                <a:solidFill>
                  <a:schemeClr val="dk2"/>
                </a:solidFill>
                <a:latin typeface="Arial"/>
              </a:rPr>
              <a:t>bearbeiten</a:t>
            </a:r>
            <a:endParaRPr b="0" lang="en-US" sz="2800" spc="-1" strike="noStrike">
              <a:solidFill>
                <a:schemeClr val="dk1"/>
              </a:solidFill>
              <a:latin typeface="Book Antiqua"/>
            </a:endParaRPr>
          </a:p>
        </p:txBody>
      </p:sp>
      <p:sp>
        <p:nvSpPr>
          <p:cNvPr id="23" name="PlaceHolder 2"/>
          <p:cNvSpPr>
            <a:spLocks noGrp="1"/>
          </p:cNvSpPr>
          <p:nvPr>
            <p:ph type="body"/>
          </p:nvPr>
        </p:nvSpPr>
        <p:spPr>
          <a:xfrm>
            <a:off x="1908000" y="1981080"/>
            <a:ext cx="3379320" cy="4114440"/>
          </a:xfrm>
          <a:prstGeom prst="rect">
            <a:avLst/>
          </a:prstGeom>
          <a:noFill/>
          <a:ln w="0">
            <a:noFill/>
          </a:ln>
        </p:spPr>
        <p:txBody>
          <a:bodyPr numCol="1" spcCol="0" lIns="92160" rIns="92160" tIns="46080" bIns="46080" anchor="t">
            <a:noAutofit/>
          </a:bodyPr>
          <a:p>
            <a:pPr marL="343080" indent="-343080">
              <a:lnSpc>
                <a:spcPct val="100000"/>
              </a:lnSpc>
              <a:spcBef>
                <a:spcPts val="479"/>
              </a:spcBef>
              <a:buClr>
                <a:srgbClr val="cc3300"/>
              </a:buClr>
              <a:buFont typeface="Symbol" charset="2"/>
              <a:buChar char=""/>
            </a:pPr>
            <a:r>
              <a:rPr b="0" lang="de-DE" sz="2400" spc="-1" strike="noStrike">
                <a:solidFill>
                  <a:schemeClr val="dk1"/>
                </a:solidFill>
                <a:latin typeface="Times New Roman"/>
              </a:rPr>
              <a:t>Textmasterformate durch Klicken bearbeiten</a:t>
            </a:r>
            <a:endParaRPr b="0" lang="en-US" sz="2400" spc="-1" strike="noStrike">
              <a:solidFill>
                <a:schemeClr val="dk1"/>
              </a:solidFill>
              <a:latin typeface="Times New Roman"/>
            </a:endParaRPr>
          </a:p>
          <a:p>
            <a:pPr lvl="1" marL="743040" indent="-285840">
              <a:lnSpc>
                <a:spcPct val="100000"/>
              </a:lnSpc>
              <a:spcBef>
                <a:spcPts val="479"/>
              </a:spcBef>
              <a:buClr>
                <a:srgbClr val="cc3300"/>
              </a:buClr>
              <a:buFont typeface="Symbol" charset="2"/>
              <a:buChar char=""/>
            </a:pPr>
            <a:r>
              <a:rPr b="0" lang="de-DE" sz="2400" spc="-1" strike="noStrike">
                <a:solidFill>
                  <a:schemeClr val="dk1"/>
                </a:solidFill>
                <a:latin typeface="Times New Roman"/>
              </a:rPr>
              <a:t>Zweite Ebene</a:t>
            </a:r>
            <a:endParaRPr b="0" lang="en-US" sz="2400" spc="-1" strike="noStrike">
              <a:solidFill>
                <a:schemeClr val="dk1"/>
              </a:solidFill>
              <a:latin typeface="Times New Roman"/>
            </a:endParaRPr>
          </a:p>
          <a:p>
            <a:pPr lvl="2" marL="1143000" indent="-228600">
              <a:lnSpc>
                <a:spcPct val="100000"/>
              </a:lnSpc>
              <a:spcBef>
                <a:spcPts val="479"/>
              </a:spcBef>
              <a:buClr>
                <a:srgbClr val="cc3300"/>
              </a:buClr>
              <a:buFont typeface="Symbol" charset="2"/>
              <a:buChar char=""/>
            </a:pPr>
            <a:r>
              <a:rPr b="0" lang="de-DE" sz="2400" spc="-1" strike="noStrike">
                <a:solidFill>
                  <a:schemeClr val="dk1"/>
                </a:solidFill>
                <a:latin typeface="Times New Roman"/>
              </a:rPr>
              <a:t>Dritte Ebene</a:t>
            </a:r>
            <a:endParaRPr b="0" lang="en-US" sz="2400" spc="-1" strike="noStrike">
              <a:solidFill>
                <a:schemeClr val="dk1"/>
              </a:solidFill>
              <a:latin typeface="Times New Roman"/>
            </a:endParaRPr>
          </a:p>
          <a:p>
            <a:pPr lvl="3" marL="16002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Vierte Ebene</a:t>
            </a:r>
            <a:endParaRPr b="0" lang="en-US" sz="2000" spc="-1" strike="noStrike">
              <a:solidFill>
                <a:schemeClr val="dk1"/>
              </a:solidFill>
              <a:latin typeface="Times New Roman"/>
            </a:endParaRPr>
          </a:p>
          <a:p>
            <a:pPr lvl="4" marL="20574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Fünfte Ebene</a:t>
            </a:r>
            <a:endParaRPr b="0" lang="en-US" sz="2000" spc="-1" strike="noStrike">
              <a:solidFill>
                <a:schemeClr val="dk1"/>
              </a:solidFill>
              <a:latin typeface="Times New Roman"/>
            </a:endParaRPr>
          </a:p>
        </p:txBody>
      </p:sp>
      <p:sp>
        <p:nvSpPr>
          <p:cNvPr id="24" name="PlaceHolder 3"/>
          <p:cNvSpPr>
            <a:spLocks noGrp="1"/>
          </p:cNvSpPr>
          <p:nvPr>
            <p:ph type="body"/>
          </p:nvPr>
        </p:nvSpPr>
        <p:spPr>
          <a:xfrm>
            <a:off x="5440320" y="1981080"/>
            <a:ext cx="3379320" cy="4114440"/>
          </a:xfrm>
          <a:prstGeom prst="rect">
            <a:avLst/>
          </a:prstGeom>
          <a:noFill/>
          <a:ln w="0">
            <a:noFill/>
          </a:ln>
        </p:spPr>
        <p:txBody>
          <a:bodyPr numCol="1" spcCol="0" lIns="92160" rIns="92160" tIns="46080" bIns="46080" anchor="t">
            <a:noAutofit/>
          </a:bodyPr>
          <a:p>
            <a:pPr marL="343080" indent="-343080">
              <a:lnSpc>
                <a:spcPct val="100000"/>
              </a:lnSpc>
              <a:spcBef>
                <a:spcPts val="479"/>
              </a:spcBef>
              <a:buClr>
                <a:srgbClr val="cc3300"/>
              </a:buClr>
              <a:buFont typeface="Symbol" charset="2"/>
              <a:buChar char=""/>
            </a:pPr>
            <a:r>
              <a:rPr b="0" lang="de-DE" sz="2400" spc="-1" strike="noStrike">
                <a:solidFill>
                  <a:schemeClr val="dk1"/>
                </a:solidFill>
                <a:latin typeface="Times New Roman"/>
              </a:rPr>
              <a:t>Textmasterformate durch Klicken bearbeiten</a:t>
            </a:r>
            <a:endParaRPr b="0" lang="en-US" sz="2400" spc="-1" strike="noStrike">
              <a:solidFill>
                <a:schemeClr val="dk1"/>
              </a:solidFill>
              <a:latin typeface="Times New Roman"/>
            </a:endParaRPr>
          </a:p>
          <a:p>
            <a:pPr lvl="1" marL="743040" indent="-285840">
              <a:lnSpc>
                <a:spcPct val="100000"/>
              </a:lnSpc>
              <a:spcBef>
                <a:spcPts val="479"/>
              </a:spcBef>
              <a:buClr>
                <a:srgbClr val="cc3300"/>
              </a:buClr>
              <a:buFont typeface="Symbol" charset="2"/>
              <a:buChar char=""/>
            </a:pPr>
            <a:r>
              <a:rPr b="0" lang="de-DE" sz="2400" spc="-1" strike="noStrike">
                <a:solidFill>
                  <a:schemeClr val="dk1"/>
                </a:solidFill>
                <a:latin typeface="Times New Roman"/>
              </a:rPr>
              <a:t>Zweite Ebene</a:t>
            </a:r>
            <a:endParaRPr b="0" lang="en-US" sz="2400" spc="-1" strike="noStrike">
              <a:solidFill>
                <a:schemeClr val="dk1"/>
              </a:solidFill>
              <a:latin typeface="Times New Roman"/>
            </a:endParaRPr>
          </a:p>
          <a:p>
            <a:pPr lvl="2" marL="1143000" indent="-228600">
              <a:lnSpc>
                <a:spcPct val="100000"/>
              </a:lnSpc>
              <a:spcBef>
                <a:spcPts val="479"/>
              </a:spcBef>
              <a:buClr>
                <a:srgbClr val="cc3300"/>
              </a:buClr>
              <a:buFont typeface="Symbol" charset="2"/>
              <a:buChar char=""/>
            </a:pPr>
            <a:r>
              <a:rPr b="0" lang="de-DE" sz="2400" spc="-1" strike="noStrike">
                <a:solidFill>
                  <a:schemeClr val="dk1"/>
                </a:solidFill>
                <a:latin typeface="Times New Roman"/>
              </a:rPr>
              <a:t>Dritte Ebene</a:t>
            </a:r>
            <a:endParaRPr b="0" lang="en-US" sz="2400" spc="-1" strike="noStrike">
              <a:solidFill>
                <a:schemeClr val="dk1"/>
              </a:solidFill>
              <a:latin typeface="Times New Roman"/>
            </a:endParaRPr>
          </a:p>
          <a:p>
            <a:pPr lvl="3" marL="16002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Vierte Ebene</a:t>
            </a:r>
            <a:endParaRPr b="0" lang="en-US" sz="2000" spc="-1" strike="noStrike">
              <a:solidFill>
                <a:schemeClr val="dk1"/>
              </a:solidFill>
              <a:latin typeface="Times New Roman"/>
            </a:endParaRPr>
          </a:p>
          <a:p>
            <a:pPr lvl="4" marL="20574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Fünfte Ebene</a:t>
            </a:r>
            <a:endParaRPr b="0" lang="en-US" sz="20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28"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0CDD7982-8BC0-449A-BAAB-A645797AE0DC}"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29" name="Picture 15" descr=""/>
          <p:cNvPicPr/>
          <p:nvPr/>
        </p:nvPicPr>
        <p:blipFill>
          <a:blip r:embed="rId2"/>
          <a:stretch/>
        </p:blipFill>
        <p:spPr>
          <a:xfrm>
            <a:off x="539640" y="606600"/>
            <a:ext cx="936360" cy="734760"/>
          </a:xfrm>
          <a:prstGeom prst="rect">
            <a:avLst/>
          </a:prstGeom>
          <a:ln w="0">
            <a:noFill/>
          </a:ln>
        </p:spPr>
      </p:pic>
      <p:sp>
        <p:nvSpPr>
          <p:cNvPr id="30" name="PlaceHolder 1"/>
          <p:cNvSpPr>
            <a:spLocks noGrp="1"/>
          </p:cNvSpPr>
          <p:nvPr>
            <p:ph type="title"/>
          </p:nvPr>
        </p:nvSpPr>
        <p:spPr>
          <a:xfrm>
            <a:off x="1908000" y="380880"/>
            <a:ext cx="676728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Titelmasterf</a:t>
            </a:r>
            <a:r>
              <a:rPr b="0" lang="de-DE" sz="2800" spc="-1" strike="noStrike">
                <a:solidFill>
                  <a:schemeClr val="dk2"/>
                </a:solidFill>
                <a:latin typeface="Arial"/>
              </a:rPr>
              <a:t>ormat </a:t>
            </a:r>
            <a:r>
              <a:rPr b="0" lang="de-DE" sz="2800" spc="-1" strike="noStrike">
                <a:solidFill>
                  <a:schemeClr val="dk2"/>
                </a:solidFill>
                <a:latin typeface="Arial"/>
              </a:rPr>
              <a:t>durch </a:t>
            </a:r>
            <a:r>
              <a:rPr b="0" lang="de-DE" sz="2800" spc="-1" strike="noStrike">
                <a:solidFill>
                  <a:schemeClr val="dk2"/>
                </a:solidFill>
                <a:latin typeface="Arial"/>
              </a:rPr>
              <a:t>Klicken </a:t>
            </a:r>
            <a:r>
              <a:rPr b="0" lang="de-DE" sz="2800" spc="-1" strike="noStrike">
                <a:solidFill>
                  <a:schemeClr val="dk2"/>
                </a:solidFill>
                <a:latin typeface="Arial"/>
              </a:rPr>
              <a:t>bearbeiten</a:t>
            </a:r>
            <a:endParaRPr b="0" lang="en-US" sz="2800" spc="-1" strike="noStrike">
              <a:solidFill>
                <a:schemeClr val="dk1"/>
              </a:solidFill>
              <a:latin typeface="Book Antiqua"/>
            </a:endParaRPr>
          </a:p>
        </p:txBody>
      </p:sp>
      <p:sp>
        <p:nvSpPr>
          <p:cNvPr id="31" name="PlaceHolder 2"/>
          <p:cNvSpPr>
            <a:spLocks noGrp="1"/>
          </p:cNvSpPr>
          <p:nvPr>
            <p:ph type="body"/>
          </p:nvPr>
        </p:nvSpPr>
        <p:spPr>
          <a:xfrm>
            <a:off x="1908000" y="1981080"/>
            <a:ext cx="6911640" cy="4114440"/>
          </a:xfrm>
          <a:prstGeom prst="rect">
            <a:avLst/>
          </a:prstGeom>
          <a:noFill/>
          <a:ln w="0">
            <a:noFill/>
          </a:ln>
        </p:spPr>
        <p:txBody>
          <a:bodyPr numCol="1" spcCol="0" lIns="92160" rIns="92160" tIns="46080" bIns="46080" anchor="t">
            <a:noAutofit/>
          </a:bodyPr>
          <a:p>
            <a:pPr marL="343080" indent="-343080">
              <a:lnSpc>
                <a:spcPct val="100000"/>
              </a:lnSpc>
              <a:spcBef>
                <a:spcPts val="479"/>
              </a:spcBef>
              <a:buClr>
                <a:srgbClr val="cc3300"/>
              </a:buClr>
              <a:buFont typeface="Symbol" charset="2"/>
              <a:buChar char=""/>
            </a:pPr>
            <a:r>
              <a:rPr b="0" lang="de-DE" sz="2400" spc="-1" strike="noStrike">
                <a:solidFill>
                  <a:schemeClr val="dk1"/>
                </a:solidFill>
                <a:latin typeface="Times New Roman"/>
              </a:rPr>
              <a:t>Textmasterformate durch Klicken bearbeiten</a:t>
            </a:r>
            <a:endParaRPr b="0" lang="en-US" sz="2400" spc="-1" strike="noStrike">
              <a:solidFill>
                <a:schemeClr val="dk1"/>
              </a:solidFill>
              <a:latin typeface="Times New Roman"/>
            </a:endParaRPr>
          </a:p>
          <a:p>
            <a:pPr lvl="1" marL="743040" indent="-285840">
              <a:lnSpc>
                <a:spcPct val="100000"/>
              </a:lnSpc>
              <a:spcBef>
                <a:spcPts val="479"/>
              </a:spcBef>
              <a:buClr>
                <a:srgbClr val="cc3300"/>
              </a:buClr>
              <a:buFont typeface="Symbol" charset="2"/>
              <a:buChar char=""/>
            </a:pPr>
            <a:r>
              <a:rPr b="0" lang="de-DE" sz="2400" spc="-1" strike="noStrike">
                <a:solidFill>
                  <a:schemeClr val="dk1"/>
                </a:solidFill>
                <a:latin typeface="Times New Roman"/>
              </a:rPr>
              <a:t>Zweite Ebene</a:t>
            </a:r>
            <a:endParaRPr b="0" lang="en-US" sz="2400" spc="-1" strike="noStrike">
              <a:solidFill>
                <a:schemeClr val="dk1"/>
              </a:solidFill>
              <a:latin typeface="Times New Roman"/>
            </a:endParaRPr>
          </a:p>
          <a:p>
            <a:pPr lvl="2" marL="1143000" indent="-228600">
              <a:lnSpc>
                <a:spcPct val="100000"/>
              </a:lnSpc>
              <a:spcBef>
                <a:spcPts val="479"/>
              </a:spcBef>
              <a:buClr>
                <a:srgbClr val="cc3300"/>
              </a:buClr>
              <a:buFont typeface="Symbol" charset="2"/>
              <a:buChar char=""/>
            </a:pPr>
            <a:r>
              <a:rPr b="0" lang="de-DE" sz="2400" spc="-1" strike="noStrike">
                <a:solidFill>
                  <a:schemeClr val="dk1"/>
                </a:solidFill>
                <a:latin typeface="Times New Roman"/>
              </a:rPr>
              <a:t>Dritte Ebene</a:t>
            </a:r>
            <a:endParaRPr b="0" lang="en-US" sz="2400" spc="-1" strike="noStrike">
              <a:solidFill>
                <a:schemeClr val="dk1"/>
              </a:solidFill>
              <a:latin typeface="Times New Roman"/>
            </a:endParaRPr>
          </a:p>
          <a:p>
            <a:pPr lvl="3" marL="16002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Vierte Ebene</a:t>
            </a:r>
            <a:endParaRPr b="0" lang="en-US" sz="2000" spc="-1" strike="noStrike">
              <a:solidFill>
                <a:schemeClr val="dk1"/>
              </a:solidFill>
              <a:latin typeface="Times New Roman"/>
            </a:endParaRPr>
          </a:p>
          <a:p>
            <a:pPr lvl="4" marL="20574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Fünfte Ebene</a:t>
            </a:r>
            <a:endParaRPr b="0" lang="en-US" sz="20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34"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7848BAA0-A9E4-42A8-84C4-BCAA48C52AD7}"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35" name="Picture 15" descr=""/>
          <p:cNvPicPr/>
          <p:nvPr/>
        </p:nvPicPr>
        <p:blipFill>
          <a:blip r:embed="rId2"/>
          <a:stretch/>
        </p:blipFill>
        <p:spPr>
          <a:xfrm>
            <a:off x="539640" y="606600"/>
            <a:ext cx="936360" cy="734760"/>
          </a:xfrm>
          <a:prstGeom prst="rect">
            <a:avLst/>
          </a:prstGeom>
          <a:ln w="0">
            <a:noFill/>
          </a:ln>
        </p:spPr>
      </p:pic>
      <p:sp>
        <p:nvSpPr>
          <p:cNvPr id="36" name="PlaceHolder 1"/>
          <p:cNvSpPr>
            <a:spLocks noGrp="1"/>
          </p:cNvSpPr>
          <p:nvPr>
            <p:ph type="title"/>
          </p:nvPr>
        </p:nvSpPr>
        <p:spPr>
          <a:xfrm>
            <a:off x="722160" y="4406760"/>
            <a:ext cx="7772040" cy="1361880"/>
          </a:xfrm>
          <a:prstGeom prst="rect">
            <a:avLst/>
          </a:prstGeom>
          <a:noFill/>
          <a:ln w="0">
            <a:noFill/>
          </a:ln>
        </p:spPr>
        <p:txBody>
          <a:bodyPr numCol="1" spcCol="0" lIns="92160" rIns="92160" tIns="46080" bIns="46080" anchor="t">
            <a:noAutofit/>
          </a:bodyPr>
          <a:p>
            <a:pPr indent="0">
              <a:lnSpc>
                <a:spcPct val="100000"/>
              </a:lnSpc>
              <a:buNone/>
            </a:pPr>
            <a:r>
              <a:rPr b="1" lang="de-DE" sz="4000" spc="-1" strike="noStrike" cap="all">
                <a:solidFill>
                  <a:schemeClr val="dk2"/>
                </a:solidFill>
                <a:latin typeface="Arial"/>
              </a:rPr>
              <a:t>Titelm</a:t>
            </a:r>
            <a:r>
              <a:rPr b="1" lang="de-DE" sz="4000" spc="-1" strike="noStrike" cap="all">
                <a:solidFill>
                  <a:schemeClr val="dk2"/>
                </a:solidFill>
                <a:latin typeface="Arial"/>
              </a:rPr>
              <a:t>aster</a:t>
            </a:r>
            <a:r>
              <a:rPr b="1" lang="de-DE" sz="4000" spc="-1" strike="noStrike" cap="all">
                <a:solidFill>
                  <a:schemeClr val="dk2"/>
                </a:solidFill>
                <a:latin typeface="Arial"/>
              </a:rPr>
              <a:t>forma</a:t>
            </a:r>
            <a:r>
              <a:rPr b="1" lang="de-DE" sz="4000" spc="-1" strike="noStrike" cap="all">
                <a:solidFill>
                  <a:schemeClr val="dk2"/>
                </a:solidFill>
                <a:latin typeface="Arial"/>
              </a:rPr>
              <a:t>t </a:t>
            </a:r>
            <a:r>
              <a:rPr b="1" lang="de-DE" sz="4000" spc="-1" strike="noStrike" cap="all">
                <a:solidFill>
                  <a:schemeClr val="dk2"/>
                </a:solidFill>
                <a:latin typeface="Arial"/>
              </a:rPr>
              <a:t>durch </a:t>
            </a:r>
            <a:r>
              <a:rPr b="1" lang="de-DE" sz="4000" spc="-1" strike="noStrike" cap="all">
                <a:solidFill>
                  <a:schemeClr val="dk2"/>
                </a:solidFill>
                <a:latin typeface="Arial"/>
              </a:rPr>
              <a:t>Klick</a:t>
            </a:r>
            <a:r>
              <a:rPr b="1" lang="de-DE" sz="4000" spc="-1" strike="noStrike" cap="all">
                <a:solidFill>
                  <a:schemeClr val="dk2"/>
                </a:solidFill>
                <a:latin typeface="Arial"/>
              </a:rPr>
              <a:t>en </a:t>
            </a:r>
            <a:r>
              <a:rPr b="1" lang="de-DE" sz="4000" spc="-1" strike="noStrike" cap="all">
                <a:solidFill>
                  <a:schemeClr val="dk2"/>
                </a:solidFill>
                <a:latin typeface="Arial"/>
              </a:rPr>
              <a:t>bearb</a:t>
            </a:r>
            <a:r>
              <a:rPr b="1" lang="de-DE" sz="4000" spc="-1" strike="noStrike" cap="all">
                <a:solidFill>
                  <a:schemeClr val="dk2"/>
                </a:solidFill>
                <a:latin typeface="Arial"/>
              </a:rPr>
              <a:t>eiten</a:t>
            </a:r>
            <a:endParaRPr b="0" lang="en-US" sz="4000" spc="-1" strike="noStrike">
              <a:solidFill>
                <a:schemeClr val="dk1"/>
              </a:solidFill>
              <a:latin typeface="Book Antiqua"/>
            </a:endParaRPr>
          </a:p>
        </p:txBody>
      </p:sp>
      <p:sp>
        <p:nvSpPr>
          <p:cNvPr id="37" name="PlaceHolder 2"/>
          <p:cNvSpPr>
            <a:spLocks noGrp="1"/>
          </p:cNvSpPr>
          <p:nvPr>
            <p:ph type="body"/>
          </p:nvPr>
        </p:nvSpPr>
        <p:spPr>
          <a:xfrm>
            <a:off x="722160" y="2906640"/>
            <a:ext cx="7772040" cy="1499760"/>
          </a:xfrm>
          <a:prstGeom prst="rect">
            <a:avLst/>
          </a:prstGeom>
          <a:noFill/>
          <a:ln w="0">
            <a:noFill/>
          </a:ln>
        </p:spPr>
        <p:txBody>
          <a:bodyPr numCol="1" spcCol="0" lIns="92160" rIns="92160" tIns="46080" bIns="46080" anchor="b">
            <a:noAutofit/>
          </a:bodyPr>
          <a:p>
            <a:pPr indent="0">
              <a:lnSpc>
                <a:spcPct val="100000"/>
              </a:lnSpc>
              <a:spcBef>
                <a:spcPts val="400"/>
              </a:spcBef>
              <a:buNone/>
              <a:tabLst>
                <a:tab algn="l" pos="0"/>
              </a:tabLst>
            </a:pPr>
            <a:r>
              <a:rPr b="0" lang="de-DE" sz="2000" spc="-1" strike="noStrike">
                <a:solidFill>
                  <a:schemeClr val="dk1"/>
                </a:solidFill>
                <a:latin typeface="Times New Roman"/>
              </a:rPr>
              <a:t>Textmasterformate durch Klicken bearbeiten</a:t>
            </a:r>
            <a:endParaRPr b="0" lang="en-US" sz="20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38"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B6C840D3-3D67-4190-B247-3A0666D33A07}"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39" name="Picture 15" descr=""/>
          <p:cNvPicPr/>
          <p:nvPr/>
        </p:nvPicPr>
        <p:blipFill>
          <a:blip r:embed="rId2"/>
          <a:stretch/>
        </p:blipFill>
        <p:spPr>
          <a:xfrm>
            <a:off x="539640" y="606600"/>
            <a:ext cx="936360" cy="734760"/>
          </a:xfrm>
          <a:prstGeom prst="rect">
            <a:avLst/>
          </a:prstGeom>
          <a:ln w="0">
            <a:noFill/>
          </a:ln>
        </p:spPr>
      </p:pic>
      <p:sp>
        <p:nvSpPr>
          <p:cNvPr id="40" name="PlaceHolder 1"/>
          <p:cNvSpPr>
            <a:spLocks noGrp="1"/>
          </p:cNvSpPr>
          <p:nvPr>
            <p:ph type="title"/>
          </p:nvPr>
        </p:nvSpPr>
        <p:spPr>
          <a:xfrm>
            <a:off x="1908000" y="380880"/>
            <a:ext cx="6767280" cy="96012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Titelmasterf</a:t>
            </a:r>
            <a:r>
              <a:rPr b="0" lang="de-DE" sz="2800" spc="-1" strike="noStrike">
                <a:solidFill>
                  <a:schemeClr val="dk2"/>
                </a:solidFill>
                <a:latin typeface="Arial"/>
              </a:rPr>
              <a:t>ormat </a:t>
            </a:r>
            <a:r>
              <a:rPr b="0" lang="de-DE" sz="2800" spc="-1" strike="noStrike">
                <a:solidFill>
                  <a:schemeClr val="dk2"/>
                </a:solidFill>
                <a:latin typeface="Arial"/>
              </a:rPr>
              <a:t>durch </a:t>
            </a:r>
            <a:r>
              <a:rPr b="0" lang="de-DE" sz="2800" spc="-1" strike="noStrike">
                <a:solidFill>
                  <a:schemeClr val="dk2"/>
                </a:solidFill>
                <a:latin typeface="Arial"/>
              </a:rPr>
              <a:t>Klicken </a:t>
            </a:r>
            <a:r>
              <a:rPr b="0" lang="de-DE" sz="2800" spc="-1" strike="noStrike">
                <a:solidFill>
                  <a:schemeClr val="dk2"/>
                </a:solidFill>
                <a:latin typeface="Arial"/>
              </a:rPr>
              <a:t>bearbeiten</a:t>
            </a:r>
            <a:endParaRPr b="0" lang="en-US" sz="2800" spc="-1" strike="noStrike">
              <a:solidFill>
                <a:schemeClr val="dk1"/>
              </a:solidFill>
              <a:latin typeface="Book Antiqua"/>
            </a:endParaRPr>
          </a:p>
        </p:txBody>
      </p:sp>
      <p:sp>
        <p:nvSpPr>
          <p:cNvPr id="41" name="PlaceHolder 2"/>
          <p:cNvSpPr>
            <a:spLocks noGrp="1"/>
          </p:cNvSpPr>
          <p:nvPr>
            <p:ph type="body"/>
          </p:nvPr>
        </p:nvSpPr>
        <p:spPr>
          <a:xfrm>
            <a:off x="1908000" y="1981080"/>
            <a:ext cx="3379320" cy="4114440"/>
          </a:xfrm>
          <a:prstGeom prst="rect">
            <a:avLst/>
          </a:prstGeom>
          <a:noFill/>
          <a:ln w="0">
            <a:noFill/>
          </a:ln>
        </p:spPr>
        <p:txBody>
          <a:bodyPr numCol="1" spcCol="0" lIns="92160" rIns="92160" tIns="46080" bIns="46080" anchor="t">
            <a:noAutofit/>
          </a:bodyPr>
          <a:p>
            <a:pPr marL="343080" indent="-343080">
              <a:lnSpc>
                <a:spcPct val="100000"/>
              </a:lnSpc>
              <a:spcBef>
                <a:spcPts val="561"/>
              </a:spcBef>
              <a:buClr>
                <a:srgbClr val="cc3300"/>
              </a:buClr>
              <a:buFont typeface="Symbol" charset="2"/>
              <a:buChar char=""/>
            </a:pPr>
            <a:r>
              <a:rPr b="0" lang="de-DE" sz="2800" spc="-1" strike="noStrike">
                <a:solidFill>
                  <a:schemeClr val="dk1"/>
                </a:solidFill>
                <a:latin typeface="Times New Roman"/>
              </a:rPr>
              <a:t>Textmasterformate durch Klicken bearbeiten</a:t>
            </a:r>
            <a:endParaRPr b="0" lang="en-US" sz="2800" spc="-1" strike="noStrike">
              <a:solidFill>
                <a:schemeClr val="dk1"/>
              </a:solidFill>
              <a:latin typeface="Times New Roman"/>
            </a:endParaRPr>
          </a:p>
          <a:p>
            <a:pPr lvl="1" marL="743040" indent="-285840">
              <a:lnSpc>
                <a:spcPct val="100000"/>
              </a:lnSpc>
              <a:spcBef>
                <a:spcPts val="479"/>
              </a:spcBef>
              <a:buClr>
                <a:srgbClr val="cc3300"/>
              </a:buClr>
              <a:buFont typeface="Symbol" charset="2"/>
              <a:buChar char=""/>
            </a:pPr>
            <a:r>
              <a:rPr b="0" lang="de-DE" sz="2400" spc="-1" strike="noStrike">
                <a:solidFill>
                  <a:schemeClr val="dk1"/>
                </a:solidFill>
                <a:latin typeface="Times New Roman"/>
              </a:rPr>
              <a:t>Zweite Ebene</a:t>
            </a:r>
            <a:endParaRPr b="0" lang="en-US" sz="2400" spc="-1" strike="noStrike">
              <a:solidFill>
                <a:schemeClr val="dk1"/>
              </a:solidFill>
              <a:latin typeface="Times New Roman"/>
            </a:endParaRPr>
          </a:p>
          <a:p>
            <a:pPr lvl="2" marL="11430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Dritte Ebene</a:t>
            </a:r>
            <a:endParaRPr b="0" lang="en-US" sz="2000" spc="-1" strike="noStrike">
              <a:solidFill>
                <a:schemeClr val="dk1"/>
              </a:solidFill>
              <a:latin typeface="Times New Roman"/>
            </a:endParaRPr>
          </a:p>
          <a:p>
            <a:pPr lvl="3" marL="1600200" indent="-228600">
              <a:lnSpc>
                <a:spcPct val="100000"/>
              </a:lnSpc>
              <a:spcBef>
                <a:spcPts val="360"/>
              </a:spcBef>
              <a:buClr>
                <a:srgbClr val="cc3300"/>
              </a:buClr>
              <a:buFont typeface="Symbol" charset="2"/>
              <a:buChar char=""/>
            </a:pPr>
            <a:r>
              <a:rPr b="0" lang="de-DE" sz="1800" spc="-1" strike="noStrike">
                <a:solidFill>
                  <a:schemeClr val="dk1"/>
                </a:solidFill>
                <a:latin typeface="Times New Roman"/>
              </a:rPr>
              <a:t>Vierte Ebene</a:t>
            </a:r>
            <a:endParaRPr b="0" lang="en-US" sz="1800" spc="-1" strike="noStrike">
              <a:solidFill>
                <a:schemeClr val="dk1"/>
              </a:solidFill>
              <a:latin typeface="Times New Roman"/>
            </a:endParaRPr>
          </a:p>
          <a:p>
            <a:pPr lvl="4" marL="2057400" indent="-228600">
              <a:lnSpc>
                <a:spcPct val="100000"/>
              </a:lnSpc>
              <a:spcBef>
                <a:spcPts val="360"/>
              </a:spcBef>
              <a:buClr>
                <a:srgbClr val="cc3300"/>
              </a:buClr>
              <a:buFont typeface="Symbol" charset="2"/>
              <a:buChar char=""/>
            </a:pPr>
            <a:r>
              <a:rPr b="0" lang="de-DE" sz="1800" spc="-1" strike="noStrike">
                <a:solidFill>
                  <a:schemeClr val="dk1"/>
                </a:solidFill>
                <a:latin typeface="Times New Roman"/>
              </a:rPr>
              <a:t>Fünfte Ebene</a:t>
            </a:r>
            <a:endParaRPr b="0" lang="en-US" sz="1800" spc="-1" strike="noStrike">
              <a:solidFill>
                <a:schemeClr val="dk1"/>
              </a:solidFill>
              <a:latin typeface="Times New Roman"/>
            </a:endParaRPr>
          </a:p>
        </p:txBody>
      </p:sp>
      <p:sp>
        <p:nvSpPr>
          <p:cNvPr id="42" name="PlaceHolder 3"/>
          <p:cNvSpPr>
            <a:spLocks noGrp="1"/>
          </p:cNvSpPr>
          <p:nvPr>
            <p:ph type="body"/>
          </p:nvPr>
        </p:nvSpPr>
        <p:spPr>
          <a:xfrm>
            <a:off x="5440320" y="1981080"/>
            <a:ext cx="3379320" cy="4114440"/>
          </a:xfrm>
          <a:prstGeom prst="rect">
            <a:avLst/>
          </a:prstGeom>
          <a:noFill/>
          <a:ln w="0">
            <a:noFill/>
          </a:ln>
        </p:spPr>
        <p:txBody>
          <a:bodyPr numCol="1" spcCol="0" lIns="92160" rIns="92160" tIns="46080" bIns="46080" anchor="t">
            <a:noAutofit/>
          </a:bodyPr>
          <a:p>
            <a:pPr marL="343080" indent="-343080">
              <a:lnSpc>
                <a:spcPct val="100000"/>
              </a:lnSpc>
              <a:spcBef>
                <a:spcPts val="561"/>
              </a:spcBef>
              <a:buClr>
                <a:srgbClr val="cc3300"/>
              </a:buClr>
              <a:buFont typeface="Symbol" charset="2"/>
              <a:buChar char=""/>
            </a:pPr>
            <a:r>
              <a:rPr b="0" lang="de-DE" sz="2800" spc="-1" strike="noStrike">
                <a:solidFill>
                  <a:schemeClr val="dk1"/>
                </a:solidFill>
                <a:latin typeface="Times New Roman"/>
              </a:rPr>
              <a:t>Textmasterformate durch Klicken bearbeiten</a:t>
            </a:r>
            <a:endParaRPr b="0" lang="en-US" sz="2800" spc="-1" strike="noStrike">
              <a:solidFill>
                <a:schemeClr val="dk1"/>
              </a:solidFill>
              <a:latin typeface="Times New Roman"/>
            </a:endParaRPr>
          </a:p>
          <a:p>
            <a:pPr lvl="1" marL="743040" indent="-285840">
              <a:lnSpc>
                <a:spcPct val="100000"/>
              </a:lnSpc>
              <a:spcBef>
                <a:spcPts val="479"/>
              </a:spcBef>
              <a:buClr>
                <a:srgbClr val="cc3300"/>
              </a:buClr>
              <a:buFont typeface="Symbol" charset="2"/>
              <a:buChar char=""/>
            </a:pPr>
            <a:r>
              <a:rPr b="0" lang="de-DE" sz="2400" spc="-1" strike="noStrike">
                <a:solidFill>
                  <a:schemeClr val="dk1"/>
                </a:solidFill>
                <a:latin typeface="Times New Roman"/>
              </a:rPr>
              <a:t>Zweite Ebene</a:t>
            </a:r>
            <a:endParaRPr b="0" lang="en-US" sz="2400" spc="-1" strike="noStrike">
              <a:solidFill>
                <a:schemeClr val="dk1"/>
              </a:solidFill>
              <a:latin typeface="Times New Roman"/>
            </a:endParaRPr>
          </a:p>
          <a:p>
            <a:pPr lvl="2" marL="1143000" indent="-228600">
              <a:lnSpc>
                <a:spcPct val="100000"/>
              </a:lnSpc>
              <a:spcBef>
                <a:spcPts val="400"/>
              </a:spcBef>
              <a:buClr>
                <a:srgbClr val="cc3300"/>
              </a:buClr>
              <a:buFont typeface="Symbol" charset="2"/>
              <a:buChar char=""/>
            </a:pPr>
            <a:r>
              <a:rPr b="0" lang="de-DE" sz="2000" spc="-1" strike="noStrike">
                <a:solidFill>
                  <a:schemeClr val="dk1"/>
                </a:solidFill>
                <a:latin typeface="Times New Roman"/>
              </a:rPr>
              <a:t>Dritte Ebene</a:t>
            </a:r>
            <a:endParaRPr b="0" lang="en-US" sz="2000" spc="-1" strike="noStrike">
              <a:solidFill>
                <a:schemeClr val="dk1"/>
              </a:solidFill>
              <a:latin typeface="Times New Roman"/>
            </a:endParaRPr>
          </a:p>
          <a:p>
            <a:pPr lvl="3" marL="1600200" indent="-228600">
              <a:lnSpc>
                <a:spcPct val="100000"/>
              </a:lnSpc>
              <a:spcBef>
                <a:spcPts val="360"/>
              </a:spcBef>
              <a:buClr>
                <a:srgbClr val="cc3300"/>
              </a:buClr>
              <a:buFont typeface="Symbol" charset="2"/>
              <a:buChar char=""/>
            </a:pPr>
            <a:r>
              <a:rPr b="0" lang="de-DE" sz="1800" spc="-1" strike="noStrike">
                <a:solidFill>
                  <a:schemeClr val="dk1"/>
                </a:solidFill>
                <a:latin typeface="Times New Roman"/>
              </a:rPr>
              <a:t>Vierte Ebene</a:t>
            </a:r>
            <a:endParaRPr b="0" lang="en-US" sz="1800" spc="-1" strike="noStrike">
              <a:solidFill>
                <a:schemeClr val="dk1"/>
              </a:solidFill>
              <a:latin typeface="Times New Roman"/>
            </a:endParaRPr>
          </a:p>
          <a:p>
            <a:pPr lvl="4" marL="2057400" indent="-228600">
              <a:lnSpc>
                <a:spcPct val="100000"/>
              </a:lnSpc>
              <a:spcBef>
                <a:spcPts val="360"/>
              </a:spcBef>
              <a:buClr>
                <a:srgbClr val="cc3300"/>
              </a:buClr>
              <a:buFont typeface="Symbol" charset="2"/>
              <a:buChar char=""/>
            </a:pPr>
            <a:r>
              <a:rPr b="0" lang="de-DE" sz="1800" spc="-1" strike="noStrike">
                <a:solidFill>
                  <a:schemeClr val="dk1"/>
                </a:solidFill>
                <a:latin typeface="Times New Roman"/>
              </a:rPr>
              <a:t>Fünfte Ebene</a:t>
            </a:r>
            <a:endParaRPr b="0" lang="en-US" sz="18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46" name="Text Box 14"/>
          <p:cNvSpPr/>
          <p:nvPr/>
        </p:nvSpPr>
        <p:spPr>
          <a:xfrm>
            <a:off x="762120" y="6248520"/>
            <a:ext cx="609120" cy="261720"/>
          </a:xfrm>
          <a:prstGeom prst="rect">
            <a:avLst/>
          </a:prstGeom>
          <a:noFill/>
          <a:ln w="9525">
            <a:noFill/>
          </a:ln>
        </p:spPr>
        <p:style>
          <a:lnRef idx="0"/>
          <a:fillRef idx="0"/>
          <a:effectRef idx="0"/>
          <a:fontRef idx="minor"/>
        </p:style>
        <p:txBody>
          <a:bodyPr lIns="90000" rIns="90000" tIns="45000" bIns="45000" anchor="t">
            <a:spAutoFit/>
          </a:bodyPr>
          <a:p>
            <a:pPr>
              <a:lnSpc>
                <a:spcPct val="100000"/>
              </a:lnSpc>
              <a:spcBef>
                <a:spcPts val="499"/>
              </a:spcBef>
            </a:pPr>
            <a:fld id="{7A177AB6-7B24-42E3-BEBA-76182B838BEA}" type="slidenum">
              <a:rPr b="0" lang="de-DE" sz="1000" spc="-1" strike="noStrike">
                <a:solidFill>
                  <a:schemeClr val="dk1"/>
                </a:solidFill>
                <a:latin typeface="Book Antiqua"/>
              </a:rPr>
              <a:t>&lt;number&gt;</a:t>
            </a:fld>
            <a:endParaRPr b="0" lang="en-GB" sz="1000" spc="-1" strike="noStrike">
              <a:solidFill>
                <a:srgbClr val="000000"/>
              </a:solidFill>
              <a:latin typeface="Arial"/>
            </a:endParaRPr>
          </a:p>
        </p:txBody>
      </p:sp>
      <p:pic>
        <p:nvPicPr>
          <p:cNvPr id="47" name="Picture 15" descr=""/>
          <p:cNvPicPr/>
          <p:nvPr/>
        </p:nvPicPr>
        <p:blipFill>
          <a:blip r:embed="rId2"/>
          <a:stretch/>
        </p:blipFill>
        <p:spPr>
          <a:xfrm>
            <a:off x="539640" y="606600"/>
            <a:ext cx="936360" cy="734760"/>
          </a:xfrm>
          <a:prstGeom prst="rect">
            <a:avLst/>
          </a:prstGeom>
          <a:ln w="0">
            <a:noFill/>
          </a:ln>
        </p:spPr>
      </p:pic>
      <p:sp>
        <p:nvSpPr>
          <p:cNvPr id="48" name="PlaceHolder 1"/>
          <p:cNvSpPr>
            <a:spLocks noGrp="1"/>
          </p:cNvSpPr>
          <p:nvPr>
            <p:ph type="title"/>
          </p:nvPr>
        </p:nvSpPr>
        <p:spPr>
          <a:xfrm>
            <a:off x="457200" y="274680"/>
            <a:ext cx="8229240" cy="1142640"/>
          </a:xfrm>
          <a:prstGeom prst="rect">
            <a:avLst/>
          </a:prstGeom>
          <a:noFill/>
          <a:ln w="0">
            <a:noFill/>
          </a:ln>
        </p:spPr>
        <p:txBody>
          <a:bodyPr numCol="1" spcCol="0" lIns="92160" rIns="92160" tIns="46080" bIns="46080" anchor="b">
            <a:noAutofit/>
          </a:bodyPr>
          <a:p>
            <a:pPr indent="0" algn="r">
              <a:lnSpc>
                <a:spcPct val="100000"/>
              </a:lnSpc>
              <a:buNone/>
            </a:pPr>
            <a:r>
              <a:rPr b="0" lang="de-DE" sz="2800" spc="-1" strike="noStrike">
                <a:solidFill>
                  <a:schemeClr val="dk2"/>
                </a:solidFill>
                <a:latin typeface="Arial"/>
              </a:rPr>
              <a:t>Titelmasterf</a:t>
            </a:r>
            <a:r>
              <a:rPr b="0" lang="de-DE" sz="2800" spc="-1" strike="noStrike">
                <a:solidFill>
                  <a:schemeClr val="dk2"/>
                </a:solidFill>
                <a:latin typeface="Arial"/>
              </a:rPr>
              <a:t>ormat </a:t>
            </a:r>
            <a:r>
              <a:rPr b="0" lang="de-DE" sz="2800" spc="-1" strike="noStrike">
                <a:solidFill>
                  <a:schemeClr val="dk2"/>
                </a:solidFill>
                <a:latin typeface="Arial"/>
              </a:rPr>
              <a:t>durch </a:t>
            </a:r>
            <a:r>
              <a:rPr b="0" lang="de-DE" sz="2800" spc="-1" strike="noStrike">
                <a:solidFill>
                  <a:schemeClr val="dk2"/>
                </a:solidFill>
                <a:latin typeface="Arial"/>
              </a:rPr>
              <a:t>Klicken </a:t>
            </a:r>
            <a:r>
              <a:rPr b="0" lang="de-DE" sz="2800" spc="-1" strike="noStrike">
                <a:solidFill>
                  <a:schemeClr val="dk2"/>
                </a:solidFill>
                <a:latin typeface="Arial"/>
              </a:rPr>
              <a:t>bearbeiten</a:t>
            </a:r>
            <a:endParaRPr b="0" lang="en-US" sz="2800" spc="-1" strike="noStrike">
              <a:solidFill>
                <a:schemeClr val="dk1"/>
              </a:solidFill>
              <a:latin typeface="Book Antiqua"/>
            </a:endParaRPr>
          </a:p>
        </p:txBody>
      </p:sp>
      <p:sp>
        <p:nvSpPr>
          <p:cNvPr id="49" name="PlaceHolder 2"/>
          <p:cNvSpPr>
            <a:spLocks noGrp="1"/>
          </p:cNvSpPr>
          <p:nvPr>
            <p:ph type="body"/>
          </p:nvPr>
        </p:nvSpPr>
        <p:spPr>
          <a:xfrm>
            <a:off x="457200" y="1535040"/>
            <a:ext cx="4039920" cy="639360"/>
          </a:xfrm>
          <a:prstGeom prst="rect">
            <a:avLst/>
          </a:prstGeom>
          <a:noFill/>
          <a:ln w="0">
            <a:noFill/>
          </a:ln>
        </p:spPr>
        <p:txBody>
          <a:bodyPr numCol="1" spcCol="0" lIns="92160" rIns="92160" tIns="46080" bIns="46080" anchor="b">
            <a:noAutofit/>
          </a:bodyPr>
          <a:p>
            <a:pPr indent="0">
              <a:lnSpc>
                <a:spcPct val="100000"/>
              </a:lnSpc>
              <a:spcBef>
                <a:spcPts val="479"/>
              </a:spcBef>
              <a:buNone/>
              <a:tabLst>
                <a:tab algn="l" pos="0"/>
              </a:tabLst>
            </a:pPr>
            <a:r>
              <a:rPr b="1" lang="de-DE" sz="2400" spc="-1" strike="noStrike">
                <a:solidFill>
                  <a:schemeClr val="dk1"/>
                </a:solidFill>
                <a:latin typeface="Times New Roman"/>
              </a:rPr>
              <a:t>Textmasterformate durch Klicken bearbeiten</a:t>
            </a:r>
            <a:endParaRPr b="0" lang="en-US" sz="2400" spc="-1" strike="noStrike">
              <a:solidFill>
                <a:schemeClr val="dk1"/>
              </a:solidFill>
              <a:latin typeface="Times New Roman"/>
            </a:endParaRPr>
          </a:p>
        </p:txBody>
      </p:sp>
      <p:sp>
        <p:nvSpPr>
          <p:cNvPr id="50" name="PlaceHolder 3"/>
          <p:cNvSpPr>
            <a:spLocks noGrp="1"/>
          </p:cNvSpPr>
          <p:nvPr>
            <p:ph type="body"/>
          </p:nvPr>
        </p:nvSpPr>
        <p:spPr>
          <a:xfrm>
            <a:off x="457200" y="2174760"/>
            <a:ext cx="4039920" cy="3951000"/>
          </a:xfrm>
          <a:prstGeom prst="rect">
            <a:avLst/>
          </a:prstGeom>
          <a:noFill/>
          <a:ln w="0">
            <a:noFill/>
          </a:ln>
        </p:spPr>
        <p:txBody>
          <a:bodyPr numCol="1" spcCol="0" lIns="92160" rIns="92160" tIns="46080" bIns="46080" anchor="t">
            <a:noAutofit/>
          </a:bodyPr>
          <a:p>
            <a:pPr marL="343080" indent="-343080">
              <a:lnSpc>
                <a:spcPct val="100000"/>
              </a:lnSpc>
              <a:spcBef>
                <a:spcPts val="479"/>
              </a:spcBef>
              <a:buClr>
                <a:srgbClr val="cc3300"/>
              </a:buClr>
              <a:buFont typeface="Symbol" charset="2"/>
              <a:buChar char=""/>
            </a:pPr>
            <a:r>
              <a:rPr b="0" lang="de-DE" sz="2400" spc="-1" strike="noStrike">
                <a:solidFill>
                  <a:schemeClr val="dk1"/>
                </a:solidFill>
                <a:latin typeface="Times New Roman"/>
              </a:rPr>
              <a:t>Textmasterformate durch Klicken bearbeiten</a:t>
            </a:r>
            <a:endParaRPr b="0" lang="en-US" sz="2400" spc="-1" strike="noStrike">
              <a:solidFill>
                <a:schemeClr val="dk1"/>
              </a:solidFill>
              <a:latin typeface="Times New Roman"/>
            </a:endParaRPr>
          </a:p>
          <a:p>
            <a:pPr lvl="1" marL="743040" indent="-285840">
              <a:lnSpc>
                <a:spcPct val="100000"/>
              </a:lnSpc>
              <a:spcBef>
                <a:spcPts val="400"/>
              </a:spcBef>
              <a:buClr>
                <a:srgbClr val="cc3300"/>
              </a:buClr>
              <a:buFont typeface="Symbol" charset="2"/>
              <a:buChar char=""/>
            </a:pPr>
            <a:r>
              <a:rPr b="0" lang="de-DE" sz="2000" spc="-1" strike="noStrike">
                <a:solidFill>
                  <a:schemeClr val="dk1"/>
                </a:solidFill>
                <a:latin typeface="Times New Roman"/>
              </a:rPr>
              <a:t>Zweite Ebene</a:t>
            </a:r>
            <a:endParaRPr b="0" lang="en-US" sz="2000" spc="-1" strike="noStrike">
              <a:solidFill>
                <a:schemeClr val="dk1"/>
              </a:solidFill>
              <a:latin typeface="Times New Roman"/>
            </a:endParaRPr>
          </a:p>
          <a:p>
            <a:pPr lvl="2" marL="1143000" indent="-228600">
              <a:lnSpc>
                <a:spcPct val="100000"/>
              </a:lnSpc>
              <a:spcBef>
                <a:spcPts val="360"/>
              </a:spcBef>
              <a:buClr>
                <a:srgbClr val="cc3300"/>
              </a:buClr>
              <a:buFont typeface="Symbol" charset="2"/>
              <a:buChar char=""/>
            </a:pPr>
            <a:r>
              <a:rPr b="0" lang="de-DE" sz="1800" spc="-1" strike="noStrike">
                <a:solidFill>
                  <a:schemeClr val="dk1"/>
                </a:solidFill>
                <a:latin typeface="Times New Roman"/>
              </a:rPr>
              <a:t>Dritte Ebene</a:t>
            </a:r>
            <a:endParaRPr b="0" lang="en-US" sz="1800" spc="-1" strike="noStrike">
              <a:solidFill>
                <a:schemeClr val="dk1"/>
              </a:solidFill>
              <a:latin typeface="Times New Roman"/>
            </a:endParaRPr>
          </a:p>
          <a:p>
            <a:pPr lvl="3" marL="1600200" indent="-228600">
              <a:lnSpc>
                <a:spcPct val="100000"/>
              </a:lnSpc>
              <a:spcBef>
                <a:spcPts val="320"/>
              </a:spcBef>
              <a:buClr>
                <a:srgbClr val="cc3300"/>
              </a:buClr>
              <a:buFont typeface="Symbol" charset="2"/>
              <a:buChar char=""/>
            </a:pPr>
            <a:r>
              <a:rPr b="0" lang="de-DE" sz="1600" spc="-1" strike="noStrike">
                <a:solidFill>
                  <a:schemeClr val="dk1"/>
                </a:solidFill>
                <a:latin typeface="Times New Roman"/>
              </a:rPr>
              <a:t>Vierte Ebene</a:t>
            </a:r>
            <a:endParaRPr b="0" lang="en-US" sz="1600" spc="-1" strike="noStrike">
              <a:solidFill>
                <a:schemeClr val="dk1"/>
              </a:solidFill>
              <a:latin typeface="Times New Roman"/>
            </a:endParaRPr>
          </a:p>
          <a:p>
            <a:pPr lvl="4" marL="2057400" indent="-228600">
              <a:lnSpc>
                <a:spcPct val="100000"/>
              </a:lnSpc>
              <a:spcBef>
                <a:spcPts val="320"/>
              </a:spcBef>
              <a:buClr>
                <a:srgbClr val="cc3300"/>
              </a:buClr>
              <a:buFont typeface="Symbol" charset="2"/>
              <a:buChar char=""/>
            </a:pPr>
            <a:r>
              <a:rPr b="0" lang="de-DE" sz="1600" spc="-1" strike="noStrike">
                <a:solidFill>
                  <a:schemeClr val="dk1"/>
                </a:solidFill>
                <a:latin typeface="Times New Roman"/>
              </a:rPr>
              <a:t>Fünfte Ebene</a:t>
            </a:r>
            <a:endParaRPr b="0" lang="en-US" sz="1600" spc="-1" strike="noStrike">
              <a:solidFill>
                <a:schemeClr val="dk1"/>
              </a:solidFill>
              <a:latin typeface="Times New Roman"/>
            </a:endParaRPr>
          </a:p>
        </p:txBody>
      </p:sp>
      <p:sp>
        <p:nvSpPr>
          <p:cNvPr id="51" name="PlaceHolder 4"/>
          <p:cNvSpPr>
            <a:spLocks noGrp="1"/>
          </p:cNvSpPr>
          <p:nvPr>
            <p:ph type="body"/>
          </p:nvPr>
        </p:nvSpPr>
        <p:spPr>
          <a:xfrm>
            <a:off x="4645080" y="1535040"/>
            <a:ext cx="4041360" cy="639360"/>
          </a:xfrm>
          <a:prstGeom prst="rect">
            <a:avLst/>
          </a:prstGeom>
          <a:noFill/>
          <a:ln w="0">
            <a:noFill/>
          </a:ln>
        </p:spPr>
        <p:txBody>
          <a:bodyPr numCol="1" spcCol="0" lIns="92160" rIns="92160" tIns="46080" bIns="46080" anchor="b">
            <a:noAutofit/>
          </a:bodyPr>
          <a:p>
            <a:pPr indent="0">
              <a:lnSpc>
                <a:spcPct val="100000"/>
              </a:lnSpc>
              <a:spcBef>
                <a:spcPts val="479"/>
              </a:spcBef>
              <a:buNone/>
              <a:tabLst>
                <a:tab algn="l" pos="0"/>
              </a:tabLst>
            </a:pPr>
            <a:r>
              <a:rPr b="1" lang="de-DE" sz="2400" spc="-1" strike="noStrike">
                <a:solidFill>
                  <a:schemeClr val="dk1"/>
                </a:solidFill>
                <a:latin typeface="Times New Roman"/>
              </a:rPr>
              <a:t>Textmasterformate durch Klicken bearbeiten</a:t>
            </a:r>
            <a:endParaRPr b="0" lang="en-US" sz="2400" spc="-1" strike="noStrike">
              <a:solidFill>
                <a:schemeClr val="dk1"/>
              </a:solidFill>
              <a:latin typeface="Times New Roman"/>
            </a:endParaRPr>
          </a:p>
        </p:txBody>
      </p:sp>
      <p:sp>
        <p:nvSpPr>
          <p:cNvPr id="52" name="PlaceHolder 5"/>
          <p:cNvSpPr>
            <a:spLocks noGrp="1"/>
          </p:cNvSpPr>
          <p:nvPr>
            <p:ph type="body"/>
          </p:nvPr>
        </p:nvSpPr>
        <p:spPr>
          <a:xfrm>
            <a:off x="4645080" y="2174760"/>
            <a:ext cx="4041360" cy="3951000"/>
          </a:xfrm>
          <a:prstGeom prst="rect">
            <a:avLst/>
          </a:prstGeom>
          <a:noFill/>
          <a:ln w="0">
            <a:noFill/>
          </a:ln>
        </p:spPr>
        <p:txBody>
          <a:bodyPr numCol="1" spcCol="0" lIns="92160" rIns="92160" tIns="46080" bIns="46080" anchor="t">
            <a:noAutofit/>
          </a:bodyPr>
          <a:p>
            <a:pPr marL="343080" indent="-343080">
              <a:lnSpc>
                <a:spcPct val="100000"/>
              </a:lnSpc>
              <a:spcBef>
                <a:spcPts val="479"/>
              </a:spcBef>
              <a:buClr>
                <a:srgbClr val="cc3300"/>
              </a:buClr>
              <a:buFont typeface="Symbol" charset="2"/>
              <a:buChar char=""/>
            </a:pPr>
            <a:r>
              <a:rPr b="0" lang="de-DE" sz="2400" spc="-1" strike="noStrike">
                <a:solidFill>
                  <a:schemeClr val="dk1"/>
                </a:solidFill>
                <a:latin typeface="Times New Roman"/>
              </a:rPr>
              <a:t>Textmasterformate durch Klicken bearbeiten</a:t>
            </a:r>
            <a:endParaRPr b="0" lang="en-US" sz="2400" spc="-1" strike="noStrike">
              <a:solidFill>
                <a:schemeClr val="dk1"/>
              </a:solidFill>
              <a:latin typeface="Times New Roman"/>
            </a:endParaRPr>
          </a:p>
          <a:p>
            <a:pPr lvl="1" marL="743040" indent="-285840">
              <a:lnSpc>
                <a:spcPct val="100000"/>
              </a:lnSpc>
              <a:spcBef>
                <a:spcPts val="400"/>
              </a:spcBef>
              <a:buClr>
                <a:srgbClr val="cc3300"/>
              </a:buClr>
              <a:buFont typeface="Symbol" charset="2"/>
              <a:buChar char=""/>
            </a:pPr>
            <a:r>
              <a:rPr b="0" lang="de-DE" sz="2000" spc="-1" strike="noStrike">
                <a:solidFill>
                  <a:schemeClr val="dk1"/>
                </a:solidFill>
                <a:latin typeface="Times New Roman"/>
              </a:rPr>
              <a:t>Zweite Ebene</a:t>
            </a:r>
            <a:endParaRPr b="0" lang="en-US" sz="2000" spc="-1" strike="noStrike">
              <a:solidFill>
                <a:schemeClr val="dk1"/>
              </a:solidFill>
              <a:latin typeface="Times New Roman"/>
            </a:endParaRPr>
          </a:p>
          <a:p>
            <a:pPr lvl="2" marL="1143000" indent="-228600">
              <a:lnSpc>
                <a:spcPct val="100000"/>
              </a:lnSpc>
              <a:spcBef>
                <a:spcPts val="360"/>
              </a:spcBef>
              <a:buClr>
                <a:srgbClr val="cc3300"/>
              </a:buClr>
              <a:buFont typeface="Symbol" charset="2"/>
              <a:buChar char=""/>
            </a:pPr>
            <a:r>
              <a:rPr b="0" lang="de-DE" sz="1800" spc="-1" strike="noStrike">
                <a:solidFill>
                  <a:schemeClr val="dk1"/>
                </a:solidFill>
                <a:latin typeface="Times New Roman"/>
              </a:rPr>
              <a:t>Dritte Ebene</a:t>
            </a:r>
            <a:endParaRPr b="0" lang="en-US" sz="1800" spc="-1" strike="noStrike">
              <a:solidFill>
                <a:schemeClr val="dk1"/>
              </a:solidFill>
              <a:latin typeface="Times New Roman"/>
            </a:endParaRPr>
          </a:p>
          <a:p>
            <a:pPr lvl="3" marL="1600200" indent="-228600">
              <a:lnSpc>
                <a:spcPct val="100000"/>
              </a:lnSpc>
              <a:spcBef>
                <a:spcPts val="320"/>
              </a:spcBef>
              <a:buClr>
                <a:srgbClr val="cc3300"/>
              </a:buClr>
              <a:buFont typeface="Symbol" charset="2"/>
              <a:buChar char=""/>
            </a:pPr>
            <a:r>
              <a:rPr b="0" lang="de-DE" sz="1600" spc="-1" strike="noStrike">
                <a:solidFill>
                  <a:schemeClr val="dk1"/>
                </a:solidFill>
                <a:latin typeface="Times New Roman"/>
              </a:rPr>
              <a:t>Vierte Ebene</a:t>
            </a:r>
            <a:endParaRPr b="0" lang="en-US" sz="1600" spc="-1" strike="noStrike">
              <a:solidFill>
                <a:schemeClr val="dk1"/>
              </a:solidFill>
              <a:latin typeface="Times New Roman"/>
            </a:endParaRPr>
          </a:p>
          <a:p>
            <a:pPr lvl="4" marL="2057400" indent="-228600">
              <a:lnSpc>
                <a:spcPct val="100000"/>
              </a:lnSpc>
              <a:spcBef>
                <a:spcPts val="320"/>
              </a:spcBef>
              <a:buClr>
                <a:srgbClr val="cc3300"/>
              </a:buClr>
              <a:buFont typeface="Symbol" charset="2"/>
              <a:buChar char=""/>
            </a:pPr>
            <a:r>
              <a:rPr b="0" lang="de-DE" sz="1600" spc="-1" strike="noStrike">
                <a:solidFill>
                  <a:schemeClr val="dk1"/>
                </a:solidFill>
                <a:latin typeface="Times New Roman"/>
              </a:rPr>
              <a:t>Fünfte Ebene</a:t>
            </a:r>
            <a:endParaRPr b="0" lang="en-US" sz="1600" spc="-1" strike="noStrike">
              <a:solidFill>
                <a:schemeClr val="dk1"/>
              </a:solidFill>
              <a:latin typeface="Times New Roman"/>
            </a:endParaRPr>
          </a:p>
        </p:txBody>
      </p:sp>
    </p:spTree>
  </p:cSld>
  <p:clrMap bg1="lt1" bg2="lt2" tx1="dk1"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hyperlink" Target="https://tub-ensys.github.io/" TargetMode="External"/><Relationship Id="rId2" Type="http://schemas.openxmlformats.org/officeDocument/2006/relationships/slideLayout" Target="../slideLayouts/slideLayout1.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0.xml"/>
</Relationships>
</file>

<file path=ppt/slides/_rels/slide1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4.png"/><Relationship Id="rId3" Type="http://schemas.openxmlformats.org/officeDocument/2006/relationships/slideLayout" Target="../slideLayouts/slideLayout10.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9.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0.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22.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10.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0.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PlaceHolder 1"/>
          <p:cNvSpPr>
            <a:spLocks noGrp="1"/>
          </p:cNvSpPr>
          <p:nvPr>
            <p:ph type="title"/>
          </p:nvPr>
        </p:nvSpPr>
        <p:spPr>
          <a:xfrm>
            <a:off x="1920960" y="1262160"/>
            <a:ext cx="6800400" cy="2493720"/>
          </a:xfrm>
          <a:prstGeom prst="rect">
            <a:avLst/>
          </a:prstGeom>
          <a:noFill/>
          <a:ln w="0">
            <a:noFill/>
          </a:ln>
        </p:spPr>
        <p:txBody>
          <a:bodyPr numCol="1" spcCol="0" lIns="92160" rIns="92160" tIns="46080" bIns="46080" anchor="b">
            <a:noAutofit/>
          </a:bodyPr>
          <a:p>
            <a:pPr indent="0" algn="r">
              <a:lnSpc>
                <a:spcPct val="100000"/>
              </a:lnSpc>
              <a:buNone/>
            </a:pPr>
            <a:r>
              <a:rPr b="1" lang="de-DE" sz="2800" spc="-1" strike="noStrike">
                <a:solidFill>
                  <a:schemeClr val="dk2"/>
                </a:solidFill>
                <a:latin typeface="Arial"/>
              </a:rPr>
              <a:t>Wirtschaftliche Grundlagen</a:t>
            </a:r>
            <a:br>
              <a:rPr sz="2800"/>
            </a:br>
            <a:r>
              <a:rPr b="0" lang="de-DE" sz="2400" spc="-1" strike="noStrike">
                <a:solidFill>
                  <a:schemeClr val="dk2"/>
                </a:solidFill>
                <a:latin typeface="Arial"/>
              </a:rPr>
              <a:t>im Sommersemester 2026</a:t>
            </a:r>
            <a:br>
              <a:rPr sz="2400"/>
            </a:br>
            <a:br>
              <a:rPr sz="2400"/>
            </a:br>
            <a:r>
              <a:rPr b="1" lang="de-DE" sz="2400" spc="-1" strike="noStrike">
                <a:solidFill>
                  <a:schemeClr val="dk2"/>
                </a:solidFill>
                <a:latin typeface="Arial"/>
              </a:rPr>
              <a:t>Unternehmensformen</a:t>
            </a:r>
            <a:endParaRPr b="0" lang="en-US" sz="2400" spc="-1" strike="noStrike">
              <a:solidFill>
                <a:schemeClr val="dk1"/>
              </a:solidFill>
              <a:latin typeface="Book Antiqua"/>
            </a:endParaRPr>
          </a:p>
        </p:txBody>
      </p:sp>
      <p:sp>
        <p:nvSpPr>
          <p:cNvPr id="77" name="Rectangle 7"/>
          <p:cNvSpPr/>
          <p:nvPr/>
        </p:nvSpPr>
        <p:spPr>
          <a:xfrm>
            <a:off x="863640" y="5060880"/>
            <a:ext cx="5868360" cy="528120"/>
          </a:xfrm>
          <a:prstGeom prst="rect">
            <a:avLst/>
          </a:prstGeom>
          <a:noFill/>
          <a:ln w="0">
            <a:noFill/>
          </a:ln>
        </p:spPr>
        <p:style>
          <a:lnRef idx="0"/>
          <a:fillRef idx="0"/>
          <a:effectRef idx="0"/>
          <a:fontRef idx="minor"/>
        </p:style>
        <p:txBody>
          <a:bodyPr lIns="90000" rIns="90000" tIns="45000" bIns="45000" anchor="t">
            <a:spAutoFit/>
          </a:bodyPr>
          <a:p>
            <a:pPr defTabSz="1047600">
              <a:lnSpc>
                <a:spcPct val="90000"/>
              </a:lnSpc>
            </a:pPr>
            <a:r>
              <a:rPr b="0" lang="de-DE" sz="1600" spc="-1" strike="noStrike">
                <a:solidFill>
                  <a:schemeClr val="dk1">
                    <a:lumMod val="75000"/>
                    <a:lumOff val="25000"/>
                  </a:schemeClr>
                </a:solidFill>
                <a:latin typeface="Arial"/>
              </a:rPr>
              <a:t>Prof. Tom Brown</a:t>
            </a:r>
            <a:endParaRPr b="0" lang="en-GB" sz="1600" spc="-1" strike="noStrike">
              <a:solidFill>
                <a:srgbClr val="000000"/>
              </a:solidFill>
              <a:latin typeface="Arial"/>
            </a:endParaRPr>
          </a:p>
          <a:p>
            <a:pPr defTabSz="1047600">
              <a:lnSpc>
                <a:spcPct val="90000"/>
              </a:lnSpc>
            </a:pPr>
            <a:r>
              <a:rPr b="0" lang="de-DE" sz="1600" spc="-1" strike="noStrike">
                <a:solidFill>
                  <a:schemeClr val="dk1">
                    <a:lumMod val="75000"/>
                    <a:lumOff val="25000"/>
                  </a:schemeClr>
                </a:solidFill>
                <a:latin typeface="Arial"/>
              </a:rPr>
              <a:t>Fachgebiet </a:t>
            </a:r>
            <a:r>
              <a:rPr b="0" lang="de-DE" sz="1600" spc="-1" strike="noStrike" u="sng">
                <a:solidFill>
                  <a:schemeClr val="dk1">
                    <a:lumMod val="75000"/>
                    <a:lumOff val="25000"/>
                  </a:schemeClr>
                </a:solidFill>
                <a:uFillTx/>
                <a:latin typeface="Arial"/>
                <a:hlinkClick r:id="rId1"/>
              </a:rPr>
              <a:t>Digitaler Wandel in Energiesystemen</a:t>
            </a:r>
            <a:r>
              <a:rPr b="0" lang="de-DE" sz="1600" spc="-1" strike="noStrike">
                <a:solidFill>
                  <a:schemeClr val="dk1">
                    <a:lumMod val="75000"/>
                    <a:lumOff val="25000"/>
                  </a:schemeClr>
                </a:solidFill>
                <a:latin typeface="Arial"/>
              </a:rPr>
              <a:t> / TU Berlin</a:t>
            </a: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Personen- und Kapitalgesellschaften</a:t>
            </a:r>
            <a:endParaRPr b="0" lang="en-US" sz="2400" spc="-1" strike="noStrike">
              <a:solidFill>
                <a:schemeClr val="dk1"/>
              </a:solidFill>
              <a:latin typeface="Book Antiqua"/>
            </a:endParaRPr>
          </a:p>
        </p:txBody>
      </p:sp>
      <p:sp>
        <p:nvSpPr>
          <p:cNvPr id="115"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116" name="Rectangle 3"/>
          <p:cNvSpPr/>
          <p:nvPr/>
        </p:nvSpPr>
        <p:spPr>
          <a:xfrm>
            <a:off x="1547640" y="1684440"/>
            <a:ext cx="6933960" cy="484056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320"/>
              </a:spcBef>
              <a:tabLst>
                <a:tab algn="l" pos="0"/>
              </a:tabLst>
            </a:pPr>
            <a:endParaRPr b="0" lang="de-DE" sz="1600" spc="-1" strike="noStrike">
              <a:solidFill>
                <a:schemeClr val="dk1"/>
              </a:solidFill>
              <a:latin typeface="Arial"/>
            </a:endParaRPr>
          </a:p>
        </p:txBody>
      </p:sp>
      <p:sp>
        <p:nvSpPr>
          <p:cNvPr id="117" name="Text Box 10"/>
          <p:cNvSpPr/>
          <p:nvPr/>
        </p:nvSpPr>
        <p:spPr>
          <a:xfrm>
            <a:off x="1016280" y="1908000"/>
            <a:ext cx="3024000" cy="363960"/>
          </a:xfrm>
          <a:prstGeom prst="rect">
            <a:avLst/>
          </a:prstGeom>
          <a:solidFill>
            <a:srgbClr val="ffffa3"/>
          </a:solidFill>
          <a:ln w="9525">
            <a:solidFill>
              <a:srgbClr val="000000"/>
            </a:solidFill>
            <a:miter/>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u="sng">
                <a:solidFill>
                  <a:schemeClr val="dk1"/>
                </a:solidFill>
                <a:uFillTx/>
                <a:latin typeface="Arial"/>
              </a:rPr>
              <a:t>Personengesellschaft</a:t>
            </a:r>
            <a:endParaRPr b="0" lang="en-GB" sz="1800" spc="-1" strike="noStrike">
              <a:solidFill>
                <a:srgbClr val="000000"/>
              </a:solidFill>
              <a:latin typeface="Arial"/>
            </a:endParaRPr>
          </a:p>
        </p:txBody>
      </p:sp>
      <p:sp>
        <p:nvSpPr>
          <p:cNvPr id="118" name="Text Box 5"/>
          <p:cNvSpPr/>
          <p:nvPr/>
        </p:nvSpPr>
        <p:spPr>
          <a:xfrm>
            <a:off x="5588280" y="1901160"/>
            <a:ext cx="2285640" cy="363960"/>
          </a:xfrm>
          <a:prstGeom prst="rect">
            <a:avLst/>
          </a:prstGeom>
          <a:solidFill>
            <a:srgbClr val="ffffa3"/>
          </a:solidFill>
          <a:ln w="9525">
            <a:solidFill>
              <a:srgbClr val="000000"/>
            </a:solidFill>
            <a:miter/>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u="sng">
                <a:solidFill>
                  <a:schemeClr val="dk1"/>
                </a:solidFill>
                <a:uFillTx/>
                <a:latin typeface="Arial"/>
              </a:rPr>
              <a:t>Kapitalgesellschaft</a:t>
            </a:r>
            <a:endParaRPr b="0" lang="en-GB" sz="1800" spc="-1" strike="noStrike">
              <a:solidFill>
                <a:srgbClr val="000000"/>
              </a:solidFill>
              <a:latin typeface="Arial"/>
            </a:endParaRPr>
          </a:p>
        </p:txBody>
      </p:sp>
      <p:sp>
        <p:nvSpPr>
          <p:cNvPr id="119" name="Rectangle 3"/>
          <p:cNvSpPr/>
          <p:nvPr/>
        </p:nvSpPr>
        <p:spPr>
          <a:xfrm>
            <a:off x="683640" y="2541240"/>
            <a:ext cx="3979080" cy="3024000"/>
          </a:xfrm>
          <a:prstGeom prst="rect">
            <a:avLst/>
          </a:prstGeom>
          <a:noFill/>
          <a:ln w="0">
            <a:noFill/>
          </a:ln>
        </p:spPr>
        <p:style>
          <a:lnRef idx="0"/>
          <a:fillRef idx="0"/>
          <a:effectRef idx="0"/>
          <a:fontRef idx="minor"/>
        </p:style>
        <p:txBody>
          <a:bodyPr lIns="90000" rIns="90000" tIns="45000" bIns="45000" anchor="t">
            <a:noAutofit/>
          </a:bodyPr>
          <a:p>
            <a:pPr marL="343080" indent="-343080">
              <a:lnSpc>
                <a:spcPct val="100000"/>
              </a:lnSpc>
              <a:spcBef>
                <a:spcPts val="320"/>
              </a:spcBef>
              <a:buClr>
                <a:srgbClr val="cc3300"/>
              </a:buClr>
              <a:buFont typeface="Symbol" charset="2"/>
              <a:buChar char=""/>
            </a:pPr>
            <a:r>
              <a:rPr b="0" lang="de-DE" sz="1600" spc="-1" strike="noStrike">
                <a:solidFill>
                  <a:schemeClr val="dk1"/>
                </a:solidFill>
                <a:latin typeface="Arial"/>
              </a:rPr>
              <a:t>Zusammenschluss aus mindestens zwei Rechtsträgern, die einen gemeinsamen Zweck verfolgen</a:t>
            </a:r>
            <a:endParaRPr b="0" lang="en-GB" sz="1600" spc="-1" strike="noStrike">
              <a:solidFill>
                <a:srgbClr val="000000"/>
              </a:solidFill>
              <a:latin typeface="Arial"/>
            </a:endParaRPr>
          </a:p>
          <a:p>
            <a:pPr>
              <a:lnSpc>
                <a:spcPct val="100000"/>
              </a:lnSpc>
              <a:spcBef>
                <a:spcPts val="320"/>
              </a:spcBef>
            </a:pP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pPr>
            <a:r>
              <a:rPr b="1" lang="de-DE" sz="1600" spc="-1" strike="noStrike">
                <a:solidFill>
                  <a:srgbClr val="c00000"/>
                </a:solidFill>
                <a:latin typeface="Arial"/>
              </a:rPr>
              <a:t>Haftung</a:t>
            </a:r>
            <a:r>
              <a:rPr b="0" lang="de-DE" sz="1600" spc="-1" strike="noStrike">
                <a:solidFill>
                  <a:schemeClr val="dk1"/>
                </a:solidFill>
                <a:latin typeface="Arial"/>
              </a:rPr>
              <a:t>: mindestens eine Person haftet </a:t>
            </a:r>
            <a:r>
              <a:rPr b="1" lang="de-DE" sz="1600" spc="-1" strike="noStrike">
                <a:solidFill>
                  <a:srgbClr val="c00000"/>
                </a:solidFill>
                <a:latin typeface="Arial"/>
              </a:rPr>
              <a:t>unbeschränkt</a:t>
            </a:r>
            <a:r>
              <a:rPr b="0" lang="de-DE" sz="1600" spc="-1" strike="noStrike">
                <a:solidFill>
                  <a:schemeClr val="dk1"/>
                </a:solidFill>
                <a:latin typeface="Arial"/>
              </a:rPr>
              <a:t> mit Privatvermögen</a:t>
            </a:r>
            <a:endParaRPr b="0" lang="en-GB" sz="1600" spc="-1" strike="noStrike">
              <a:solidFill>
                <a:srgbClr val="000000"/>
              </a:solidFill>
              <a:latin typeface="Arial"/>
            </a:endParaRPr>
          </a:p>
          <a:p>
            <a:pPr>
              <a:lnSpc>
                <a:spcPct val="100000"/>
              </a:lnSpc>
              <a:spcBef>
                <a:spcPts val="320"/>
              </a:spcBef>
            </a:pP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pPr>
            <a:r>
              <a:rPr b="0" lang="de-DE" sz="1600" spc="-1" strike="noStrike">
                <a:solidFill>
                  <a:schemeClr val="dk1"/>
                </a:solidFill>
                <a:latin typeface="Arial"/>
              </a:rPr>
              <a:t>Kein Mindestkapital nötig</a:t>
            </a:r>
            <a:endParaRPr b="0" lang="en-GB" sz="1600" spc="-1" strike="noStrike">
              <a:solidFill>
                <a:srgbClr val="000000"/>
              </a:solidFill>
              <a:latin typeface="Arial"/>
            </a:endParaRPr>
          </a:p>
          <a:p>
            <a:pPr>
              <a:lnSpc>
                <a:spcPct val="100000"/>
              </a:lnSpc>
              <a:spcBef>
                <a:spcPts val="320"/>
              </a:spcBef>
            </a:pP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pPr>
            <a:r>
              <a:rPr b="0" lang="de-DE" sz="1600" spc="-1" strike="noStrike">
                <a:solidFill>
                  <a:schemeClr val="dk1"/>
                </a:solidFill>
                <a:latin typeface="Arial"/>
              </a:rPr>
              <a:t>keine juristische Person</a:t>
            </a:r>
            <a:endParaRPr b="0" lang="en-GB" sz="1600" spc="-1" strike="noStrike">
              <a:solidFill>
                <a:srgbClr val="000000"/>
              </a:solidFill>
              <a:latin typeface="Arial"/>
            </a:endParaRPr>
          </a:p>
          <a:p>
            <a:pPr>
              <a:lnSpc>
                <a:spcPct val="100000"/>
              </a:lnSpc>
              <a:spcBef>
                <a:spcPts val="320"/>
              </a:spcBef>
              <a:tabLst>
                <a:tab algn="l" pos="0"/>
              </a:tabLst>
            </a:pP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0" lang="de-DE" sz="1600" spc="-1" strike="noStrike">
                <a:solidFill>
                  <a:schemeClr val="dk1"/>
                </a:solidFill>
                <a:latin typeface="Arial"/>
              </a:rPr>
              <a:t>einfache Gründung</a:t>
            </a:r>
            <a:endParaRPr b="0" lang="en-GB" sz="1600" spc="-1" strike="noStrike">
              <a:solidFill>
                <a:srgbClr val="000000"/>
              </a:solidFill>
              <a:latin typeface="Arial"/>
            </a:endParaRPr>
          </a:p>
        </p:txBody>
      </p:sp>
      <p:sp>
        <p:nvSpPr>
          <p:cNvPr id="120" name="Rectangle 3"/>
          <p:cNvSpPr/>
          <p:nvPr/>
        </p:nvSpPr>
        <p:spPr>
          <a:xfrm>
            <a:off x="5028480" y="2537640"/>
            <a:ext cx="3453120" cy="2693160"/>
          </a:xfrm>
          <a:prstGeom prst="rect">
            <a:avLst/>
          </a:prstGeom>
          <a:noFill/>
          <a:ln w="0">
            <a:noFill/>
          </a:ln>
        </p:spPr>
        <p:style>
          <a:lnRef idx="0"/>
          <a:fillRef idx="0"/>
          <a:effectRef idx="0"/>
          <a:fontRef idx="minor"/>
        </p:style>
        <p:txBody>
          <a:bodyPr lIns="90000" rIns="90000" tIns="45000" bIns="45000" anchor="t">
            <a:noAutofit/>
          </a:bodyPr>
          <a:p>
            <a:pPr marL="343080" indent="-343080">
              <a:lnSpc>
                <a:spcPct val="100000"/>
              </a:lnSpc>
              <a:spcBef>
                <a:spcPts val="320"/>
              </a:spcBef>
              <a:buClr>
                <a:srgbClr val="cc3300"/>
              </a:buClr>
              <a:buFont typeface="Symbol" charset="2"/>
              <a:buChar char=""/>
            </a:pPr>
            <a:r>
              <a:rPr b="1" lang="de-DE" sz="1600" spc="-1" strike="noStrike">
                <a:solidFill>
                  <a:srgbClr val="c00000"/>
                </a:solidFill>
                <a:latin typeface="Arial"/>
              </a:rPr>
              <a:t>Haftung</a:t>
            </a:r>
            <a:r>
              <a:rPr b="0" lang="de-DE" sz="1600" spc="-1" strike="noStrike">
                <a:solidFill>
                  <a:schemeClr val="dk1"/>
                </a:solidFill>
                <a:latin typeface="Arial"/>
              </a:rPr>
              <a:t>: </a:t>
            </a:r>
            <a:r>
              <a:rPr b="1" lang="de-DE" sz="1600" spc="-1" strike="noStrike">
                <a:solidFill>
                  <a:srgbClr val="c00000"/>
                </a:solidFill>
                <a:latin typeface="Arial"/>
              </a:rPr>
              <a:t>beschränkt</a:t>
            </a:r>
            <a:r>
              <a:rPr b="0" lang="de-DE" sz="1600" spc="-1" strike="noStrike">
                <a:solidFill>
                  <a:schemeClr val="dk1"/>
                </a:solidFill>
                <a:latin typeface="Arial"/>
              </a:rPr>
              <a:t> auf gezeichnetes Kapital (Stammkapital für GmbH, Grundkapital für AG)</a:t>
            </a:r>
            <a:endParaRPr b="0" lang="en-GB" sz="1600" spc="-1" strike="noStrike">
              <a:solidFill>
                <a:srgbClr val="000000"/>
              </a:solidFill>
              <a:latin typeface="Arial"/>
            </a:endParaRPr>
          </a:p>
          <a:p>
            <a:pPr>
              <a:lnSpc>
                <a:spcPct val="100000"/>
              </a:lnSpc>
              <a:spcBef>
                <a:spcPts val="320"/>
              </a:spcBef>
            </a:pP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pPr>
            <a:r>
              <a:rPr b="0" lang="de-DE" sz="1600" spc="-1" strike="noStrike">
                <a:solidFill>
                  <a:schemeClr val="dk1"/>
                </a:solidFill>
                <a:latin typeface="Arial"/>
              </a:rPr>
              <a:t>Vorschrift Mindestkapital (€25.000 für GmbH, €1 für UG, €50.000 für AG)</a:t>
            </a:r>
            <a:endParaRPr b="0" lang="en-GB" sz="1600" spc="-1" strike="noStrike">
              <a:solidFill>
                <a:srgbClr val="000000"/>
              </a:solidFill>
              <a:latin typeface="Arial"/>
            </a:endParaRPr>
          </a:p>
          <a:p>
            <a:pPr>
              <a:lnSpc>
                <a:spcPct val="100000"/>
              </a:lnSpc>
              <a:spcBef>
                <a:spcPts val="320"/>
              </a:spcBef>
            </a:pP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pPr>
            <a:r>
              <a:rPr b="0" lang="de-DE" sz="1600" spc="-1" strike="noStrike">
                <a:solidFill>
                  <a:schemeClr val="dk1"/>
                </a:solidFill>
                <a:latin typeface="Arial"/>
              </a:rPr>
              <a:t>juristische Person (eigene Rechte und Pflichten, kann klagen und verklagt werden)</a:t>
            </a:r>
            <a:endParaRPr b="0" lang="en-GB" sz="1600" spc="-1" strike="noStrike">
              <a:solidFill>
                <a:srgbClr val="000000"/>
              </a:solidFill>
              <a:latin typeface="Arial"/>
            </a:endParaRPr>
          </a:p>
          <a:p>
            <a:pPr>
              <a:lnSpc>
                <a:spcPct val="100000"/>
              </a:lnSpc>
              <a:spcBef>
                <a:spcPts val="320"/>
              </a:spcBef>
            </a:pP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pPr>
            <a:r>
              <a:rPr b="0" lang="de-DE" sz="1600" spc="-1" strike="noStrike">
                <a:solidFill>
                  <a:schemeClr val="dk1"/>
                </a:solidFill>
                <a:latin typeface="Arial"/>
              </a:rPr>
              <a:t>aufwendige Gründung</a:t>
            </a: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Gesellschaft bürgerlichen Rechts (§ 705 BGB)</a:t>
            </a:r>
            <a:endParaRPr b="0" lang="en-US" sz="2400" spc="-1" strike="noStrike">
              <a:solidFill>
                <a:schemeClr val="dk1"/>
              </a:solidFill>
              <a:latin typeface="Book Antiqua"/>
            </a:endParaRPr>
          </a:p>
        </p:txBody>
      </p:sp>
      <p:sp>
        <p:nvSpPr>
          <p:cNvPr id="122"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123" name="Rectangle 3"/>
          <p:cNvSpPr/>
          <p:nvPr/>
        </p:nvSpPr>
        <p:spPr>
          <a:xfrm>
            <a:off x="1547640" y="1684440"/>
            <a:ext cx="6933960" cy="484056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360"/>
              </a:spcBef>
              <a:tabLst>
                <a:tab algn="l" pos="0"/>
              </a:tabLst>
            </a:pPr>
            <a:endParaRPr b="0" lang="en-GB" sz="1800" spc="-1" strike="noStrike">
              <a:solidFill>
                <a:srgbClr val="000000"/>
              </a:solidFill>
              <a:latin typeface="Arial"/>
            </a:endParaRPr>
          </a:p>
          <a:p>
            <a:pPr marL="285840" indent="-285840">
              <a:lnSpc>
                <a:spcPct val="100000"/>
              </a:lnSpc>
              <a:spcBef>
                <a:spcPts val="360"/>
              </a:spcBef>
              <a:buClr>
                <a:srgbClr val="cc3300"/>
              </a:buClr>
              <a:buFont typeface="Arial"/>
              <a:buChar char="•"/>
              <a:tabLst>
                <a:tab algn="l" pos="0"/>
              </a:tabLst>
            </a:pPr>
            <a:r>
              <a:rPr b="0" lang="de-DE" sz="1800" spc="-1" strike="noStrike">
                <a:solidFill>
                  <a:schemeClr val="dk1"/>
                </a:solidFill>
                <a:latin typeface="Arial"/>
              </a:rPr>
              <a:t>„</a:t>
            </a:r>
            <a:r>
              <a:rPr b="0" lang="de-DE" sz="1800" spc="-1" strike="noStrike">
                <a:solidFill>
                  <a:schemeClr val="dk1"/>
                </a:solidFill>
                <a:latin typeface="Arial"/>
              </a:rPr>
              <a:t>mehrere Personen verpflichten sich gegenseitig die Erreichung eines gemeinsamen Zweckes in einer bestimmten Weise zu fördern“</a:t>
            </a:r>
            <a:endParaRPr b="0" lang="en-GB" sz="1800" spc="-1" strike="noStrike">
              <a:solidFill>
                <a:srgbClr val="000000"/>
              </a:solidFill>
              <a:latin typeface="Arial"/>
            </a:endParaRPr>
          </a:p>
          <a:p>
            <a:pPr marL="285840" indent="-285840">
              <a:lnSpc>
                <a:spcPct val="100000"/>
              </a:lnSpc>
              <a:spcBef>
                <a:spcPts val="360"/>
              </a:spcBef>
              <a:buClr>
                <a:srgbClr val="cc3300"/>
              </a:buClr>
              <a:buFont typeface="Arial"/>
              <a:buChar char="•"/>
              <a:tabLst>
                <a:tab algn="l" pos="0"/>
              </a:tabLst>
            </a:pPr>
            <a:r>
              <a:rPr b="0" lang="de-DE" sz="1800" spc="-1" strike="noStrike">
                <a:solidFill>
                  <a:schemeClr val="dk1"/>
                </a:solidFill>
                <a:latin typeface="Arial"/>
              </a:rPr>
              <a:t>konkludentes Handeln / Gesellschaftsvertrag</a:t>
            </a:r>
            <a:endParaRPr b="0" lang="en-GB" sz="1800" spc="-1" strike="noStrike">
              <a:solidFill>
                <a:srgbClr val="000000"/>
              </a:solidFill>
              <a:latin typeface="Arial"/>
            </a:endParaRPr>
          </a:p>
          <a:p>
            <a:pPr marL="285840" indent="-285840">
              <a:lnSpc>
                <a:spcPct val="100000"/>
              </a:lnSpc>
              <a:spcBef>
                <a:spcPts val="360"/>
              </a:spcBef>
              <a:buClr>
                <a:srgbClr val="cc3300"/>
              </a:buClr>
              <a:buFont typeface="Arial"/>
              <a:buChar char="•"/>
              <a:tabLst>
                <a:tab algn="l" pos="0"/>
              </a:tabLst>
            </a:pPr>
            <a:r>
              <a:rPr b="0" lang="de-DE" sz="1800" spc="-1" strike="noStrike">
                <a:solidFill>
                  <a:schemeClr val="dk1"/>
                </a:solidFill>
                <a:latin typeface="Arial"/>
              </a:rPr>
              <a:t>einfache Gründung</a:t>
            </a:r>
            <a:endParaRPr b="0" lang="en-GB" sz="1800" spc="-1" strike="noStrike">
              <a:solidFill>
                <a:srgbClr val="000000"/>
              </a:solidFill>
              <a:latin typeface="Arial"/>
            </a:endParaRPr>
          </a:p>
          <a:p>
            <a:pPr marL="285840" indent="-285840">
              <a:lnSpc>
                <a:spcPct val="100000"/>
              </a:lnSpc>
              <a:spcBef>
                <a:spcPts val="360"/>
              </a:spcBef>
              <a:buClr>
                <a:srgbClr val="cc3300"/>
              </a:buClr>
              <a:buFont typeface="Arial"/>
              <a:buChar char="•"/>
              <a:tabLst>
                <a:tab algn="l" pos="0"/>
              </a:tabLst>
            </a:pPr>
            <a:r>
              <a:rPr b="0" lang="de-DE" sz="1800" spc="-1" strike="noStrike">
                <a:solidFill>
                  <a:schemeClr val="dk1"/>
                </a:solidFill>
                <a:latin typeface="Arial"/>
              </a:rPr>
              <a:t>Anteile am Gewinn / Verlust und an der Liquidation</a:t>
            </a:r>
            <a:endParaRPr b="0" lang="en-GB" sz="1800" spc="-1" strike="noStrike">
              <a:solidFill>
                <a:srgbClr val="000000"/>
              </a:solidFill>
              <a:latin typeface="Arial"/>
            </a:endParaRPr>
          </a:p>
          <a:p>
            <a:pPr marL="285840" indent="-285840">
              <a:lnSpc>
                <a:spcPct val="100000"/>
              </a:lnSpc>
              <a:spcBef>
                <a:spcPts val="360"/>
              </a:spcBef>
              <a:buClr>
                <a:srgbClr val="cc3300"/>
              </a:buClr>
              <a:buFont typeface="Arial"/>
              <a:buChar char="•"/>
              <a:tabLst>
                <a:tab algn="l" pos="0"/>
              </a:tabLst>
            </a:pPr>
            <a:r>
              <a:rPr b="0" lang="de-DE" sz="1800" spc="-1" strike="noStrike">
                <a:solidFill>
                  <a:schemeClr val="dk1"/>
                </a:solidFill>
                <a:latin typeface="Arial"/>
              </a:rPr>
              <a:t>jeder Gesellschafter haftet mit seinem Privatvermögen für alle</a:t>
            </a:r>
            <a:endParaRPr b="0" lang="en-GB" sz="1800" spc="-1" strike="noStrike">
              <a:solidFill>
                <a:srgbClr val="000000"/>
              </a:solidFill>
              <a:latin typeface="Arial"/>
            </a:endParaRPr>
          </a:p>
          <a:p>
            <a:pPr marL="285840" indent="-285840">
              <a:lnSpc>
                <a:spcPct val="100000"/>
              </a:lnSpc>
              <a:spcBef>
                <a:spcPts val="360"/>
              </a:spcBef>
              <a:buClr>
                <a:srgbClr val="cc3300"/>
              </a:buClr>
              <a:buFont typeface="Arial"/>
              <a:buChar char="•"/>
              <a:tabLst>
                <a:tab algn="l" pos="0"/>
              </a:tabLst>
            </a:pPr>
            <a:r>
              <a:rPr b="0" lang="de-DE" sz="1800" spc="-1" strike="noStrike">
                <a:solidFill>
                  <a:schemeClr val="dk1"/>
                </a:solidFill>
                <a:latin typeface="Arial"/>
              </a:rPr>
              <a:t>kein Eintrag ins Handelsregister</a:t>
            </a:r>
            <a:endParaRPr b="0" lang="en-GB" sz="1800" spc="-1" strike="noStrike">
              <a:solidFill>
                <a:srgbClr val="000000"/>
              </a:solidFill>
              <a:latin typeface="Arial"/>
            </a:endParaRPr>
          </a:p>
          <a:p>
            <a:pPr marL="285840" indent="-285840">
              <a:lnSpc>
                <a:spcPct val="100000"/>
              </a:lnSpc>
              <a:spcBef>
                <a:spcPts val="360"/>
              </a:spcBef>
              <a:buClr>
                <a:srgbClr val="cc3300"/>
              </a:buClr>
              <a:buFont typeface="Arial"/>
              <a:buChar char="•"/>
              <a:tabLst>
                <a:tab algn="l" pos="0"/>
              </a:tabLst>
            </a:pPr>
            <a:r>
              <a:rPr b="0" lang="de-DE" sz="1800" spc="-1" strike="noStrike">
                <a:solidFill>
                  <a:schemeClr val="dk1"/>
                </a:solidFill>
                <a:latin typeface="Arial"/>
              </a:rPr>
              <a:t>Grundform der Kooperation</a:t>
            </a:r>
            <a:endParaRPr b="0" lang="en-GB" sz="1800" spc="-1" strike="noStrike">
              <a:solidFill>
                <a:srgbClr val="000000"/>
              </a:solidFill>
              <a:latin typeface="Arial"/>
            </a:endParaRPr>
          </a:p>
          <a:p>
            <a:pPr>
              <a:lnSpc>
                <a:spcPct val="100000"/>
              </a:lnSpc>
              <a:spcBef>
                <a:spcPts val="360"/>
              </a:spcBef>
              <a:tabLst>
                <a:tab algn="l" pos="0"/>
              </a:tabLst>
            </a:pPr>
            <a:endParaRPr b="0" lang="en-GB" sz="1800" spc="-1" strike="noStrike">
              <a:solidFill>
                <a:srgbClr val="000000"/>
              </a:solidFill>
              <a:latin typeface="Arial"/>
            </a:endParaRPr>
          </a:p>
          <a:p>
            <a:pPr>
              <a:lnSpc>
                <a:spcPct val="100000"/>
              </a:lnSpc>
              <a:spcBef>
                <a:spcPts val="360"/>
              </a:spcBef>
              <a:tabLst>
                <a:tab algn="l" pos="0"/>
              </a:tabLst>
            </a:pPr>
            <a:r>
              <a:rPr b="0" lang="de-DE" sz="1800" spc="-1" strike="noStrike">
                <a:solidFill>
                  <a:schemeClr val="dk1"/>
                </a:solidFill>
                <a:latin typeface="Arial"/>
              </a:rPr>
              <a:t>Bsp: Wohngemeinschaft, Lottogemeinschaft, Anwaltssozietät</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Offene Handelsgesellschaft (§ 105 HGB)</a:t>
            </a:r>
            <a:endParaRPr b="0" lang="en-US" sz="2400" spc="-1" strike="noStrike">
              <a:solidFill>
                <a:schemeClr val="dk1"/>
              </a:solidFill>
              <a:latin typeface="Book Antiqua"/>
            </a:endParaRPr>
          </a:p>
        </p:txBody>
      </p:sp>
      <p:sp>
        <p:nvSpPr>
          <p:cNvPr id="125"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126" name="Rectangle 3"/>
          <p:cNvSpPr/>
          <p:nvPr/>
        </p:nvSpPr>
        <p:spPr>
          <a:xfrm>
            <a:off x="1547640" y="1684440"/>
            <a:ext cx="6933960" cy="484056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360"/>
              </a:spcBef>
              <a:tabLst>
                <a:tab algn="l" pos="0"/>
              </a:tabLst>
            </a:pPr>
            <a:endParaRPr b="0" lang="en-GB" sz="1800" spc="-1" strike="noStrike">
              <a:solidFill>
                <a:srgbClr val="000000"/>
              </a:solidFill>
              <a:latin typeface="Arial"/>
            </a:endParaRPr>
          </a:p>
          <a:p>
            <a:pPr marL="285840" indent="-285840">
              <a:lnSpc>
                <a:spcPct val="100000"/>
              </a:lnSpc>
              <a:spcBef>
                <a:spcPts val="360"/>
              </a:spcBef>
              <a:buClr>
                <a:srgbClr val="cc3300"/>
              </a:buClr>
              <a:buFont typeface="Arial"/>
              <a:buChar char="•"/>
              <a:tabLst>
                <a:tab algn="l" pos="0"/>
              </a:tabLst>
            </a:pPr>
            <a:r>
              <a:rPr b="0" lang="de-DE" sz="1800" spc="-1" strike="noStrike">
                <a:solidFill>
                  <a:schemeClr val="dk1"/>
                </a:solidFill>
                <a:latin typeface="Arial"/>
              </a:rPr>
              <a:t>„</a:t>
            </a:r>
            <a:r>
              <a:rPr b="0" lang="de-DE" sz="1800" spc="-1" strike="noStrike">
                <a:solidFill>
                  <a:schemeClr val="dk1"/>
                </a:solidFill>
                <a:latin typeface="Arial"/>
              </a:rPr>
              <a:t>eine Gesellschaft, deren Zweck auf den Betrieb eines Handelsgewerbes unter gemeinschaftlicher Firma gerichtet ist, wenn bei keinem der Gesellschafter die Haftung gegenüber den Gesellschaftsgläubigern beschränkt ist.“</a:t>
            </a:r>
            <a:endParaRPr b="0" lang="en-GB" sz="1800" spc="-1" strike="noStrike">
              <a:solidFill>
                <a:srgbClr val="000000"/>
              </a:solidFill>
              <a:latin typeface="Arial"/>
            </a:endParaRPr>
          </a:p>
          <a:p>
            <a:pPr marL="285840" indent="-285840">
              <a:lnSpc>
                <a:spcPct val="100000"/>
              </a:lnSpc>
              <a:spcBef>
                <a:spcPts val="360"/>
              </a:spcBef>
              <a:buClr>
                <a:srgbClr val="cc3300"/>
              </a:buClr>
              <a:buFont typeface="Arial"/>
              <a:buChar char="•"/>
              <a:tabLst>
                <a:tab algn="l" pos="0"/>
              </a:tabLst>
            </a:pPr>
            <a:r>
              <a:rPr b="0" lang="de-DE" sz="1800" spc="-1" strike="noStrike">
                <a:solidFill>
                  <a:schemeClr val="dk1"/>
                </a:solidFill>
                <a:latin typeface="Arial"/>
              </a:rPr>
              <a:t>rechtlich selbständige Gesellschaft, Kaufmann im Sinne des HGB</a:t>
            </a:r>
            <a:endParaRPr b="0" lang="en-GB" sz="1800" spc="-1" strike="noStrike">
              <a:solidFill>
                <a:srgbClr val="000000"/>
              </a:solidFill>
              <a:latin typeface="Arial"/>
            </a:endParaRPr>
          </a:p>
          <a:p>
            <a:pPr marL="285840" indent="-285840">
              <a:lnSpc>
                <a:spcPct val="100000"/>
              </a:lnSpc>
              <a:spcBef>
                <a:spcPts val="360"/>
              </a:spcBef>
              <a:buClr>
                <a:srgbClr val="cc3300"/>
              </a:buClr>
              <a:buFont typeface="Arial"/>
              <a:buChar char="•"/>
              <a:tabLst>
                <a:tab algn="l" pos="0"/>
              </a:tabLst>
            </a:pPr>
            <a:r>
              <a:rPr b="0" lang="de-DE" sz="1800" spc="-1" strike="noStrike">
                <a:solidFill>
                  <a:schemeClr val="dk1"/>
                </a:solidFill>
                <a:latin typeface="Arial"/>
              </a:rPr>
              <a:t>kann Rechte erwerben und Verbindlichkeiten eingehen</a:t>
            </a:r>
            <a:endParaRPr b="0" lang="en-GB" sz="1800" spc="-1" strike="noStrike">
              <a:solidFill>
                <a:srgbClr val="000000"/>
              </a:solidFill>
              <a:latin typeface="Arial"/>
            </a:endParaRPr>
          </a:p>
          <a:p>
            <a:pPr marL="285840" indent="-285840">
              <a:lnSpc>
                <a:spcPct val="100000"/>
              </a:lnSpc>
              <a:spcBef>
                <a:spcPts val="360"/>
              </a:spcBef>
              <a:buClr>
                <a:srgbClr val="cc3300"/>
              </a:buClr>
              <a:buFont typeface="Arial"/>
              <a:buChar char="•"/>
              <a:tabLst>
                <a:tab algn="l" pos="0"/>
              </a:tabLst>
            </a:pPr>
            <a:r>
              <a:rPr b="0" lang="de-DE" sz="1800" spc="-1" strike="noStrike">
                <a:solidFill>
                  <a:schemeClr val="dk1"/>
                </a:solidFill>
                <a:latin typeface="Arial"/>
              </a:rPr>
              <a:t>Handelsregistereintrag</a:t>
            </a:r>
            <a:endParaRPr b="0" lang="en-GB" sz="1800" spc="-1" strike="noStrike">
              <a:solidFill>
                <a:srgbClr val="000000"/>
              </a:solidFill>
              <a:latin typeface="Arial"/>
            </a:endParaRPr>
          </a:p>
          <a:p>
            <a:pPr marL="285840" indent="-285840">
              <a:lnSpc>
                <a:spcPct val="100000"/>
              </a:lnSpc>
              <a:spcBef>
                <a:spcPts val="360"/>
              </a:spcBef>
              <a:buClr>
                <a:srgbClr val="cc3300"/>
              </a:buClr>
              <a:buFont typeface="Arial"/>
              <a:buChar char="•"/>
              <a:tabLst>
                <a:tab algn="l" pos="0"/>
              </a:tabLst>
            </a:pPr>
            <a:r>
              <a:rPr b="0" lang="de-DE" sz="1800" spc="-1" strike="noStrike">
                <a:solidFill>
                  <a:schemeClr val="dk1"/>
                </a:solidFill>
                <a:latin typeface="Arial"/>
              </a:rPr>
              <a:t>Führt Firma, darf Prokura erteilen</a:t>
            </a:r>
            <a:endParaRPr b="0" lang="en-GB" sz="1800" spc="-1" strike="noStrike">
              <a:solidFill>
                <a:srgbClr val="000000"/>
              </a:solidFill>
              <a:latin typeface="Arial"/>
            </a:endParaRPr>
          </a:p>
          <a:p>
            <a:pPr marL="285840" indent="-285840">
              <a:lnSpc>
                <a:spcPct val="100000"/>
              </a:lnSpc>
              <a:spcBef>
                <a:spcPts val="360"/>
              </a:spcBef>
              <a:buClr>
                <a:srgbClr val="cc3300"/>
              </a:buClr>
              <a:buFont typeface="Arial"/>
              <a:buChar char="•"/>
              <a:tabLst>
                <a:tab algn="l" pos="0"/>
              </a:tabLst>
            </a:pPr>
            <a:r>
              <a:rPr b="0" lang="de-DE" sz="1800" spc="-1" strike="noStrike">
                <a:solidFill>
                  <a:schemeClr val="dk1"/>
                </a:solidFill>
                <a:latin typeface="Arial"/>
              </a:rPr>
              <a:t>Buchführungspflicht</a:t>
            </a:r>
            <a:endParaRPr b="0" lang="en-GB" sz="1800" spc="-1" strike="noStrike">
              <a:solidFill>
                <a:srgbClr val="000000"/>
              </a:solidFill>
              <a:latin typeface="Arial"/>
            </a:endParaRPr>
          </a:p>
          <a:p>
            <a:pPr marL="285840" indent="-285840">
              <a:lnSpc>
                <a:spcPct val="100000"/>
              </a:lnSpc>
              <a:spcBef>
                <a:spcPts val="360"/>
              </a:spcBef>
              <a:buClr>
                <a:srgbClr val="cc3300"/>
              </a:buClr>
              <a:buFont typeface="Arial"/>
              <a:buChar char="•"/>
              <a:tabLst>
                <a:tab algn="l" pos="0"/>
              </a:tabLst>
            </a:pPr>
            <a:r>
              <a:rPr b="0" lang="de-DE" sz="1800" spc="-1" strike="noStrike">
                <a:solidFill>
                  <a:schemeClr val="dk1"/>
                </a:solidFill>
                <a:latin typeface="Arial"/>
              </a:rPr>
              <a:t>Haftung wie bei der GbR mit Privatvermögen</a:t>
            </a:r>
            <a:endParaRPr b="0" lang="en-GB" sz="1800" spc="-1" strike="noStrike">
              <a:solidFill>
                <a:srgbClr val="000000"/>
              </a:solidFill>
              <a:latin typeface="Arial"/>
            </a:endParaRPr>
          </a:p>
          <a:p>
            <a:pPr marL="285840" indent="-285840">
              <a:lnSpc>
                <a:spcPct val="100000"/>
              </a:lnSpc>
              <a:spcBef>
                <a:spcPts val="360"/>
              </a:spcBef>
              <a:buClr>
                <a:srgbClr val="cc3300"/>
              </a:buClr>
              <a:buFont typeface="Arial"/>
              <a:buChar char="•"/>
              <a:tabLst>
                <a:tab algn="l" pos="0"/>
              </a:tabLst>
            </a:pPr>
            <a:r>
              <a:rPr b="0" lang="de-DE" sz="1800" spc="-1" strike="noStrike">
                <a:solidFill>
                  <a:schemeClr val="dk1"/>
                </a:solidFill>
                <a:latin typeface="Arial"/>
              </a:rPr>
              <a:t>spezielle Gewinnverteilung</a:t>
            </a:r>
            <a:endParaRPr b="0" lang="en-GB" sz="1800" spc="-1" strike="noStrike">
              <a:solidFill>
                <a:srgbClr val="000000"/>
              </a:solidFill>
              <a:latin typeface="Arial"/>
            </a:endParaRPr>
          </a:p>
          <a:p>
            <a:pPr>
              <a:lnSpc>
                <a:spcPct val="100000"/>
              </a:lnSpc>
              <a:spcBef>
                <a:spcPts val="360"/>
              </a:spcBef>
              <a:tabLst>
                <a:tab algn="l" pos="0"/>
              </a:tabLst>
            </a:pPr>
            <a:endParaRPr b="0" lang="en-GB" sz="1800" spc="-1" strike="noStrike">
              <a:solidFill>
                <a:srgbClr val="000000"/>
              </a:solidFill>
              <a:latin typeface="Arial"/>
            </a:endParaRPr>
          </a:p>
          <a:p>
            <a:pPr>
              <a:lnSpc>
                <a:spcPct val="100000"/>
              </a:lnSpc>
              <a:spcBef>
                <a:spcPts val="360"/>
              </a:spcBef>
              <a:tabLst>
                <a:tab algn="l" pos="0"/>
              </a:tabLst>
            </a:pPr>
            <a:r>
              <a:rPr b="0" lang="de-DE" sz="1800" spc="-1" strike="noStrike">
                <a:solidFill>
                  <a:schemeClr val="dk1"/>
                </a:solidFill>
                <a:latin typeface="Arial"/>
              </a:rPr>
              <a:t>Bsp: Restaurants</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Kommanditgesellschaft (§ 161 HGB)</a:t>
            </a:r>
            <a:endParaRPr b="0" lang="en-US" sz="2400" spc="-1" strike="noStrike">
              <a:solidFill>
                <a:schemeClr val="dk1"/>
              </a:solidFill>
              <a:latin typeface="Book Antiqua"/>
            </a:endParaRPr>
          </a:p>
        </p:txBody>
      </p:sp>
      <p:sp>
        <p:nvSpPr>
          <p:cNvPr id="128"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129" name="Rectangle 3"/>
          <p:cNvSpPr/>
          <p:nvPr/>
        </p:nvSpPr>
        <p:spPr>
          <a:xfrm>
            <a:off x="1547640" y="1684440"/>
            <a:ext cx="6933960" cy="4840560"/>
          </a:xfrm>
          <a:prstGeom prst="rect">
            <a:avLst/>
          </a:prstGeom>
          <a:noFill/>
          <a:ln w="0">
            <a:noFill/>
          </a:ln>
        </p:spPr>
        <p:style>
          <a:lnRef idx="0"/>
          <a:fillRef idx="0"/>
          <a:effectRef idx="0"/>
          <a:fontRef idx="minor"/>
        </p:style>
        <p:txBody>
          <a:bodyPr lIns="90000" rIns="90000" tIns="45000" bIns="45000" anchor="t">
            <a:noAutofit/>
          </a:bodyPr>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Unterscheidet sich von OHG nur dadurch, dass sie zwei Gruppen von Gesellschaftern umfasst: </a:t>
            </a:r>
            <a:r>
              <a:rPr b="1" lang="de-DE" sz="1800" spc="-1" strike="noStrike">
                <a:solidFill>
                  <a:srgbClr val="c00000"/>
                </a:solidFill>
                <a:latin typeface="Arial"/>
              </a:rPr>
              <a:t>Komplementär</a:t>
            </a:r>
            <a:r>
              <a:rPr b="0" lang="de-DE" sz="1800" spc="-1" strike="noStrike">
                <a:solidFill>
                  <a:schemeClr val="dk1"/>
                </a:solidFill>
                <a:latin typeface="Arial"/>
              </a:rPr>
              <a:t> und </a:t>
            </a:r>
            <a:r>
              <a:rPr b="1" lang="de-DE" sz="1800" spc="-1" strike="noStrike">
                <a:solidFill>
                  <a:srgbClr val="c00000"/>
                </a:solidFill>
                <a:latin typeface="Arial"/>
              </a:rPr>
              <a:t>Kommanditist</a:t>
            </a:r>
            <a:r>
              <a:rPr b="0" lang="de-DE" sz="1800" spc="-1" strike="noStrike">
                <a:solidFill>
                  <a:schemeClr val="dk1"/>
                </a:solidFill>
                <a:latin typeface="Arial"/>
              </a:rPr>
              <a:t>.</a:t>
            </a:r>
            <a:endParaRPr b="0" lang="en-GB" sz="1800" spc="-1" strike="noStrike">
              <a:solidFill>
                <a:srgbClr val="000000"/>
              </a:solidFill>
              <a:latin typeface="Arial"/>
            </a:endParaRPr>
          </a:p>
          <a:p>
            <a:pPr lvl="1" marL="743040" indent="-285840">
              <a:lnSpc>
                <a:spcPct val="100000"/>
              </a:lnSpc>
              <a:spcBef>
                <a:spcPts val="360"/>
              </a:spcBef>
              <a:buClr>
                <a:srgbClr val="cc3300"/>
              </a:buClr>
              <a:buFont typeface="Symbol" charset="2"/>
              <a:buChar char=""/>
            </a:pPr>
            <a:r>
              <a:rPr b="0" lang="de-DE" sz="1800" spc="-1" strike="noStrike">
                <a:solidFill>
                  <a:schemeClr val="dk1"/>
                </a:solidFill>
                <a:latin typeface="Arial"/>
              </a:rPr>
              <a:t>ein oder mehrere persönlich haftende </a:t>
            </a:r>
            <a:r>
              <a:rPr b="1" lang="de-DE" sz="1800" spc="-1" strike="noStrike">
                <a:solidFill>
                  <a:srgbClr val="c00000"/>
                </a:solidFill>
                <a:latin typeface="Arial"/>
              </a:rPr>
              <a:t>Komplementäre</a:t>
            </a:r>
            <a:r>
              <a:rPr b="0" lang="de-DE" sz="1800" spc="-1" strike="noStrike">
                <a:solidFill>
                  <a:schemeClr val="dk1"/>
                </a:solidFill>
                <a:latin typeface="Arial"/>
              </a:rPr>
              <a:t>, die das Geschäft führen</a:t>
            </a:r>
            <a:endParaRPr b="0" lang="en-GB" sz="1800" spc="-1" strike="noStrike">
              <a:solidFill>
                <a:srgbClr val="000000"/>
              </a:solidFill>
              <a:latin typeface="Arial"/>
            </a:endParaRPr>
          </a:p>
          <a:p>
            <a:pPr lvl="1" marL="743040" indent="-285840">
              <a:lnSpc>
                <a:spcPct val="100000"/>
              </a:lnSpc>
              <a:spcBef>
                <a:spcPts val="360"/>
              </a:spcBef>
              <a:buClr>
                <a:srgbClr val="cc3300"/>
              </a:buClr>
              <a:buFont typeface="Symbol" charset="2"/>
              <a:buChar char=""/>
            </a:pPr>
            <a:r>
              <a:rPr b="1" lang="de-DE" sz="1800" spc="-1" strike="noStrike">
                <a:solidFill>
                  <a:srgbClr val="c00000"/>
                </a:solidFill>
                <a:latin typeface="Arial"/>
              </a:rPr>
              <a:t>Kommanditisten</a:t>
            </a:r>
            <a:r>
              <a:rPr b="0" lang="de-DE" sz="1800" spc="-1" strike="noStrike">
                <a:solidFill>
                  <a:schemeClr val="dk1"/>
                </a:solidFill>
                <a:latin typeface="Arial"/>
              </a:rPr>
              <a:t> haften nur mit ihrer Einlage, sind dafür von der Geschäftsführung ausgeschlossen, haben nur Kontrollrechte sowie Gewinnanspruch</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für Unternehmende, die zusätzliches Startkapital suchen, aber eigenverantwortlich bleiben wollen</a:t>
            </a:r>
            <a:endParaRPr b="0" lang="en-GB" sz="1800" spc="-1" strike="noStrike">
              <a:solidFill>
                <a:srgbClr val="000000"/>
              </a:solidFill>
              <a:latin typeface="Arial"/>
            </a:endParaRPr>
          </a:p>
          <a:p>
            <a:pPr>
              <a:lnSpc>
                <a:spcPct val="100000"/>
              </a:lnSpc>
              <a:spcBef>
                <a:spcPts val="360"/>
              </a:spcBef>
            </a:pPr>
            <a:endParaRPr b="0" lang="en-GB" sz="1800" spc="-1" strike="noStrike">
              <a:solidFill>
                <a:srgbClr val="000000"/>
              </a:solidFill>
              <a:latin typeface="Arial"/>
            </a:endParaRPr>
          </a:p>
          <a:p>
            <a:pPr>
              <a:lnSpc>
                <a:spcPct val="100000"/>
              </a:lnSpc>
              <a:spcBef>
                <a:spcPts val="360"/>
              </a:spcBef>
              <a:tabLst>
                <a:tab algn="l" pos="0"/>
              </a:tabLst>
            </a:pPr>
            <a:r>
              <a:rPr b="0" lang="de-DE" sz="1800" spc="-1" strike="noStrike">
                <a:solidFill>
                  <a:schemeClr val="dk1"/>
                </a:solidFill>
                <a:latin typeface="Arial"/>
              </a:rPr>
              <a:t>Bsp: Restaurants</a:t>
            </a:r>
            <a:endParaRPr b="0" lang="en-GB" sz="1800" spc="-1" strike="noStrike">
              <a:solidFill>
                <a:srgbClr val="000000"/>
              </a:solidFill>
              <a:latin typeface="Arial"/>
            </a:endParaRPr>
          </a:p>
          <a:p>
            <a:pPr>
              <a:lnSpc>
                <a:spcPct val="100000"/>
              </a:lnSpc>
              <a:spcBef>
                <a:spcPts val="360"/>
              </a:spcBef>
              <a:tabLst>
                <a:tab algn="l" pos="0"/>
              </a:tabLst>
            </a:pPr>
            <a:endParaRPr b="0" lang="en-GB" sz="1800" spc="-1" strike="noStrike">
              <a:solidFill>
                <a:srgbClr val="000000"/>
              </a:solidFill>
              <a:latin typeface="Arial"/>
            </a:endParaRPr>
          </a:p>
          <a:p>
            <a:pPr>
              <a:lnSpc>
                <a:spcPct val="100000"/>
              </a:lnSpc>
              <a:spcBef>
                <a:spcPts val="360"/>
              </a:spcBef>
              <a:tabLst>
                <a:tab algn="l" pos="0"/>
              </a:tabLst>
            </a:pPr>
            <a:r>
              <a:rPr b="0" lang="de-DE" sz="1800" spc="-1" strike="noStrike">
                <a:solidFill>
                  <a:schemeClr val="dk1"/>
                </a:solidFill>
                <a:latin typeface="Arial"/>
              </a:rPr>
              <a:t>Geschichte: Venedig!</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Gesellschaft mit beschränkter Haftung (GmbH)</a:t>
            </a:r>
            <a:endParaRPr b="0" lang="en-US" sz="2400" spc="-1" strike="noStrike">
              <a:solidFill>
                <a:schemeClr val="dk1"/>
              </a:solidFill>
              <a:latin typeface="Book Antiqua"/>
            </a:endParaRPr>
          </a:p>
        </p:txBody>
      </p:sp>
      <p:sp>
        <p:nvSpPr>
          <p:cNvPr id="131"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132" name="Rectangle 3"/>
          <p:cNvSpPr/>
          <p:nvPr/>
        </p:nvSpPr>
        <p:spPr>
          <a:xfrm>
            <a:off x="899640" y="1484640"/>
            <a:ext cx="7581960" cy="4840560"/>
          </a:xfrm>
          <a:prstGeom prst="rect">
            <a:avLst/>
          </a:prstGeom>
          <a:noFill/>
          <a:ln w="0">
            <a:noFill/>
          </a:ln>
        </p:spPr>
        <p:style>
          <a:lnRef idx="0"/>
          <a:fillRef idx="0"/>
          <a:effectRef idx="0"/>
          <a:fontRef idx="minor"/>
        </p:style>
        <p:txBody>
          <a:bodyPr lIns="90000" rIns="90000" tIns="45000" bIns="45000" anchor="t">
            <a:noAutofit/>
          </a:bodyPr>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juristische Personen (Körperschaften) mit eigenen Organen</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Publizitätspflicht</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Mindest-Stammkapital 25.000 €</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Haftung der Gesellschafter auf die Einlage beschränkt</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Kapital bestimmt Rechte und Pflichten der Gesellschafter</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Geschäftsführer:in und Gesellschafterversammlung als Organe, evtl. auch Aufsichtsrat</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Gesellschafterversammlung: Jahresabschluss, Gewinnverwendung; Bestellung von Prokuristen; kann Änderungen des Gesellschaftsvertrags beschließen</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UG/Mini-GmbH: Einlage 1 – 24.999 €; einfache Gründung; schärfere Insolvenzvorschriften als bei GmbH; 25% des Jahresüberschusses muss einbehalten werden, bis 25.000 € Eigenkapital erreicht sind; sonstige Regelungen wie bei GmbH</a:t>
            </a:r>
            <a:endParaRPr b="0" lang="en-GB" sz="1800" spc="-1" strike="noStrike">
              <a:solidFill>
                <a:srgbClr val="000000"/>
              </a:solidFill>
              <a:latin typeface="Arial"/>
            </a:endParaRPr>
          </a:p>
        </p:txBody>
      </p:sp>
      <p:pic>
        <p:nvPicPr>
          <p:cNvPr id="133" name="Picture 1" descr=""/>
          <p:cNvPicPr/>
          <p:nvPr/>
        </p:nvPicPr>
        <p:blipFill>
          <a:blip r:embed="rId1"/>
          <a:stretch/>
        </p:blipFill>
        <p:spPr>
          <a:xfrm>
            <a:off x="3348000" y="5805360"/>
            <a:ext cx="3137760" cy="749880"/>
          </a:xfrm>
          <a:prstGeom prst="rect">
            <a:avLst/>
          </a:prstGeom>
          <a:ln w="0">
            <a:noFill/>
          </a:ln>
        </p:spPr>
      </p:pic>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Aktiengesellschaft (AG)</a:t>
            </a:r>
            <a:endParaRPr b="0" lang="en-US" sz="2400" spc="-1" strike="noStrike">
              <a:solidFill>
                <a:schemeClr val="dk1"/>
              </a:solidFill>
              <a:latin typeface="Book Antiqua"/>
            </a:endParaRPr>
          </a:p>
        </p:txBody>
      </p:sp>
      <p:sp>
        <p:nvSpPr>
          <p:cNvPr id="135"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136" name="Rectangle 3"/>
          <p:cNvSpPr/>
          <p:nvPr/>
        </p:nvSpPr>
        <p:spPr>
          <a:xfrm>
            <a:off x="1547640" y="1684440"/>
            <a:ext cx="6933960" cy="4840560"/>
          </a:xfrm>
          <a:prstGeom prst="rect">
            <a:avLst/>
          </a:prstGeom>
          <a:noFill/>
          <a:ln w="0">
            <a:noFill/>
          </a:ln>
        </p:spPr>
        <p:style>
          <a:lnRef idx="0"/>
          <a:fillRef idx="0"/>
          <a:effectRef idx="0"/>
          <a:fontRef idx="minor"/>
        </p:style>
        <p:txBody>
          <a:bodyPr lIns="90000" rIns="90000" tIns="45000" bIns="45000" anchor="t">
            <a:noAutofit/>
          </a:bodyPr>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Klassische Rechtsform für privatrechtliche Großunternehmen</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juristische Personen (Körperschaften) mit eigenen Organen</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Publizitätspflicht</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Mindest-Grundkapital 50.000 €</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Verbriefung und damit Handelbarkeit der Gesellschaftsanteile (Kapitalsammelfunktion)</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Fähigkeit große Eigenkapitalbeträge flexibel aufzunehmen</a:t>
            </a:r>
            <a:endParaRPr b="0" lang="en-GB" sz="1800" spc="-1" strike="noStrike">
              <a:solidFill>
                <a:srgbClr val="000000"/>
              </a:solidFill>
              <a:latin typeface="Arial"/>
            </a:endParaRPr>
          </a:p>
          <a:p>
            <a:pPr marL="343080" indent="-343080">
              <a:lnSpc>
                <a:spcPct val="100000"/>
              </a:lnSpc>
              <a:spcBef>
                <a:spcPts val="360"/>
              </a:spcBef>
              <a:buClr>
                <a:srgbClr val="cc3300"/>
              </a:buClr>
              <a:buFont typeface="Symbol" charset="2"/>
              <a:buChar char=""/>
            </a:pPr>
            <a:r>
              <a:rPr b="0" lang="de-DE" sz="1800" spc="-1" strike="noStrike">
                <a:solidFill>
                  <a:schemeClr val="dk1"/>
                </a:solidFill>
                <a:latin typeface="Arial"/>
              </a:rPr>
              <a:t>Aktie: Wertpapier, Verbriefung von Forderungsrechten (Dividende), Verbriefung der Mitgliedschaftsrechte des Aktionärs (Teilnahmerecht an der Hauptversammlung, Stimmrecht)</a:t>
            </a:r>
            <a:endParaRPr b="0" lang="en-GB" sz="1800" spc="-1" strike="noStrike">
              <a:solidFill>
                <a:srgbClr val="000000"/>
              </a:solidFill>
              <a:latin typeface="Arial"/>
            </a:endParaRPr>
          </a:p>
        </p:txBody>
      </p:sp>
      <p:pic>
        <p:nvPicPr>
          <p:cNvPr id="137" name="Picture 1" descr=""/>
          <p:cNvPicPr/>
          <p:nvPr/>
        </p:nvPicPr>
        <p:blipFill>
          <a:blip r:embed="rId1"/>
          <a:stretch/>
        </p:blipFill>
        <p:spPr>
          <a:xfrm>
            <a:off x="5275440" y="5493960"/>
            <a:ext cx="3034440" cy="533160"/>
          </a:xfrm>
          <a:prstGeom prst="rect">
            <a:avLst/>
          </a:prstGeom>
          <a:ln w="0">
            <a:noFill/>
          </a:ln>
        </p:spPr>
      </p:pic>
      <p:pic>
        <p:nvPicPr>
          <p:cNvPr id="138" name="Picture 2" descr=""/>
          <p:cNvPicPr/>
          <p:nvPr/>
        </p:nvPicPr>
        <p:blipFill>
          <a:blip r:embed="rId2"/>
          <a:stretch/>
        </p:blipFill>
        <p:spPr>
          <a:xfrm>
            <a:off x="1619640" y="5512320"/>
            <a:ext cx="3115080" cy="496080"/>
          </a:xfrm>
          <a:prstGeom prst="rect">
            <a:avLst/>
          </a:prstGeom>
          <a:ln w="0">
            <a:noFill/>
          </a:ln>
        </p:spPr>
      </p:pic>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Organe einer Aktiengesellschaft</a:t>
            </a:r>
            <a:endParaRPr b="0" lang="en-US" sz="2400" spc="-1" strike="noStrike">
              <a:solidFill>
                <a:schemeClr val="dk1"/>
              </a:solidFill>
              <a:latin typeface="Book Antiqua"/>
            </a:endParaRPr>
          </a:p>
        </p:txBody>
      </p:sp>
      <p:sp>
        <p:nvSpPr>
          <p:cNvPr id="140"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141" name="Text Box 3"/>
          <p:cNvSpPr/>
          <p:nvPr/>
        </p:nvSpPr>
        <p:spPr>
          <a:xfrm>
            <a:off x="5004000" y="1987560"/>
            <a:ext cx="3385800" cy="1064520"/>
          </a:xfrm>
          <a:prstGeom prst="rect">
            <a:avLst/>
          </a:prstGeom>
          <a:noFill/>
          <a:ln w="0">
            <a:noFill/>
          </a:ln>
        </p:spPr>
        <p:style>
          <a:lnRef idx="0"/>
          <a:fillRef idx="0"/>
          <a:effectRef idx="0"/>
          <a:fontRef idx="minor"/>
        </p:style>
        <p:txBody>
          <a:bodyPr lIns="90000" rIns="90000" tIns="45000" bIns="45000" anchor="t">
            <a:spAutoFit/>
          </a:bodyPr>
          <a:p>
            <a:pPr>
              <a:lnSpc>
                <a:spcPct val="100000"/>
              </a:lnSpc>
              <a:spcBef>
                <a:spcPts val="799"/>
              </a:spcBef>
            </a:pPr>
            <a:r>
              <a:rPr b="0" lang="de-DE" sz="1600" spc="-1" strike="noStrike">
                <a:solidFill>
                  <a:schemeClr val="dk1"/>
                </a:solidFill>
                <a:latin typeface="Arial"/>
              </a:rPr>
              <a:t>Außerdem: Ausbalancierung der  Rechte von (Minderheits-) Aktionären, Arbeitnehmern, Gläubigern, Staat und Öffentlichkeit</a:t>
            </a:r>
            <a:endParaRPr b="0" lang="en-GB" sz="1600" spc="-1" strike="noStrike">
              <a:solidFill>
                <a:srgbClr val="000000"/>
              </a:solidFill>
              <a:latin typeface="Arial"/>
            </a:endParaRPr>
          </a:p>
        </p:txBody>
      </p:sp>
      <p:sp>
        <p:nvSpPr>
          <p:cNvPr id="142" name="Text Box 5"/>
          <p:cNvSpPr/>
          <p:nvPr/>
        </p:nvSpPr>
        <p:spPr>
          <a:xfrm>
            <a:off x="1691640" y="2003400"/>
            <a:ext cx="2584080" cy="1064520"/>
          </a:xfrm>
          <a:prstGeom prst="rect">
            <a:avLst/>
          </a:prstGeom>
          <a:noFill/>
          <a:ln w="0">
            <a:noFill/>
          </a:ln>
        </p:spPr>
        <p:style>
          <a:lnRef idx="0"/>
          <a:fillRef idx="0"/>
          <a:effectRef idx="0"/>
          <a:fontRef idx="minor"/>
        </p:style>
        <p:txBody>
          <a:bodyPr lIns="90000" rIns="90000" tIns="45000" bIns="45000" anchor="t">
            <a:spAutoFit/>
          </a:bodyPr>
          <a:p>
            <a:pPr>
              <a:lnSpc>
                <a:spcPct val="100000"/>
              </a:lnSpc>
              <a:spcBef>
                <a:spcPts val="799"/>
              </a:spcBef>
            </a:pPr>
            <a:r>
              <a:rPr b="0" lang="de-DE" sz="1600" spc="-1" strike="noStrike">
                <a:solidFill>
                  <a:schemeClr val="dk1"/>
                </a:solidFill>
                <a:latin typeface="Arial"/>
              </a:rPr>
              <a:t>Problem: Entkopplung von Gesellschafter:innen und Geschäftsführung</a:t>
            </a:r>
            <a:br>
              <a:rPr sz="1600"/>
            </a:br>
            <a:r>
              <a:rPr b="0" lang="de-DE" sz="1600" spc="-1" strike="noStrike">
                <a:solidFill>
                  <a:schemeClr val="dk1"/>
                </a:solidFill>
                <a:latin typeface="Arial"/>
              </a:rPr>
              <a:t>(Principal-Agent-Problem)</a:t>
            </a:r>
            <a:endParaRPr b="0" lang="en-GB" sz="1600" spc="-1" strike="noStrike">
              <a:solidFill>
                <a:srgbClr val="000000"/>
              </a:solidFill>
              <a:latin typeface="Arial"/>
            </a:endParaRPr>
          </a:p>
        </p:txBody>
      </p:sp>
      <p:sp>
        <p:nvSpPr>
          <p:cNvPr id="143" name="Text Box 6"/>
          <p:cNvSpPr/>
          <p:nvPr/>
        </p:nvSpPr>
        <p:spPr>
          <a:xfrm>
            <a:off x="793800" y="3809880"/>
            <a:ext cx="2626920" cy="363960"/>
          </a:xfrm>
          <a:prstGeom prst="rect">
            <a:avLst/>
          </a:prstGeom>
          <a:solidFill>
            <a:srgbClr val="ffffa3"/>
          </a:solidFill>
          <a:ln w="9525">
            <a:solidFill>
              <a:srgbClr val="000000"/>
            </a:solidFill>
            <a:miter/>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a:solidFill>
                  <a:schemeClr val="dk1"/>
                </a:solidFill>
                <a:latin typeface="Arial"/>
              </a:rPr>
              <a:t>Hauptversammlung</a:t>
            </a:r>
            <a:endParaRPr b="0" lang="en-GB" sz="1800" spc="-1" strike="noStrike">
              <a:solidFill>
                <a:srgbClr val="000000"/>
              </a:solidFill>
              <a:latin typeface="Arial"/>
            </a:endParaRPr>
          </a:p>
        </p:txBody>
      </p:sp>
      <p:sp>
        <p:nvSpPr>
          <p:cNvPr id="144" name="Text Box 7"/>
          <p:cNvSpPr/>
          <p:nvPr/>
        </p:nvSpPr>
        <p:spPr>
          <a:xfrm>
            <a:off x="3611520" y="3809880"/>
            <a:ext cx="2363400" cy="363960"/>
          </a:xfrm>
          <a:prstGeom prst="rect">
            <a:avLst/>
          </a:prstGeom>
          <a:solidFill>
            <a:srgbClr val="ffffa3"/>
          </a:solidFill>
          <a:ln w="9525">
            <a:solidFill>
              <a:srgbClr val="000000"/>
            </a:solidFill>
            <a:miter/>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a:solidFill>
                  <a:schemeClr val="dk1"/>
                </a:solidFill>
                <a:latin typeface="Arial"/>
              </a:rPr>
              <a:t>Aufsichtsrat (AR)</a:t>
            </a:r>
            <a:endParaRPr b="0" lang="en-GB" sz="1800" spc="-1" strike="noStrike">
              <a:solidFill>
                <a:srgbClr val="000000"/>
              </a:solidFill>
              <a:latin typeface="Arial"/>
            </a:endParaRPr>
          </a:p>
        </p:txBody>
      </p:sp>
      <p:sp>
        <p:nvSpPr>
          <p:cNvPr id="145" name="Text Box 8"/>
          <p:cNvSpPr/>
          <p:nvPr/>
        </p:nvSpPr>
        <p:spPr>
          <a:xfrm>
            <a:off x="6102360" y="3809880"/>
            <a:ext cx="2626920" cy="363960"/>
          </a:xfrm>
          <a:prstGeom prst="rect">
            <a:avLst/>
          </a:prstGeom>
          <a:solidFill>
            <a:srgbClr val="ffffa3"/>
          </a:solidFill>
          <a:ln w="9525">
            <a:solidFill>
              <a:srgbClr val="000000"/>
            </a:solidFill>
            <a:miter/>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a:solidFill>
                  <a:schemeClr val="dk1"/>
                </a:solidFill>
                <a:latin typeface="Arial"/>
              </a:rPr>
              <a:t>Vorstand (VS)</a:t>
            </a:r>
            <a:endParaRPr b="0" lang="en-GB" sz="1800" spc="-1" strike="noStrike">
              <a:solidFill>
                <a:srgbClr val="000000"/>
              </a:solidFill>
              <a:latin typeface="Arial"/>
            </a:endParaRPr>
          </a:p>
        </p:txBody>
      </p:sp>
      <p:sp>
        <p:nvSpPr>
          <p:cNvPr id="146" name="Text Box 10"/>
          <p:cNvSpPr/>
          <p:nvPr/>
        </p:nvSpPr>
        <p:spPr>
          <a:xfrm>
            <a:off x="782640" y="4286160"/>
            <a:ext cx="2714400" cy="1709640"/>
          </a:xfrm>
          <a:prstGeom prst="rect">
            <a:avLst/>
          </a:prstGeom>
          <a:noFill/>
          <a:ln w="0">
            <a:noFill/>
          </a:ln>
        </p:spPr>
        <p:style>
          <a:lnRef idx="0"/>
          <a:fillRef idx="0"/>
          <a:effectRef idx="0"/>
          <a:fontRef idx="minor"/>
        </p:style>
        <p:txBody>
          <a:bodyPr lIns="90000" rIns="90000" tIns="45000" bIns="45000" anchor="t">
            <a:spAutoFit/>
          </a:bodyPr>
          <a:p>
            <a:pPr>
              <a:lnSpc>
                <a:spcPct val="90000"/>
              </a:lnSpc>
              <a:spcBef>
                <a:spcPts val="799"/>
              </a:spcBef>
            </a:pPr>
            <a:r>
              <a:rPr b="0" lang="de-DE" sz="1600" spc="-1" strike="noStrike">
                <a:solidFill>
                  <a:schemeClr val="dk1"/>
                </a:solidFill>
                <a:latin typeface="Arial"/>
              </a:rPr>
              <a:t>Gewinnverwendung</a:t>
            </a:r>
            <a:endParaRPr b="0" lang="en-GB" sz="1600" spc="-1" strike="noStrike">
              <a:solidFill>
                <a:srgbClr val="000000"/>
              </a:solidFill>
              <a:latin typeface="Arial"/>
            </a:endParaRPr>
          </a:p>
          <a:p>
            <a:pPr>
              <a:lnSpc>
                <a:spcPct val="90000"/>
              </a:lnSpc>
              <a:spcBef>
                <a:spcPts val="799"/>
              </a:spcBef>
            </a:pPr>
            <a:r>
              <a:rPr b="0" lang="de-DE" sz="1600" spc="-1" strike="noStrike">
                <a:solidFill>
                  <a:schemeClr val="dk1"/>
                </a:solidFill>
                <a:latin typeface="Arial"/>
              </a:rPr>
              <a:t>Entlastung von VS &amp; AR</a:t>
            </a:r>
            <a:endParaRPr b="0" lang="en-GB" sz="1600" spc="-1" strike="noStrike">
              <a:solidFill>
                <a:srgbClr val="000000"/>
              </a:solidFill>
              <a:latin typeface="Arial"/>
            </a:endParaRPr>
          </a:p>
          <a:p>
            <a:pPr>
              <a:lnSpc>
                <a:spcPct val="90000"/>
              </a:lnSpc>
              <a:spcBef>
                <a:spcPts val="799"/>
              </a:spcBef>
            </a:pPr>
            <a:r>
              <a:rPr b="0" lang="de-DE" sz="1600" spc="-1" strike="noStrike">
                <a:solidFill>
                  <a:schemeClr val="dk1"/>
                </a:solidFill>
                <a:latin typeface="Arial"/>
              </a:rPr>
              <a:t>Wahl der Aktionärsvertreter in den AR</a:t>
            </a:r>
            <a:endParaRPr b="0" lang="en-GB" sz="1600" spc="-1" strike="noStrike">
              <a:solidFill>
                <a:srgbClr val="000000"/>
              </a:solidFill>
              <a:latin typeface="Arial"/>
            </a:endParaRPr>
          </a:p>
          <a:p>
            <a:pPr>
              <a:lnSpc>
                <a:spcPct val="90000"/>
              </a:lnSpc>
              <a:spcBef>
                <a:spcPts val="799"/>
              </a:spcBef>
            </a:pPr>
            <a:r>
              <a:rPr b="0" lang="de-DE" sz="1600" spc="-1" strike="noStrike">
                <a:solidFill>
                  <a:schemeClr val="dk1"/>
                </a:solidFill>
                <a:latin typeface="Arial"/>
              </a:rPr>
              <a:t>Satzungsänderungen </a:t>
            </a:r>
            <a:br>
              <a:rPr sz="1600"/>
            </a:br>
            <a:r>
              <a:rPr b="0" lang="de-DE" sz="1600" spc="-1" strike="noStrike">
                <a:solidFill>
                  <a:schemeClr val="dk1"/>
                </a:solidFill>
                <a:latin typeface="Arial"/>
              </a:rPr>
              <a:t>(z.B. Kapitalerhöhungen)</a:t>
            </a:r>
            <a:endParaRPr b="0" lang="en-GB" sz="1600" spc="-1" strike="noStrike">
              <a:solidFill>
                <a:srgbClr val="000000"/>
              </a:solidFill>
              <a:latin typeface="Arial"/>
            </a:endParaRPr>
          </a:p>
        </p:txBody>
      </p:sp>
      <p:sp>
        <p:nvSpPr>
          <p:cNvPr id="147" name="Text Box 11"/>
          <p:cNvSpPr/>
          <p:nvPr/>
        </p:nvSpPr>
        <p:spPr>
          <a:xfrm>
            <a:off x="3611520" y="4286160"/>
            <a:ext cx="2363400" cy="1928880"/>
          </a:xfrm>
          <a:prstGeom prst="rect">
            <a:avLst/>
          </a:prstGeom>
          <a:noFill/>
          <a:ln w="0">
            <a:noFill/>
          </a:ln>
        </p:spPr>
        <p:style>
          <a:lnRef idx="0"/>
          <a:fillRef idx="0"/>
          <a:effectRef idx="0"/>
          <a:fontRef idx="minor"/>
        </p:style>
        <p:txBody>
          <a:bodyPr lIns="90000" rIns="90000" tIns="45000" bIns="45000" anchor="t">
            <a:spAutoFit/>
          </a:bodyPr>
          <a:p>
            <a:pPr>
              <a:lnSpc>
                <a:spcPct val="90000"/>
              </a:lnSpc>
              <a:spcBef>
                <a:spcPts val="799"/>
              </a:spcBef>
            </a:pPr>
            <a:r>
              <a:rPr b="0" lang="de-DE" sz="1600" spc="-1" strike="noStrike">
                <a:solidFill>
                  <a:schemeClr val="dk1"/>
                </a:solidFill>
                <a:latin typeface="Arial"/>
              </a:rPr>
              <a:t>Überwachung des VS</a:t>
            </a:r>
            <a:endParaRPr b="0" lang="en-GB" sz="1600" spc="-1" strike="noStrike">
              <a:solidFill>
                <a:srgbClr val="000000"/>
              </a:solidFill>
              <a:latin typeface="Arial"/>
            </a:endParaRPr>
          </a:p>
          <a:p>
            <a:pPr>
              <a:lnSpc>
                <a:spcPct val="90000"/>
              </a:lnSpc>
              <a:spcBef>
                <a:spcPts val="799"/>
              </a:spcBef>
            </a:pPr>
            <a:r>
              <a:rPr b="0" lang="de-DE" sz="1600" spc="-1" strike="noStrike">
                <a:solidFill>
                  <a:schemeClr val="dk1"/>
                </a:solidFill>
                <a:latin typeface="Arial"/>
              </a:rPr>
              <a:t>Ernennung / Abberu-fung des VS</a:t>
            </a:r>
            <a:endParaRPr b="0" lang="en-GB" sz="1600" spc="-1" strike="noStrike">
              <a:solidFill>
                <a:srgbClr val="000000"/>
              </a:solidFill>
              <a:latin typeface="Arial"/>
            </a:endParaRPr>
          </a:p>
          <a:p>
            <a:pPr>
              <a:lnSpc>
                <a:spcPct val="90000"/>
              </a:lnSpc>
              <a:spcBef>
                <a:spcPts val="799"/>
              </a:spcBef>
            </a:pPr>
            <a:r>
              <a:rPr b="0" lang="de-DE" sz="1600" spc="-1" strike="noStrike">
                <a:solidFill>
                  <a:schemeClr val="dk1"/>
                </a:solidFill>
                <a:latin typeface="Arial"/>
              </a:rPr>
              <a:t>Prüfung des Jahresab-schlusses</a:t>
            </a:r>
            <a:endParaRPr b="0" lang="en-GB" sz="1600" spc="-1" strike="noStrike">
              <a:solidFill>
                <a:srgbClr val="000000"/>
              </a:solidFill>
              <a:latin typeface="Arial"/>
            </a:endParaRPr>
          </a:p>
          <a:p>
            <a:pPr>
              <a:lnSpc>
                <a:spcPct val="90000"/>
              </a:lnSpc>
              <a:spcBef>
                <a:spcPts val="799"/>
              </a:spcBef>
            </a:pPr>
            <a:r>
              <a:rPr b="0" lang="de-DE" sz="1600" spc="-1" strike="noStrike">
                <a:solidFill>
                  <a:schemeClr val="dk1"/>
                </a:solidFill>
                <a:latin typeface="Arial"/>
              </a:rPr>
              <a:t>Vorschlag für die Ver-wendung des Gewinns</a:t>
            </a:r>
            <a:endParaRPr b="0" lang="en-GB" sz="1600" spc="-1" strike="noStrike">
              <a:solidFill>
                <a:srgbClr val="000000"/>
              </a:solidFill>
              <a:latin typeface="Arial"/>
            </a:endParaRPr>
          </a:p>
        </p:txBody>
      </p:sp>
      <p:sp>
        <p:nvSpPr>
          <p:cNvPr id="148" name="Text Box 12"/>
          <p:cNvSpPr/>
          <p:nvPr/>
        </p:nvSpPr>
        <p:spPr>
          <a:xfrm>
            <a:off x="6135840" y="4286160"/>
            <a:ext cx="2364840" cy="1068120"/>
          </a:xfrm>
          <a:prstGeom prst="rect">
            <a:avLst/>
          </a:prstGeom>
          <a:noFill/>
          <a:ln w="0">
            <a:noFill/>
          </a:ln>
        </p:spPr>
        <p:style>
          <a:lnRef idx="0"/>
          <a:fillRef idx="0"/>
          <a:effectRef idx="0"/>
          <a:fontRef idx="minor"/>
        </p:style>
        <p:txBody>
          <a:bodyPr lIns="90000" rIns="90000" tIns="45000" bIns="45000" anchor="t">
            <a:spAutoFit/>
          </a:bodyPr>
          <a:p>
            <a:pPr>
              <a:lnSpc>
                <a:spcPct val="90000"/>
              </a:lnSpc>
              <a:spcBef>
                <a:spcPts val="799"/>
              </a:spcBef>
            </a:pPr>
            <a:r>
              <a:rPr b="0" lang="de-DE" sz="1600" spc="-1" strike="noStrike">
                <a:solidFill>
                  <a:schemeClr val="dk1"/>
                </a:solidFill>
                <a:latin typeface="Arial"/>
              </a:rPr>
              <a:t>Leitung der AG in eigener Verantwortung</a:t>
            </a:r>
            <a:endParaRPr b="0" lang="en-GB" sz="1600" spc="-1" strike="noStrike">
              <a:solidFill>
                <a:srgbClr val="000000"/>
              </a:solidFill>
              <a:latin typeface="Arial"/>
            </a:endParaRPr>
          </a:p>
          <a:p>
            <a:pPr>
              <a:lnSpc>
                <a:spcPct val="90000"/>
              </a:lnSpc>
              <a:spcBef>
                <a:spcPts val="799"/>
              </a:spcBef>
            </a:pPr>
            <a:r>
              <a:rPr b="0" lang="de-DE" sz="1600" spc="-1" strike="noStrike">
                <a:solidFill>
                  <a:schemeClr val="dk1"/>
                </a:solidFill>
                <a:latin typeface="Arial"/>
              </a:rPr>
              <a:t>Vertretung der AG nach außen</a:t>
            </a: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Unternehmen: Mischformen</a:t>
            </a:r>
            <a:endParaRPr b="0" lang="en-US" sz="2400" spc="-1" strike="noStrike">
              <a:solidFill>
                <a:schemeClr val="dk1"/>
              </a:solidFill>
              <a:latin typeface="Book Antiqua"/>
            </a:endParaRPr>
          </a:p>
        </p:txBody>
      </p:sp>
      <p:sp>
        <p:nvSpPr>
          <p:cNvPr id="150"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151" name="Rectangle 3"/>
          <p:cNvSpPr/>
          <p:nvPr/>
        </p:nvSpPr>
        <p:spPr>
          <a:xfrm>
            <a:off x="4716000" y="2262960"/>
            <a:ext cx="3960000" cy="59220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320"/>
              </a:spcBef>
              <a:tabLst>
                <a:tab algn="l" pos="0"/>
              </a:tabLst>
            </a:pPr>
            <a:r>
              <a:rPr b="0" lang="de-DE" sz="1600" spc="-1" strike="noStrike">
                <a:solidFill>
                  <a:schemeClr val="dk1"/>
                </a:solidFill>
                <a:latin typeface="Arial"/>
              </a:rPr>
              <a:t>Kommandit-Gesellschaft (KG), deren voll haftender Komplementär eine GmbH ist</a:t>
            </a:r>
            <a:endParaRPr b="0" lang="en-GB" sz="1600" spc="-1" strike="noStrike">
              <a:solidFill>
                <a:srgbClr val="000000"/>
              </a:solidFill>
              <a:latin typeface="Arial"/>
            </a:endParaRPr>
          </a:p>
          <a:p>
            <a:pPr>
              <a:lnSpc>
                <a:spcPct val="100000"/>
              </a:lnSpc>
              <a:spcBef>
                <a:spcPts val="320"/>
              </a:spcBef>
              <a:tabLst>
                <a:tab algn="l" pos="0"/>
              </a:tabLst>
            </a:pPr>
            <a:r>
              <a:rPr b="0" lang="de-DE" sz="1600" spc="-1" strike="noStrike">
                <a:solidFill>
                  <a:schemeClr val="dk1"/>
                </a:solidFill>
                <a:latin typeface="Arial"/>
              </a:rPr>
              <a:t>Beispiel: Otto</a:t>
            </a:r>
            <a:endParaRPr b="0" lang="en-GB" sz="1600" spc="-1" strike="noStrike">
              <a:solidFill>
                <a:srgbClr val="000000"/>
              </a:solidFill>
              <a:latin typeface="Arial"/>
            </a:endParaRPr>
          </a:p>
        </p:txBody>
      </p:sp>
      <p:sp>
        <p:nvSpPr>
          <p:cNvPr id="152" name="Text Box 10"/>
          <p:cNvSpPr/>
          <p:nvPr/>
        </p:nvSpPr>
        <p:spPr>
          <a:xfrm>
            <a:off x="1331640" y="2450520"/>
            <a:ext cx="3024000" cy="363960"/>
          </a:xfrm>
          <a:prstGeom prst="rect">
            <a:avLst/>
          </a:prstGeom>
          <a:solidFill>
            <a:srgbClr val="ffffa3"/>
          </a:solidFill>
          <a:ln w="9525">
            <a:solidFill>
              <a:srgbClr val="000000"/>
            </a:solidFill>
            <a:miter/>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a:solidFill>
                  <a:schemeClr val="dk1"/>
                </a:solidFill>
                <a:latin typeface="Arial"/>
              </a:rPr>
              <a:t>GmbH &amp; Co KG</a:t>
            </a:r>
            <a:endParaRPr b="0" lang="en-GB" sz="1800" spc="-1" strike="noStrike">
              <a:solidFill>
                <a:srgbClr val="000000"/>
              </a:solidFill>
              <a:latin typeface="Arial"/>
            </a:endParaRPr>
          </a:p>
        </p:txBody>
      </p:sp>
      <p:sp>
        <p:nvSpPr>
          <p:cNvPr id="153" name="Text Box 10"/>
          <p:cNvSpPr/>
          <p:nvPr/>
        </p:nvSpPr>
        <p:spPr>
          <a:xfrm>
            <a:off x="1331640" y="3668040"/>
            <a:ext cx="3024000" cy="363960"/>
          </a:xfrm>
          <a:prstGeom prst="rect">
            <a:avLst/>
          </a:prstGeom>
          <a:solidFill>
            <a:srgbClr val="ffffa3"/>
          </a:solidFill>
          <a:ln w="9525">
            <a:solidFill>
              <a:srgbClr val="000000"/>
            </a:solidFill>
            <a:miter/>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a:solidFill>
                  <a:schemeClr val="dk1"/>
                </a:solidFill>
                <a:latin typeface="Arial"/>
              </a:rPr>
              <a:t>KGaA</a:t>
            </a:r>
            <a:endParaRPr b="0" lang="en-GB" sz="1800" spc="-1" strike="noStrike">
              <a:solidFill>
                <a:srgbClr val="000000"/>
              </a:solidFill>
              <a:latin typeface="Arial"/>
            </a:endParaRPr>
          </a:p>
        </p:txBody>
      </p:sp>
      <p:sp>
        <p:nvSpPr>
          <p:cNvPr id="154" name="Rectangle 3"/>
          <p:cNvSpPr/>
          <p:nvPr/>
        </p:nvSpPr>
        <p:spPr>
          <a:xfrm>
            <a:off x="4733640" y="3432600"/>
            <a:ext cx="3960000" cy="59220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320"/>
              </a:spcBef>
              <a:tabLst>
                <a:tab algn="l" pos="0"/>
              </a:tabLst>
            </a:pPr>
            <a:r>
              <a:rPr b="0" lang="de-DE" sz="1600" spc="-1" strike="noStrike">
                <a:solidFill>
                  <a:schemeClr val="dk1"/>
                </a:solidFill>
                <a:latin typeface="Arial"/>
              </a:rPr>
              <a:t>Kommandit-Gesellschaft (KG), wobei Anteile der Kommanditisten in Aktien zerlegt sind</a:t>
            </a:r>
            <a:endParaRPr b="0" lang="en-GB" sz="1600" spc="-1" strike="noStrike">
              <a:solidFill>
                <a:srgbClr val="000000"/>
              </a:solidFill>
              <a:latin typeface="Arial"/>
            </a:endParaRPr>
          </a:p>
          <a:p>
            <a:pPr>
              <a:lnSpc>
                <a:spcPct val="100000"/>
              </a:lnSpc>
              <a:spcBef>
                <a:spcPts val="320"/>
              </a:spcBef>
              <a:tabLst>
                <a:tab algn="l" pos="0"/>
              </a:tabLst>
            </a:pPr>
            <a:r>
              <a:rPr b="0" lang="de-DE" sz="1600" spc="-1" strike="noStrike">
                <a:solidFill>
                  <a:schemeClr val="dk1"/>
                </a:solidFill>
                <a:latin typeface="Arial"/>
              </a:rPr>
              <a:t>Beispiel: Merck KGaA</a:t>
            </a:r>
            <a:endParaRPr b="0" lang="en-GB" sz="1600" spc="-1" strike="noStrike">
              <a:solidFill>
                <a:srgbClr val="000000"/>
              </a:solidFill>
              <a:latin typeface="Arial"/>
            </a:endParaRPr>
          </a:p>
        </p:txBody>
      </p:sp>
      <p:sp>
        <p:nvSpPr>
          <p:cNvPr id="155" name="Rectangle 3"/>
          <p:cNvSpPr/>
          <p:nvPr/>
        </p:nvSpPr>
        <p:spPr>
          <a:xfrm>
            <a:off x="4716000" y="4819680"/>
            <a:ext cx="3960000" cy="59220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320"/>
              </a:spcBef>
              <a:tabLst>
                <a:tab algn="l" pos="0"/>
              </a:tabLst>
            </a:pPr>
            <a:r>
              <a:rPr b="0" lang="de-DE" sz="1600" spc="-1" strike="noStrike">
                <a:solidFill>
                  <a:schemeClr val="dk1"/>
                </a:solidFill>
                <a:latin typeface="Arial"/>
              </a:rPr>
              <a:t>Selbsthilfe-Organisation ohne Gewinnerzielungsabsicht</a:t>
            </a:r>
            <a:endParaRPr b="0" lang="en-GB" sz="1600" spc="-1" strike="noStrike">
              <a:solidFill>
                <a:srgbClr val="000000"/>
              </a:solidFill>
              <a:latin typeface="Arial"/>
            </a:endParaRPr>
          </a:p>
        </p:txBody>
      </p:sp>
      <p:sp>
        <p:nvSpPr>
          <p:cNvPr id="156" name="Text Box 10"/>
          <p:cNvSpPr/>
          <p:nvPr/>
        </p:nvSpPr>
        <p:spPr>
          <a:xfrm>
            <a:off x="1333080" y="4961880"/>
            <a:ext cx="3024000" cy="363960"/>
          </a:xfrm>
          <a:prstGeom prst="rect">
            <a:avLst/>
          </a:prstGeom>
          <a:solidFill>
            <a:srgbClr val="ffffa3"/>
          </a:solidFill>
          <a:ln w="9525">
            <a:solidFill>
              <a:srgbClr val="000000"/>
            </a:solidFill>
            <a:miter/>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a:solidFill>
                  <a:schemeClr val="dk1"/>
                </a:solidFill>
                <a:latin typeface="Arial"/>
              </a:rPr>
              <a:t>Genossenschaft</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Anzahl Unternehmen in Deutschland 2018</a:t>
            </a:r>
            <a:endParaRPr b="0" lang="en-US" sz="2400" spc="-1" strike="noStrike">
              <a:solidFill>
                <a:schemeClr val="dk1"/>
              </a:solidFill>
              <a:latin typeface="Book Antiqua"/>
            </a:endParaRPr>
          </a:p>
        </p:txBody>
      </p:sp>
      <p:sp>
        <p:nvSpPr>
          <p:cNvPr id="158"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159" name="Rectangle 3"/>
          <p:cNvSpPr/>
          <p:nvPr/>
        </p:nvSpPr>
        <p:spPr>
          <a:xfrm>
            <a:off x="1547640" y="1684440"/>
            <a:ext cx="6933960" cy="484056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320"/>
              </a:spcBef>
              <a:tabLst>
                <a:tab algn="l" pos="0"/>
              </a:tabLst>
            </a:pPr>
            <a:endParaRPr b="0" lang="de-DE" sz="1600" spc="-1" strike="noStrike">
              <a:solidFill>
                <a:schemeClr val="dk1"/>
              </a:solidFill>
              <a:latin typeface="Arial"/>
            </a:endParaRPr>
          </a:p>
        </p:txBody>
      </p:sp>
      <p:sp>
        <p:nvSpPr>
          <p:cNvPr id="160" name="Rectangle 2"/>
          <p:cNvSpPr/>
          <p:nvPr/>
        </p:nvSpPr>
        <p:spPr>
          <a:xfrm>
            <a:off x="827640" y="1731240"/>
            <a:ext cx="4571640" cy="27252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i="1" lang="de-DE" sz="1200" spc="-1" strike="noStrike">
                <a:solidFill>
                  <a:schemeClr val="dk1"/>
                </a:solidFill>
                <a:latin typeface="Arial"/>
              </a:rPr>
              <a:t>Quelle: Statista.de</a:t>
            </a:r>
            <a:endParaRPr b="0" lang="en-GB" sz="1200" spc="-1" strike="noStrike">
              <a:solidFill>
                <a:srgbClr val="000000"/>
              </a:solidFill>
              <a:latin typeface="Arial"/>
            </a:endParaRPr>
          </a:p>
        </p:txBody>
      </p:sp>
      <p:graphicFrame>
        <p:nvGraphicFramePr>
          <p:cNvPr id="161" name="Table 1"/>
          <p:cNvGraphicFramePr/>
          <p:nvPr/>
        </p:nvGraphicFramePr>
        <p:xfrm>
          <a:off x="399960" y="2054880"/>
          <a:ext cx="8343360" cy="4507920"/>
        </p:xfrm>
        <a:graphic>
          <a:graphicData uri="http://schemas.openxmlformats.org/drawingml/2006/table">
            <a:tbl>
              <a:tblPr/>
              <a:tblGrid>
                <a:gridCol w="2011680"/>
                <a:gridCol w="1296000"/>
                <a:gridCol w="1296000"/>
                <a:gridCol w="1296000"/>
                <a:gridCol w="1368000"/>
                <a:gridCol w="1075320"/>
              </a:tblGrid>
              <a:tr h="924840">
                <a:tc>
                  <a:txBody>
                    <a:bodyPr lIns="81360" rIns="81360" tIns="43200" bIns="43200" anchor="ctr">
                      <a:noAutofit/>
                    </a:bodyPr>
                    <a:p>
                      <a:endParaRPr b="1" lang="de-DE" sz="1400" spc="-1" strike="noStrike">
                        <a:solidFill>
                          <a:schemeClr val="lt1"/>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rgbClr val="000000"/>
                    </a:solidFill>
                  </a:tcPr>
                </a:tc>
                <a:tc>
                  <a:txBody>
                    <a:bodyPr lIns="81360" rIns="81360" tIns="43200" bIns="43200" anchor="ctr">
                      <a:noAutofit/>
                    </a:bodyPr>
                    <a:p>
                      <a:pPr algn="ctr" defTabSz="914400">
                        <a:lnSpc>
                          <a:spcPct val="100000"/>
                        </a:lnSpc>
                      </a:pPr>
                      <a:r>
                        <a:rPr b="1" lang="de-DE" sz="1400" spc="-1" strike="noStrike">
                          <a:solidFill>
                            <a:schemeClr val="lt1"/>
                          </a:solidFill>
                          <a:latin typeface="Times New Roman"/>
                        </a:rPr>
                        <a:t>0 bis 9 Beschäftigte</a:t>
                      </a:r>
                      <a:endParaRPr b="0" lang="en-GB" sz="1400" spc="-1" strike="noStrike">
                        <a:solidFill>
                          <a:srgbClr val="ffffff"/>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rgbClr val="000000"/>
                    </a:solidFill>
                  </a:tcPr>
                </a:tc>
                <a:tc>
                  <a:txBody>
                    <a:bodyPr lIns="81360" rIns="81360" tIns="43200" bIns="43200" anchor="ctr">
                      <a:noAutofit/>
                    </a:bodyPr>
                    <a:p>
                      <a:pPr algn="ctr" defTabSz="914400">
                        <a:lnSpc>
                          <a:spcPct val="100000"/>
                        </a:lnSpc>
                      </a:pPr>
                      <a:r>
                        <a:rPr b="1" lang="de-DE" sz="1400" spc="-1" strike="noStrike">
                          <a:solidFill>
                            <a:schemeClr val="lt1"/>
                          </a:solidFill>
                          <a:latin typeface="Times New Roman"/>
                        </a:rPr>
                        <a:t>10 bis 49 Beschäftigte</a:t>
                      </a:r>
                      <a:endParaRPr b="0" lang="en-GB" sz="1400" spc="-1" strike="noStrike">
                        <a:solidFill>
                          <a:srgbClr val="ffffff"/>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rgbClr val="000000"/>
                    </a:solidFill>
                  </a:tcPr>
                </a:tc>
                <a:tc>
                  <a:txBody>
                    <a:bodyPr lIns="81360" rIns="81360" tIns="43200" bIns="43200" anchor="ctr">
                      <a:noAutofit/>
                    </a:bodyPr>
                    <a:p>
                      <a:pPr algn="ctr" defTabSz="914400">
                        <a:lnSpc>
                          <a:spcPct val="100000"/>
                        </a:lnSpc>
                      </a:pPr>
                      <a:r>
                        <a:rPr b="1" lang="de-DE" sz="1400" spc="-1" strike="noStrike">
                          <a:solidFill>
                            <a:schemeClr val="lt1"/>
                          </a:solidFill>
                          <a:latin typeface="Times New Roman"/>
                        </a:rPr>
                        <a:t>50 bis 249 Beschäftigte</a:t>
                      </a:r>
                      <a:endParaRPr b="0" lang="en-GB" sz="1400" spc="-1" strike="noStrike">
                        <a:solidFill>
                          <a:srgbClr val="ffffff"/>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rgbClr val="000000"/>
                    </a:solidFill>
                  </a:tcPr>
                </a:tc>
                <a:tc>
                  <a:txBody>
                    <a:bodyPr lIns="81360" rIns="81360" tIns="43200" bIns="43200" anchor="ctr">
                      <a:noAutofit/>
                    </a:bodyPr>
                    <a:p>
                      <a:pPr algn="ctr" defTabSz="914400">
                        <a:lnSpc>
                          <a:spcPct val="100000"/>
                        </a:lnSpc>
                      </a:pPr>
                      <a:r>
                        <a:rPr b="1" lang="de-DE" sz="1400" spc="-1" strike="noStrike">
                          <a:solidFill>
                            <a:schemeClr val="lt1"/>
                          </a:solidFill>
                          <a:latin typeface="Times New Roman"/>
                        </a:rPr>
                        <a:t>250 Beschäftigte und mehr</a:t>
                      </a:r>
                      <a:endParaRPr b="0" lang="en-GB" sz="1400" spc="-1" strike="noStrike">
                        <a:solidFill>
                          <a:srgbClr val="ffffff"/>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rgbClr val="000000"/>
                    </a:solidFill>
                  </a:tcPr>
                </a:tc>
                <a:tc>
                  <a:txBody>
                    <a:bodyPr lIns="81360" rIns="81360" tIns="43200" bIns="43200" anchor="ctr">
                      <a:noAutofit/>
                    </a:bodyPr>
                    <a:p>
                      <a:pPr algn="ctr" defTabSz="914400">
                        <a:lnSpc>
                          <a:spcPct val="100000"/>
                        </a:lnSpc>
                      </a:pPr>
                      <a:r>
                        <a:rPr b="1" lang="de-DE" sz="1400" spc="-1" strike="noStrike">
                          <a:solidFill>
                            <a:schemeClr val="lt1"/>
                          </a:solidFill>
                          <a:latin typeface="Times New Roman"/>
                        </a:rPr>
                        <a:t>Insgesamt</a:t>
                      </a:r>
                      <a:endParaRPr b="0" lang="en-GB" sz="1400" spc="-1" strike="noStrike">
                        <a:solidFill>
                          <a:srgbClr val="ffffff"/>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rgbClr val="000000"/>
                    </a:solidFill>
                  </a:tcPr>
                </a:tc>
              </a:tr>
              <a:tr h="496080">
                <a:tc>
                  <a:txBody>
                    <a:bodyPr lIns="81360" rIns="81360" tIns="43200" bIns="43200" anchor="ctr">
                      <a:noAutofit/>
                    </a:bodyPr>
                    <a:p>
                      <a:pPr defTabSz="914400">
                        <a:lnSpc>
                          <a:spcPct val="100000"/>
                        </a:lnSpc>
                      </a:pPr>
                      <a:r>
                        <a:rPr b="1" lang="de-DE" sz="1400" spc="-1" strike="noStrike">
                          <a:solidFill>
                            <a:schemeClr val="lt1"/>
                          </a:solidFill>
                          <a:latin typeface="Times New Roman"/>
                        </a:rPr>
                        <a:t>Einzelunternehmer</a:t>
                      </a:r>
                      <a:endParaRPr b="0" lang="en-GB" sz="1400" spc="-1" strike="noStrike">
                        <a:solidFill>
                          <a:srgbClr val="ffffff"/>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000000"/>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2.078.768</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64.740</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2.457</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78</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2.146.043</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r>
              <a:tr h="1139040">
                <a:tc>
                  <a:txBody>
                    <a:bodyPr lIns="81360" rIns="81360" tIns="43200" bIns="43200" anchor="ctr">
                      <a:noAutofit/>
                    </a:bodyPr>
                    <a:p>
                      <a:pPr defTabSz="914400">
                        <a:lnSpc>
                          <a:spcPct val="100000"/>
                        </a:lnSpc>
                      </a:pPr>
                      <a:r>
                        <a:rPr b="1" lang="de-DE" sz="1400" spc="-1" strike="noStrike">
                          <a:solidFill>
                            <a:schemeClr val="lt1"/>
                          </a:solidFill>
                          <a:latin typeface="Times New Roman"/>
                        </a:rPr>
                        <a:t>Personengesellschaften (zum Beispiel OHG, KG)</a:t>
                      </a:r>
                      <a:endParaRPr b="0" lang="en-GB" sz="1400" spc="-1" strike="noStrike">
                        <a:solidFill>
                          <a:srgbClr val="ffffff"/>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000000"/>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324.411</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55.038</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13.013</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2.953</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395.415</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r>
              <a:tr h="924840">
                <a:tc>
                  <a:txBody>
                    <a:bodyPr lIns="81360" rIns="81360" tIns="43200" bIns="43200" anchor="ctr">
                      <a:noAutofit/>
                    </a:bodyPr>
                    <a:p>
                      <a:pPr defTabSz="914400">
                        <a:lnSpc>
                          <a:spcPct val="100000"/>
                        </a:lnSpc>
                      </a:pPr>
                      <a:r>
                        <a:rPr b="1" lang="de-DE" sz="1400" spc="-1" strike="noStrike">
                          <a:solidFill>
                            <a:schemeClr val="lt1"/>
                          </a:solidFill>
                          <a:latin typeface="Times New Roman"/>
                        </a:rPr>
                        <a:t>Kapitalgesellschaften (GmbH, AG)</a:t>
                      </a:r>
                      <a:endParaRPr b="0" lang="en-GB" sz="1400" spc="-1" strike="noStrike">
                        <a:solidFill>
                          <a:srgbClr val="ffffff"/>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000000"/>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530.852</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152.527</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42.920</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9.980</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736.279</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r>
              <a:tr h="710640">
                <a:tc>
                  <a:txBody>
                    <a:bodyPr lIns="81360" rIns="81360" tIns="43200" bIns="43200" anchor="ctr">
                      <a:noAutofit/>
                    </a:bodyPr>
                    <a:p>
                      <a:pPr defTabSz="914400">
                        <a:lnSpc>
                          <a:spcPct val="100000"/>
                        </a:lnSpc>
                      </a:pPr>
                      <a:r>
                        <a:rPr b="1" lang="de-DE" sz="1400" spc="-1" strike="noStrike">
                          <a:solidFill>
                            <a:schemeClr val="lt1"/>
                          </a:solidFill>
                          <a:latin typeface="Times New Roman"/>
                        </a:rPr>
                        <a:t>Sonstige Rechtsformen</a:t>
                      </a:r>
                      <a:endParaRPr b="0" lang="en-GB" sz="1400" spc="-1" strike="noStrike">
                        <a:solidFill>
                          <a:srgbClr val="ffffff"/>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000000"/>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169.865</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26.569</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7.079</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2.441</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205.954</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r>
              <a:tr h="311760">
                <a:tc>
                  <a:txBody>
                    <a:bodyPr lIns="81360" rIns="81360" tIns="43200" bIns="43200" anchor="ctr">
                      <a:noAutofit/>
                    </a:bodyPr>
                    <a:p>
                      <a:pPr defTabSz="914400">
                        <a:lnSpc>
                          <a:spcPct val="100000"/>
                        </a:lnSpc>
                      </a:pPr>
                      <a:r>
                        <a:rPr b="1" lang="de-DE" sz="1400" spc="-1" strike="noStrike">
                          <a:solidFill>
                            <a:schemeClr val="lt1"/>
                          </a:solidFill>
                          <a:latin typeface="Times New Roman"/>
                        </a:rPr>
                        <a:t>Insgesamt</a:t>
                      </a:r>
                      <a:endParaRPr b="0" lang="en-GB" sz="1400" spc="-1" strike="noStrike">
                        <a:solidFill>
                          <a:srgbClr val="ffffff"/>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000000"/>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3.103.896</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298.874</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65.469</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15.452</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c>
                  <a:txBody>
                    <a:bodyPr lIns="81360" rIns="81360" tIns="43200" bIns="43200" anchor="ctr">
                      <a:noAutofit/>
                    </a:bodyPr>
                    <a:p>
                      <a:pPr defTabSz="914400">
                        <a:lnSpc>
                          <a:spcPct val="100000"/>
                        </a:lnSpc>
                      </a:pPr>
                      <a:r>
                        <a:rPr b="0" lang="de-DE" sz="1400" spc="-1" strike="noStrike">
                          <a:solidFill>
                            <a:schemeClr val="dk1"/>
                          </a:solidFill>
                          <a:latin typeface="Times New Roman"/>
                        </a:rPr>
                        <a:t>3.483.691</a:t>
                      </a:r>
                      <a:endParaRPr b="0" lang="en-GB" sz="1400" spc="-1" strike="noStrike">
                        <a:solidFill>
                          <a:srgbClr val="000000"/>
                        </a:solidFill>
                        <a:latin typeface="Arial"/>
                      </a:endParaRPr>
                    </a:p>
                  </a:txBody>
                  <a:tcPr anchor="ctr" marL="81360" marR="81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dk1">
                        <a:tint val="20000"/>
                      </a:schemeClr>
                    </a:solidFill>
                  </a:tcPr>
                </a:tc>
              </a:tr>
            </a:tbl>
          </a:graphicData>
        </a:graphic>
      </p:graphicFrame>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2"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Anzahl Unternehmen wächst</a:t>
            </a:r>
            <a:endParaRPr b="0" lang="en-US" sz="2400" spc="-1" strike="noStrike">
              <a:solidFill>
                <a:schemeClr val="dk1"/>
              </a:solidFill>
              <a:latin typeface="Book Antiqua"/>
            </a:endParaRPr>
          </a:p>
        </p:txBody>
      </p:sp>
      <p:sp>
        <p:nvSpPr>
          <p:cNvPr id="163"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164" name="Rectangle 3"/>
          <p:cNvSpPr/>
          <p:nvPr/>
        </p:nvSpPr>
        <p:spPr>
          <a:xfrm>
            <a:off x="1547640" y="1684440"/>
            <a:ext cx="6933960" cy="484056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320"/>
              </a:spcBef>
              <a:tabLst>
                <a:tab algn="l" pos="0"/>
              </a:tabLst>
            </a:pPr>
            <a:endParaRPr b="0" lang="de-DE" sz="1600" spc="-1" strike="noStrike">
              <a:solidFill>
                <a:schemeClr val="dk1"/>
              </a:solidFill>
              <a:latin typeface="Arial"/>
            </a:endParaRPr>
          </a:p>
        </p:txBody>
      </p:sp>
      <p:sp>
        <p:nvSpPr>
          <p:cNvPr id="165" name="Rectangle 2"/>
          <p:cNvSpPr/>
          <p:nvPr/>
        </p:nvSpPr>
        <p:spPr>
          <a:xfrm>
            <a:off x="827640" y="1731240"/>
            <a:ext cx="4571640" cy="27252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i="1" lang="de-DE" sz="1200" spc="-1" strike="noStrike">
                <a:solidFill>
                  <a:schemeClr val="dk1"/>
                </a:solidFill>
                <a:latin typeface="Arial"/>
              </a:rPr>
              <a:t>Quelle: Statista.de</a:t>
            </a:r>
            <a:endParaRPr b="0" lang="en-GB" sz="1200" spc="-1" strike="noStrike">
              <a:solidFill>
                <a:srgbClr val="000000"/>
              </a:solidFill>
              <a:latin typeface="Arial"/>
            </a:endParaRPr>
          </a:p>
        </p:txBody>
      </p:sp>
      <p:pic>
        <p:nvPicPr>
          <p:cNvPr id="166" name="Picture 1" descr=""/>
          <p:cNvPicPr/>
          <p:nvPr/>
        </p:nvPicPr>
        <p:blipFill>
          <a:blip r:embed="rId1"/>
          <a:stretch/>
        </p:blipFill>
        <p:spPr>
          <a:xfrm>
            <a:off x="2831040" y="1341360"/>
            <a:ext cx="5136480" cy="534600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Unternehmen: Fragen</a:t>
            </a:r>
            <a:endParaRPr b="0" lang="en-US" sz="2400" spc="-1" strike="noStrike">
              <a:solidFill>
                <a:schemeClr val="dk1"/>
              </a:solidFill>
              <a:latin typeface="Book Antiqua"/>
            </a:endParaRPr>
          </a:p>
        </p:txBody>
      </p:sp>
      <p:sp>
        <p:nvSpPr>
          <p:cNvPr id="79"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80" name="Rectangle 3"/>
          <p:cNvSpPr/>
          <p:nvPr/>
        </p:nvSpPr>
        <p:spPr>
          <a:xfrm>
            <a:off x="1547640" y="1684440"/>
            <a:ext cx="6933960" cy="4408200"/>
          </a:xfrm>
          <a:prstGeom prst="rect">
            <a:avLst/>
          </a:prstGeom>
          <a:noFill/>
          <a:ln w="0">
            <a:noFill/>
          </a:ln>
        </p:spPr>
        <p:style>
          <a:lnRef idx="0"/>
          <a:fillRef idx="0"/>
          <a:effectRef idx="0"/>
          <a:fontRef idx="minor"/>
        </p:style>
        <p:txBody>
          <a:bodyPr lIns="90000" rIns="90000" tIns="45000" bIns="45000" anchor="t">
            <a:noAutofit/>
          </a:bodyPr>
          <a:p>
            <a:pPr marL="343080" indent="-343080">
              <a:lnSpc>
                <a:spcPct val="100000"/>
              </a:lnSpc>
              <a:spcBef>
                <a:spcPts val="320"/>
              </a:spcBef>
              <a:buClr>
                <a:srgbClr val="cc3300"/>
              </a:buClr>
              <a:buFont typeface="Symbol" charset="2"/>
              <a:buChar char=""/>
            </a:pPr>
            <a:r>
              <a:rPr b="0" lang="de-DE" sz="1600" spc="-1" strike="noStrike">
                <a:solidFill>
                  <a:schemeClr val="dk1"/>
                </a:solidFill>
                <a:latin typeface="Arial"/>
              </a:rPr>
              <a:t>Was ist überhaupt ein Unternehmen?</a:t>
            </a:r>
            <a:endParaRPr b="0" lang="en-GB" sz="1600" spc="-1" strike="noStrike">
              <a:solidFill>
                <a:srgbClr val="000000"/>
              </a:solidFill>
              <a:latin typeface="Arial"/>
            </a:endParaRPr>
          </a:p>
          <a:p>
            <a:pPr>
              <a:lnSpc>
                <a:spcPct val="100000"/>
              </a:lnSpc>
              <a:spcBef>
                <a:spcPts val="320"/>
              </a:spcBef>
            </a:pP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pPr>
            <a:r>
              <a:rPr b="0" lang="de-DE" sz="1600" spc="-1" strike="noStrike">
                <a:solidFill>
                  <a:schemeClr val="dk1"/>
                </a:solidFill>
                <a:latin typeface="Arial"/>
              </a:rPr>
              <a:t>Warum gründet man ein Unternehmen?</a:t>
            </a:r>
            <a:endParaRPr b="0" lang="en-GB" sz="1600" spc="-1" strike="noStrike">
              <a:solidFill>
                <a:srgbClr val="000000"/>
              </a:solidFill>
              <a:latin typeface="Arial"/>
            </a:endParaRPr>
          </a:p>
          <a:p>
            <a:pPr>
              <a:lnSpc>
                <a:spcPct val="100000"/>
              </a:lnSpc>
              <a:spcBef>
                <a:spcPts val="320"/>
              </a:spcBef>
            </a:pP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pPr>
            <a:r>
              <a:rPr b="0" lang="de-DE" sz="1600" spc="-1" strike="noStrike">
                <a:solidFill>
                  <a:schemeClr val="dk1"/>
                </a:solidFill>
                <a:latin typeface="Arial"/>
              </a:rPr>
              <a:t>Wie unterscheiden sich die Rechtsformen AG, GmbH, OHG, KG und e.K.?</a:t>
            </a:r>
            <a:endParaRPr b="0" lang="en-GB" sz="1600" spc="-1" strike="noStrike">
              <a:solidFill>
                <a:srgbClr val="000000"/>
              </a:solidFill>
              <a:latin typeface="Arial"/>
            </a:endParaRPr>
          </a:p>
          <a:p>
            <a:pPr>
              <a:lnSpc>
                <a:spcPct val="100000"/>
              </a:lnSpc>
              <a:spcBef>
                <a:spcPts val="320"/>
              </a:spcBef>
            </a:pP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pPr>
            <a:r>
              <a:rPr b="0" lang="de-DE" sz="1600" spc="-1" strike="noStrike">
                <a:solidFill>
                  <a:schemeClr val="dk1"/>
                </a:solidFill>
                <a:latin typeface="Arial"/>
              </a:rPr>
              <a:t>Welche Rechtsform ist für meine Geschäftsidee geeignet?</a:t>
            </a:r>
            <a:endParaRPr b="0" lang="en-GB" sz="1600" spc="-1" strike="noStrike">
              <a:solidFill>
                <a:srgbClr val="000000"/>
              </a:solidFill>
              <a:latin typeface="Arial"/>
            </a:endParaRPr>
          </a:p>
          <a:p>
            <a:pPr>
              <a:lnSpc>
                <a:spcPct val="100000"/>
              </a:lnSpc>
              <a:spcBef>
                <a:spcPts val="320"/>
              </a:spcBef>
              <a:tabLst>
                <a:tab algn="l" pos="0"/>
              </a:tabLst>
            </a:pP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0" lang="de-DE" sz="1600" spc="-1" strike="noStrike">
                <a:solidFill>
                  <a:schemeClr val="dk1"/>
                </a:solidFill>
                <a:latin typeface="Arial"/>
              </a:rPr>
              <a:t>Wer haftet, wenn das Unternehmen erfolgreich verklagt wird?</a:t>
            </a:r>
            <a:endParaRPr b="0" lang="en-GB" sz="1600" spc="-1" strike="noStrike">
              <a:solidFill>
                <a:srgbClr val="000000"/>
              </a:solidFill>
              <a:latin typeface="Arial"/>
            </a:endParaRPr>
          </a:p>
          <a:p>
            <a:pPr>
              <a:lnSpc>
                <a:spcPct val="100000"/>
              </a:lnSpc>
              <a:spcBef>
                <a:spcPts val="320"/>
              </a:spcBef>
              <a:tabLst>
                <a:tab algn="l" pos="0"/>
              </a:tabLst>
            </a:pP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0" lang="de-DE" sz="1600" spc="-1" strike="noStrike">
                <a:solidFill>
                  <a:schemeClr val="dk1"/>
                </a:solidFill>
                <a:latin typeface="Arial"/>
              </a:rPr>
              <a:t>Wer beteiligt sich am Gewinn des Unternehmens?</a:t>
            </a:r>
            <a:endParaRPr b="0" lang="en-GB" sz="1600" spc="-1" strike="noStrike">
              <a:solidFill>
                <a:srgbClr val="000000"/>
              </a:solidFill>
              <a:latin typeface="Arial"/>
            </a:endParaRPr>
          </a:p>
          <a:p>
            <a:pPr>
              <a:lnSpc>
                <a:spcPct val="100000"/>
              </a:lnSpc>
              <a:spcBef>
                <a:spcPts val="320"/>
              </a:spcBef>
              <a:tabLst>
                <a:tab algn="l" pos="0"/>
              </a:tabLst>
            </a:pP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0" lang="de-DE" sz="1600" spc="-1" strike="noStrike">
                <a:solidFill>
                  <a:schemeClr val="dk1"/>
                </a:solidFill>
                <a:latin typeface="Arial"/>
              </a:rPr>
              <a:t>Wer haftet, wenn das Unternehmen Insolvenz anmelden muss?</a:t>
            </a:r>
            <a:endParaRPr b="0" lang="en-GB" sz="1600" spc="-1" strike="noStrike">
              <a:solidFill>
                <a:srgbClr val="000000"/>
              </a:solidFill>
              <a:latin typeface="Arial"/>
            </a:endParaRPr>
          </a:p>
          <a:p>
            <a:pPr>
              <a:lnSpc>
                <a:spcPct val="100000"/>
              </a:lnSpc>
              <a:spcBef>
                <a:spcPts val="320"/>
              </a:spcBef>
              <a:tabLst>
                <a:tab algn="l" pos="0"/>
              </a:tabLst>
            </a:pP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0" lang="de-DE" sz="1600" spc="-1" strike="noStrike">
                <a:solidFill>
                  <a:schemeClr val="dk1"/>
                </a:solidFill>
                <a:latin typeface="Arial"/>
              </a:rPr>
              <a:t>Wer führt das Unternehmen?</a:t>
            </a:r>
            <a:endParaRPr b="0" lang="en-GB" sz="1600" spc="-1" strike="noStrike">
              <a:solidFill>
                <a:srgbClr val="000000"/>
              </a:solidFill>
              <a:latin typeface="Arial"/>
            </a:endParaRPr>
          </a:p>
          <a:p>
            <a:pPr>
              <a:lnSpc>
                <a:spcPct val="100000"/>
              </a:lnSpc>
              <a:spcBef>
                <a:spcPts val="320"/>
              </a:spcBef>
              <a:tabLst>
                <a:tab algn="l" pos="0"/>
              </a:tabLst>
            </a:pP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Kriterien für die Wahl</a:t>
            </a:r>
            <a:br>
              <a:rPr sz="2400"/>
            </a:br>
            <a:r>
              <a:rPr b="0" lang="de-DE" sz="2400" spc="-1" strike="noStrike">
                <a:solidFill>
                  <a:schemeClr val="dk2"/>
                </a:solidFill>
                <a:latin typeface="Arial"/>
              </a:rPr>
              <a:t>der Unternehmensrechtsform</a:t>
            </a:r>
            <a:endParaRPr b="0" lang="en-US" sz="2400" spc="-1" strike="noStrike">
              <a:solidFill>
                <a:schemeClr val="dk1"/>
              </a:solidFill>
              <a:latin typeface="Book Antiqua"/>
            </a:endParaRPr>
          </a:p>
        </p:txBody>
      </p:sp>
      <p:sp>
        <p:nvSpPr>
          <p:cNvPr id="168"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169" name="Rectangle 3"/>
          <p:cNvSpPr/>
          <p:nvPr/>
        </p:nvSpPr>
        <p:spPr>
          <a:xfrm>
            <a:off x="1547640" y="1684440"/>
            <a:ext cx="6933960" cy="4840560"/>
          </a:xfrm>
          <a:prstGeom prst="rect">
            <a:avLst/>
          </a:prstGeom>
          <a:noFill/>
          <a:ln w="0">
            <a:noFill/>
          </a:ln>
        </p:spPr>
        <p:style>
          <a:lnRef idx="0"/>
          <a:fillRef idx="0"/>
          <a:effectRef idx="0"/>
          <a:fontRef idx="minor"/>
        </p:style>
        <p:txBody>
          <a:bodyPr lIns="90000" rIns="90000" tIns="45000" bIns="45000" anchor="t">
            <a:noAutofit/>
          </a:bodyPr>
          <a:p>
            <a:pPr marL="285840" indent="-285840">
              <a:lnSpc>
                <a:spcPct val="80000"/>
              </a:lnSpc>
              <a:spcBef>
                <a:spcPts val="320"/>
              </a:spcBef>
              <a:buClr>
                <a:srgbClr val="cc3300"/>
              </a:buClr>
              <a:buFont typeface="Arial"/>
              <a:buChar char="•"/>
            </a:pPr>
            <a:r>
              <a:rPr b="0" lang="de-DE" sz="1600" spc="-1" strike="noStrike">
                <a:solidFill>
                  <a:schemeClr val="dk1"/>
                </a:solidFill>
                <a:latin typeface="Arial"/>
              </a:rPr>
              <a:t>Haftung der Gesellschafter</a:t>
            </a:r>
            <a:br>
              <a:rPr sz="1600"/>
            </a:br>
            <a:r>
              <a:rPr b="0" lang="de-DE" sz="1600" spc="-1" strike="noStrike">
                <a:solidFill>
                  <a:schemeClr val="dk1"/>
                </a:solidFill>
                <a:latin typeface="Arial"/>
              </a:rPr>
              <a:t> </a:t>
            </a:r>
            <a:endParaRPr b="0" lang="en-GB" sz="1600" spc="-1" strike="noStrike">
              <a:solidFill>
                <a:srgbClr val="000000"/>
              </a:solidFill>
              <a:latin typeface="Arial"/>
            </a:endParaRPr>
          </a:p>
          <a:p>
            <a:pPr marL="285840" indent="-285840">
              <a:lnSpc>
                <a:spcPct val="80000"/>
              </a:lnSpc>
              <a:spcBef>
                <a:spcPts val="320"/>
              </a:spcBef>
              <a:buClr>
                <a:srgbClr val="cc3300"/>
              </a:buClr>
              <a:buFont typeface="Arial"/>
              <a:buChar char="•"/>
            </a:pPr>
            <a:r>
              <a:rPr b="0" lang="de-DE" sz="1600" spc="-1" strike="noStrike">
                <a:solidFill>
                  <a:schemeClr val="dk1"/>
                </a:solidFill>
                <a:latin typeface="Arial"/>
              </a:rPr>
              <a:t>Leitungsbefugnis</a:t>
            </a:r>
            <a:br>
              <a:rPr sz="1600"/>
            </a:br>
            <a:r>
              <a:rPr b="0" lang="de-DE" sz="1600" spc="-1" strike="noStrike">
                <a:solidFill>
                  <a:schemeClr val="dk1"/>
                </a:solidFill>
                <a:latin typeface="Arial"/>
              </a:rPr>
              <a:t> </a:t>
            </a:r>
            <a:endParaRPr b="0" lang="en-GB" sz="1600" spc="-1" strike="noStrike">
              <a:solidFill>
                <a:srgbClr val="000000"/>
              </a:solidFill>
              <a:latin typeface="Arial"/>
            </a:endParaRPr>
          </a:p>
          <a:p>
            <a:pPr marL="285840" indent="-285840">
              <a:lnSpc>
                <a:spcPct val="80000"/>
              </a:lnSpc>
              <a:spcBef>
                <a:spcPts val="320"/>
              </a:spcBef>
              <a:buClr>
                <a:srgbClr val="cc3300"/>
              </a:buClr>
              <a:buFont typeface="Arial"/>
              <a:buChar char="•"/>
            </a:pPr>
            <a:r>
              <a:rPr b="0" lang="de-DE" sz="1600" spc="-1" strike="noStrike">
                <a:solidFill>
                  <a:schemeClr val="dk1"/>
                </a:solidFill>
                <a:latin typeface="Arial"/>
              </a:rPr>
              <a:t>Beteiligung am Gewinn / Verlust</a:t>
            </a:r>
            <a:br>
              <a:rPr sz="1600"/>
            </a:br>
            <a:r>
              <a:rPr b="0" lang="de-DE" sz="1600" spc="-1" strike="noStrike">
                <a:solidFill>
                  <a:schemeClr val="dk1"/>
                </a:solidFill>
                <a:latin typeface="Arial"/>
              </a:rPr>
              <a:t> </a:t>
            </a:r>
            <a:endParaRPr b="0" lang="en-GB" sz="1600" spc="-1" strike="noStrike">
              <a:solidFill>
                <a:srgbClr val="000000"/>
              </a:solidFill>
              <a:latin typeface="Arial"/>
            </a:endParaRPr>
          </a:p>
          <a:p>
            <a:pPr marL="285840" indent="-285840">
              <a:lnSpc>
                <a:spcPct val="80000"/>
              </a:lnSpc>
              <a:spcBef>
                <a:spcPts val="320"/>
              </a:spcBef>
              <a:buClr>
                <a:srgbClr val="cc3300"/>
              </a:buClr>
              <a:buFont typeface="Arial"/>
              <a:buChar char="•"/>
            </a:pPr>
            <a:r>
              <a:rPr b="0" lang="de-DE" sz="1600" spc="-1" strike="noStrike">
                <a:solidFill>
                  <a:schemeClr val="dk1"/>
                </a:solidFill>
                <a:latin typeface="Arial"/>
              </a:rPr>
              <a:t>Kapitalbeschaffung und Finanzierungsmöglichkeiten</a:t>
            </a:r>
            <a:br>
              <a:rPr sz="1600"/>
            </a:br>
            <a:r>
              <a:rPr b="0" lang="de-DE" sz="1600" spc="-1" strike="noStrike">
                <a:solidFill>
                  <a:schemeClr val="dk1"/>
                </a:solidFill>
                <a:latin typeface="Arial"/>
              </a:rPr>
              <a:t> </a:t>
            </a:r>
            <a:endParaRPr b="0" lang="en-GB" sz="1600" spc="-1" strike="noStrike">
              <a:solidFill>
                <a:srgbClr val="000000"/>
              </a:solidFill>
              <a:latin typeface="Arial"/>
            </a:endParaRPr>
          </a:p>
          <a:p>
            <a:pPr marL="285840" indent="-285840">
              <a:lnSpc>
                <a:spcPct val="80000"/>
              </a:lnSpc>
              <a:spcBef>
                <a:spcPts val="320"/>
              </a:spcBef>
              <a:buClr>
                <a:srgbClr val="cc3300"/>
              </a:buClr>
              <a:buFont typeface="Arial"/>
              <a:buChar char="•"/>
            </a:pPr>
            <a:r>
              <a:rPr b="0" lang="de-DE" sz="1600" spc="-1" strike="noStrike">
                <a:solidFill>
                  <a:schemeClr val="dk1"/>
                </a:solidFill>
                <a:latin typeface="Arial"/>
              </a:rPr>
              <a:t>Steuerliche Aspekte</a:t>
            </a:r>
            <a:br>
              <a:rPr sz="1600"/>
            </a:br>
            <a:r>
              <a:rPr b="0" lang="de-DE" sz="1600" spc="-1" strike="noStrike">
                <a:solidFill>
                  <a:schemeClr val="dk1"/>
                </a:solidFill>
                <a:latin typeface="Arial"/>
              </a:rPr>
              <a:t> </a:t>
            </a:r>
            <a:endParaRPr b="0" lang="en-GB" sz="1600" spc="-1" strike="noStrike">
              <a:solidFill>
                <a:srgbClr val="000000"/>
              </a:solidFill>
              <a:latin typeface="Arial"/>
            </a:endParaRPr>
          </a:p>
          <a:p>
            <a:pPr marL="285840" indent="-285840">
              <a:lnSpc>
                <a:spcPct val="80000"/>
              </a:lnSpc>
              <a:spcBef>
                <a:spcPts val="320"/>
              </a:spcBef>
              <a:buClr>
                <a:srgbClr val="cc3300"/>
              </a:buClr>
              <a:buFont typeface="Arial"/>
              <a:buChar char="•"/>
            </a:pPr>
            <a:r>
              <a:rPr b="0" lang="de-DE" sz="1600" spc="-1" strike="noStrike">
                <a:solidFill>
                  <a:schemeClr val="dk1"/>
                </a:solidFill>
                <a:latin typeface="Arial"/>
              </a:rPr>
              <a:t>Rechtsformabhängige Aufwendungen</a:t>
            </a:r>
            <a:br>
              <a:rPr sz="1600"/>
            </a:br>
            <a:r>
              <a:rPr b="0" lang="de-DE" sz="1600" spc="-1" strike="noStrike">
                <a:solidFill>
                  <a:schemeClr val="dk1"/>
                </a:solidFill>
                <a:latin typeface="Arial"/>
              </a:rPr>
              <a:t> </a:t>
            </a:r>
            <a:endParaRPr b="0" lang="en-GB" sz="1600" spc="-1" strike="noStrike">
              <a:solidFill>
                <a:srgbClr val="000000"/>
              </a:solidFill>
              <a:latin typeface="Arial"/>
            </a:endParaRPr>
          </a:p>
          <a:p>
            <a:pPr marL="285840" indent="-285840">
              <a:lnSpc>
                <a:spcPct val="80000"/>
              </a:lnSpc>
              <a:spcBef>
                <a:spcPts val="320"/>
              </a:spcBef>
              <a:buClr>
                <a:srgbClr val="cc3300"/>
              </a:buClr>
              <a:buFont typeface="Arial"/>
              <a:buChar char="•"/>
            </a:pPr>
            <a:r>
              <a:rPr b="0" lang="de-DE" sz="1600" spc="-1" strike="noStrike">
                <a:solidFill>
                  <a:schemeClr val="dk1"/>
                </a:solidFill>
                <a:latin typeface="Arial"/>
              </a:rPr>
              <a:t>Publizitätspflichten</a:t>
            </a:r>
            <a:br>
              <a:rPr sz="1600"/>
            </a:br>
            <a:r>
              <a:rPr b="0" lang="de-DE" sz="1600" spc="-1" strike="noStrike">
                <a:solidFill>
                  <a:schemeClr val="dk1"/>
                </a:solidFill>
                <a:latin typeface="Arial"/>
              </a:rPr>
              <a:t> </a:t>
            </a:r>
            <a:endParaRPr b="0" lang="en-GB" sz="1600" spc="-1" strike="noStrike">
              <a:solidFill>
                <a:srgbClr val="000000"/>
              </a:solidFill>
              <a:latin typeface="Arial"/>
            </a:endParaRPr>
          </a:p>
          <a:p>
            <a:pPr marL="285840" indent="-285840">
              <a:lnSpc>
                <a:spcPct val="80000"/>
              </a:lnSpc>
              <a:spcBef>
                <a:spcPts val="320"/>
              </a:spcBef>
              <a:buClr>
                <a:srgbClr val="cc3300"/>
              </a:buClr>
              <a:buFont typeface="Arial"/>
              <a:buChar char="•"/>
            </a:pPr>
            <a:r>
              <a:rPr b="0" lang="de-DE" sz="1600" spc="-1" strike="noStrike">
                <a:solidFill>
                  <a:schemeClr val="dk1"/>
                </a:solidFill>
                <a:latin typeface="Arial"/>
              </a:rPr>
              <a:t>Mitbestimmung der Arbeitnehmer</a:t>
            </a:r>
            <a:endParaRPr b="0" lang="en-GB" sz="1600" spc="-1" strike="noStrike">
              <a:solidFill>
                <a:srgbClr val="000000"/>
              </a:solidFill>
              <a:latin typeface="Arial"/>
            </a:endParaRPr>
          </a:p>
          <a:p>
            <a:pPr>
              <a:lnSpc>
                <a:spcPct val="100000"/>
              </a:lnSpc>
              <a:spcBef>
                <a:spcPts val="320"/>
              </a:spcBef>
              <a:tabLst>
                <a:tab algn="l" pos="0"/>
              </a:tabLst>
            </a:pP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Quiz: Welche Rechtsform</a:t>
            </a:r>
            <a:endParaRPr b="0" lang="en-US" sz="2400" spc="-1" strike="noStrike">
              <a:solidFill>
                <a:schemeClr val="dk1"/>
              </a:solidFill>
              <a:latin typeface="Book Antiqua"/>
            </a:endParaRPr>
          </a:p>
        </p:txBody>
      </p:sp>
      <p:sp>
        <p:nvSpPr>
          <p:cNvPr id="171"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172" name="Rectangle 3"/>
          <p:cNvSpPr/>
          <p:nvPr/>
        </p:nvSpPr>
        <p:spPr>
          <a:xfrm>
            <a:off x="1547640" y="1684440"/>
            <a:ext cx="6933960" cy="4840560"/>
          </a:xfrm>
          <a:prstGeom prst="rect">
            <a:avLst/>
          </a:prstGeom>
          <a:noFill/>
          <a:ln w="0">
            <a:noFill/>
          </a:ln>
        </p:spPr>
        <p:style>
          <a:lnRef idx="0"/>
          <a:fillRef idx="0"/>
          <a:effectRef idx="0"/>
          <a:fontRef idx="minor"/>
        </p:style>
        <p:txBody>
          <a:bodyPr lIns="90000" rIns="90000" tIns="45000" bIns="45000" anchor="t">
            <a:noAutofit/>
          </a:bodyPr>
          <a:p>
            <a:pPr marL="285840" indent="-285840">
              <a:lnSpc>
                <a:spcPct val="80000"/>
              </a:lnSpc>
              <a:spcBef>
                <a:spcPts val="400"/>
              </a:spcBef>
              <a:buClr>
                <a:srgbClr val="cc3300"/>
              </a:buClr>
              <a:buFont typeface="Arial"/>
              <a:buChar char="•"/>
            </a:pPr>
            <a:r>
              <a:rPr b="0" lang="de-DE" sz="2000" spc="-1" strike="noStrike">
                <a:solidFill>
                  <a:schemeClr val="dk1"/>
                </a:solidFill>
                <a:latin typeface="Arial"/>
              </a:rPr>
              <a:t>Sie haben eine Geschäftsidee, haben genug Ersparnisse, um das Unternehmen für das erste Jahr zu finanzieren, und möchten bei Ihren Geschäftspartner*innen ein großes Vertrauen erwecken.</a:t>
            </a:r>
            <a:endParaRPr b="0" lang="en-GB" sz="2000" spc="-1" strike="noStrike">
              <a:solidFill>
                <a:srgbClr val="000000"/>
              </a:solidFill>
              <a:latin typeface="Arial"/>
            </a:endParaRPr>
          </a:p>
          <a:p>
            <a:pPr>
              <a:lnSpc>
                <a:spcPct val="80000"/>
              </a:lnSpc>
              <a:spcBef>
                <a:spcPts val="400"/>
              </a:spcBef>
            </a:pPr>
            <a:endParaRPr b="0" lang="en-GB" sz="2000" spc="-1" strike="noStrike">
              <a:solidFill>
                <a:srgbClr val="000000"/>
              </a:solidFill>
              <a:latin typeface="Arial"/>
            </a:endParaRPr>
          </a:p>
          <a:p>
            <a:pPr marL="285840" indent="-285840">
              <a:lnSpc>
                <a:spcPct val="80000"/>
              </a:lnSpc>
              <a:spcBef>
                <a:spcPts val="400"/>
              </a:spcBef>
              <a:buClr>
                <a:srgbClr val="cc3300"/>
              </a:buClr>
              <a:buFont typeface="Arial"/>
              <a:buChar char="•"/>
            </a:pPr>
            <a:r>
              <a:rPr b="0" lang="de-DE" sz="2000" spc="-1" strike="noStrike">
                <a:solidFill>
                  <a:schemeClr val="dk1"/>
                </a:solidFill>
                <a:latin typeface="Arial"/>
              </a:rPr>
              <a:t>Sie haben eine Geschäftsidee, haben genug Ersparnisse, um das Unternehmen für das erste Jahr zu finanzieren, aber möchten nicht persönlich für Schaden haften.</a:t>
            </a:r>
            <a:endParaRPr b="0" lang="en-GB" sz="2000" spc="-1" strike="noStrike">
              <a:solidFill>
                <a:srgbClr val="000000"/>
              </a:solidFill>
              <a:latin typeface="Arial"/>
            </a:endParaRPr>
          </a:p>
          <a:p>
            <a:pPr>
              <a:lnSpc>
                <a:spcPct val="80000"/>
              </a:lnSpc>
              <a:spcBef>
                <a:spcPts val="400"/>
              </a:spcBef>
            </a:pPr>
            <a:endParaRPr b="0" lang="en-GB" sz="2000" spc="-1" strike="noStrike">
              <a:solidFill>
                <a:srgbClr val="000000"/>
              </a:solidFill>
              <a:latin typeface="Arial"/>
            </a:endParaRPr>
          </a:p>
          <a:p>
            <a:pPr marL="285840" indent="-285840">
              <a:lnSpc>
                <a:spcPct val="80000"/>
              </a:lnSpc>
              <a:spcBef>
                <a:spcPts val="400"/>
              </a:spcBef>
              <a:buClr>
                <a:srgbClr val="cc3300"/>
              </a:buClr>
              <a:buFont typeface="Arial"/>
              <a:buChar char="•"/>
            </a:pPr>
            <a:r>
              <a:rPr b="0" lang="de-DE" sz="2000" spc="-1" strike="noStrike">
                <a:solidFill>
                  <a:schemeClr val="dk1"/>
                </a:solidFill>
                <a:latin typeface="Arial"/>
              </a:rPr>
              <a:t>Sie sind Elon Musk, haben eine Geschäftsidee, möchten keine eigenen Ersparnisse aufbringen, aber brauchen €10.000.000 Kapital.</a:t>
            </a:r>
            <a:endParaRPr b="0" lang="en-GB" sz="2000" spc="-1" strike="noStrike">
              <a:solidFill>
                <a:srgbClr val="000000"/>
              </a:solidFill>
              <a:latin typeface="Arial"/>
            </a:endParaRPr>
          </a:p>
          <a:p>
            <a:pPr>
              <a:lnSpc>
                <a:spcPct val="100000"/>
              </a:lnSpc>
              <a:spcBef>
                <a:spcPts val="400"/>
              </a:spcBef>
              <a:tabLst>
                <a:tab algn="l" pos="0"/>
              </a:tabLst>
            </a:pPr>
            <a:endParaRPr b="0" lang="en-GB" sz="2000" spc="-1" strike="noStrike">
              <a:solidFill>
                <a:srgbClr val="000000"/>
              </a:solidFill>
              <a:latin typeface="Arial"/>
            </a:endParaRPr>
          </a:p>
          <a:p>
            <a:pPr>
              <a:lnSpc>
                <a:spcPct val="80000"/>
              </a:lnSpc>
              <a:spcBef>
                <a:spcPts val="400"/>
              </a:spcBef>
              <a:tabLst>
                <a:tab algn="l" pos="0"/>
              </a:tabLst>
            </a:pPr>
            <a:endParaRPr b="0" lang="en-GB" sz="2000" spc="-1" strike="noStrike">
              <a:solidFill>
                <a:srgbClr val="000000"/>
              </a:solidFill>
              <a:latin typeface="Arial"/>
            </a:endParaRPr>
          </a:p>
          <a:p>
            <a:pPr>
              <a:lnSpc>
                <a:spcPct val="100000"/>
              </a:lnSpc>
              <a:spcBef>
                <a:spcPts val="400"/>
              </a:spcBef>
              <a:tabLst>
                <a:tab algn="l" pos="0"/>
              </a:tabLst>
            </a:pPr>
            <a:endParaRPr b="0" lang="en-GB" sz="2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Kriterien für die Wahl</a:t>
            </a:r>
            <a:br>
              <a:rPr sz="2400"/>
            </a:br>
            <a:r>
              <a:rPr b="0" lang="de-DE" sz="2400" spc="-1" strike="noStrike">
                <a:solidFill>
                  <a:schemeClr val="dk2"/>
                </a:solidFill>
                <a:latin typeface="Arial"/>
              </a:rPr>
              <a:t>der Unternehmensrechtsform</a:t>
            </a:r>
            <a:endParaRPr b="0" lang="en-US" sz="2400" spc="-1" strike="noStrike">
              <a:solidFill>
                <a:schemeClr val="dk1"/>
              </a:solidFill>
              <a:latin typeface="Book Antiqua"/>
            </a:endParaRPr>
          </a:p>
        </p:txBody>
      </p:sp>
      <p:sp>
        <p:nvSpPr>
          <p:cNvPr id="174"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pic>
        <p:nvPicPr>
          <p:cNvPr id="175" name="Picture 2" descr=""/>
          <p:cNvPicPr/>
          <p:nvPr/>
        </p:nvPicPr>
        <p:blipFill>
          <a:blip r:embed="rId1"/>
          <a:stretch/>
        </p:blipFill>
        <p:spPr>
          <a:xfrm>
            <a:off x="1043640" y="1484640"/>
            <a:ext cx="7956000" cy="5212080"/>
          </a:xfrm>
          <a:prstGeom prst="rect">
            <a:avLst/>
          </a:prstGeom>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1"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Unternehmen: mögliche Definitionen</a:t>
            </a:r>
            <a:endParaRPr b="0" lang="en-US" sz="2400" spc="-1" strike="noStrike">
              <a:solidFill>
                <a:schemeClr val="dk1"/>
              </a:solidFill>
              <a:latin typeface="Book Antiqua"/>
            </a:endParaRPr>
          </a:p>
        </p:txBody>
      </p:sp>
      <p:sp>
        <p:nvSpPr>
          <p:cNvPr id="82"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83" name="Rectangle 3"/>
          <p:cNvSpPr/>
          <p:nvPr/>
        </p:nvSpPr>
        <p:spPr>
          <a:xfrm>
            <a:off x="1547640" y="1684440"/>
            <a:ext cx="6933960" cy="4408200"/>
          </a:xfrm>
          <a:prstGeom prst="rect">
            <a:avLst/>
          </a:prstGeom>
          <a:noFill/>
          <a:ln w="0">
            <a:noFill/>
          </a:ln>
        </p:spPr>
        <p:style>
          <a:lnRef idx="0"/>
          <a:fillRef idx="0"/>
          <a:effectRef idx="0"/>
          <a:fontRef idx="minor"/>
        </p:style>
        <p:txBody>
          <a:bodyPr lIns="90000" rIns="90000" tIns="45000" bIns="45000" anchor="t">
            <a:noAutofit/>
          </a:bodyPr>
          <a:p>
            <a:pPr marL="343080" indent="-343080">
              <a:lnSpc>
                <a:spcPct val="100000"/>
              </a:lnSpc>
              <a:spcBef>
                <a:spcPts val="320"/>
              </a:spcBef>
              <a:buClr>
                <a:srgbClr val="cc3300"/>
              </a:buClr>
              <a:buFont typeface="Symbol" charset="2"/>
              <a:buChar char=""/>
            </a:pPr>
            <a:r>
              <a:rPr b="0" lang="de-DE" sz="1600" spc="-1" strike="noStrike">
                <a:solidFill>
                  <a:schemeClr val="dk1"/>
                </a:solidFill>
                <a:latin typeface="Arial"/>
              </a:rPr>
              <a:t>Unternehmen betreiben die Erzeugung von (knappen) Gütern und Diensten durch eine Kombination von Produktionsfaktoren (Arbeit und Kapital). Aufgabenbereiche sind u.a. die Faktorbeschaffung (z.B. Finanzierung), der Transformationsprozess (Produktion) und der Absatz (Marketing)</a:t>
            </a:r>
            <a:endParaRPr b="0" lang="en-GB" sz="1600" spc="-1" strike="noStrike">
              <a:solidFill>
                <a:srgbClr val="000000"/>
              </a:solidFill>
              <a:latin typeface="Arial"/>
            </a:endParaRPr>
          </a:p>
          <a:p>
            <a:pPr>
              <a:lnSpc>
                <a:spcPct val="100000"/>
              </a:lnSpc>
              <a:spcBef>
                <a:spcPts val="320"/>
              </a:spcBef>
              <a:tabLst>
                <a:tab algn="l" pos="0"/>
              </a:tabLst>
            </a:pP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0" lang="de-DE" sz="1600" spc="-1" strike="noStrike">
                <a:solidFill>
                  <a:schemeClr val="dk1"/>
                </a:solidFill>
                <a:latin typeface="Arial"/>
              </a:rPr>
              <a:t>Unternehmen sind eine Institution zur Maximierung von</a:t>
            </a:r>
            <a:endParaRPr b="0" lang="en-GB" sz="1600" spc="-1" strike="noStrike">
              <a:solidFill>
                <a:srgbClr val="000000"/>
              </a:solidFill>
              <a:latin typeface="Arial"/>
            </a:endParaRPr>
          </a:p>
          <a:p>
            <a:pPr lvl="1" marL="743040" indent="-285840">
              <a:lnSpc>
                <a:spcPct val="100000"/>
              </a:lnSpc>
              <a:spcBef>
                <a:spcPts val="320"/>
              </a:spcBef>
              <a:buClr>
                <a:srgbClr val="cc3300"/>
              </a:buClr>
              <a:buFont typeface="Symbol" charset="2"/>
              <a:buChar char=""/>
              <a:tabLst>
                <a:tab algn="l" pos="0"/>
              </a:tabLst>
            </a:pPr>
            <a:r>
              <a:rPr b="0" lang="de-DE" sz="1600" spc="-1" strike="noStrike">
                <a:solidFill>
                  <a:schemeClr val="dk1"/>
                </a:solidFill>
                <a:latin typeface="Arial"/>
              </a:rPr>
              <a:t>Produktivität (Output / Input)</a:t>
            </a:r>
            <a:endParaRPr b="0" lang="en-GB" sz="1600" spc="-1" strike="noStrike">
              <a:solidFill>
                <a:srgbClr val="000000"/>
              </a:solidFill>
              <a:latin typeface="Arial"/>
            </a:endParaRPr>
          </a:p>
          <a:p>
            <a:pPr lvl="1" marL="743040" indent="-285840">
              <a:lnSpc>
                <a:spcPct val="100000"/>
              </a:lnSpc>
              <a:spcBef>
                <a:spcPts val="320"/>
              </a:spcBef>
              <a:buClr>
                <a:srgbClr val="cc3300"/>
              </a:buClr>
              <a:buFont typeface="Symbol" charset="2"/>
              <a:buChar char=""/>
              <a:tabLst>
                <a:tab algn="l" pos="0"/>
              </a:tabLst>
            </a:pPr>
            <a:r>
              <a:rPr b="0" lang="de-DE" sz="1600" spc="-1" strike="noStrike">
                <a:solidFill>
                  <a:schemeClr val="dk1"/>
                </a:solidFill>
                <a:latin typeface="Arial"/>
              </a:rPr>
              <a:t>Wirtschaftlichkeit (Ertrag / Aufwand)</a:t>
            </a:r>
            <a:endParaRPr b="0" lang="en-GB" sz="1600" spc="-1" strike="noStrike">
              <a:solidFill>
                <a:srgbClr val="000000"/>
              </a:solidFill>
              <a:latin typeface="Arial"/>
            </a:endParaRPr>
          </a:p>
          <a:p>
            <a:pPr lvl="1" marL="743040" indent="-285840">
              <a:lnSpc>
                <a:spcPct val="100000"/>
              </a:lnSpc>
              <a:spcBef>
                <a:spcPts val="320"/>
              </a:spcBef>
              <a:buClr>
                <a:srgbClr val="cc3300"/>
              </a:buClr>
              <a:buFont typeface="Symbol" charset="2"/>
              <a:buChar char=""/>
              <a:tabLst>
                <a:tab algn="l" pos="0"/>
              </a:tabLst>
            </a:pPr>
            <a:r>
              <a:rPr b="0" lang="de-DE" sz="1600" spc="-1" strike="noStrike">
                <a:solidFill>
                  <a:schemeClr val="dk1"/>
                </a:solidFill>
                <a:latin typeface="Arial"/>
              </a:rPr>
              <a:t>Rentabilität (Gewinn / Kapital)</a:t>
            </a:r>
            <a:endParaRPr b="0" lang="en-GB" sz="1600" spc="-1" strike="noStrike">
              <a:solidFill>
                <a:srgbClr val="000000"/>
              </a:solidFill>
              <a:latin typeface="Arial"/>
            </a:endParaRPr>
          </a:p>
          <a:p>
            <a:pPr marL="457200">
              <a:lnSpc>
                <a:spcPct val="100000"/>
              </a:lnSpc>
              <a:spcBef>
                <a:spcPts val="320"/>
              </a:spcBef>
              <a:tabLst>
                <a:tab algn="l" pos="0"/>
              </a:tabLst>
            </a:pPr>
            <a:endParaRPr b="0" lang="en-GB" sz="1600" spc="-1" strike="noStrike">
              <a:solidFill>
                <a:srgbClr val="000000"/>
              </a:solidFill>
              <a:latin typeface="Arial"/>
            </a:endParaRPr>
          </a:p>
          <a:p>
            <a:pPr marL="343080" indent="-285840">
              <a:lnSpc>
                <a:spcPct val="100000"/>
              </a:lnSpc>
              <a:spcBef>
                <a:spcPts val="320"/>
              </a:spcBef>
              <a:buClr>
                <a:srgbClr val="cc3300"/>
              </a:buClr>
              <a:buFont typeface="Symbol" charset="2"/>
              <a:buChar char=""/>
              <a:tabLst>
                <a:tab algn="l" pos="0"/>
              </a:tabLst>
            </a:pPr>
            <a:r>
              <a:rPr b="0" lang="de-DE" sz="1600" spc="-1" strike="noStrike">
                <a:solidFill>
                  <a:schemeClr val="dk1"/>
                </a:solidFill>
                <a:latin typeface="Arial"/>
              </a:rPr>
              <a:t>Unternehmen dienen der Selbstverwirklichung, Machtausübung, Ausbeutung oder dem Prestige der Unternehmenden</a:t>
            </a:r>
            <a:endParaRPr b="0" lang="en-GB" sz="1600" spc="-1" strike="noStrike">
              <a:solidFill>
                <a:srgbClr val="000000"/>
              </a:solidFill>
              <a:latin typeface="Arial"/>
            </a:endParaRPr>
          </a:p>
          <a:p>
            <a:pPr marL="57240">
              <a:lnSpc>
                <a:spcPct val="100000"/>
              </a:lnSpc>
              <a:spcBef>
                <a:spcPts val="320"/>
              </a:spcBef>
              <a:tabLst>
                <a:tab algn="l" pos="0"/>
              </a:tabLst>
            </a:pPr>
            <a:endParaRPr b="0" lang="en-GB" sz="1600" spc="-1" strike="noStrike">
              <a:solidFill>
                <a:srgbClr val="000000"/>
              </a:solidFill>
              <a:latin typeface="Arial"/>
            </a:endParaRPr>
          </a:p>
          <a:p>
            <a:pPr marL="343080" indent="-285840">
              <a:lnSpc>
                <a:spcPct val="100000"/>
              </a:lnSpc>
              <a:spcBef>
                <a:spcPts val="320"/>
              </a:spcBef>
              <a:buClr>
                <a:srgbClr val="cc3300"/>
              </a:buClr>
              <a:buFont typeface="Symbol" charset="2"/>
              <a:buChar char=""/>
              <a:tabLst>
                <a:tab algn="l" pos="0"/>
              </a:tabLst>
            </a:pPr>
            <a:r>
              <a:rPr b="0" lang="de-DE" sz="1600" spc="-1" strike="noStrike">
                <a:solidFill>
                  <a:schemeClr val="dk1"/>
                </a:solidFill>
                <a:latin typeface="Arial"/>
              </a:rPr>
              <a:t>Unternehmen sind Institutionen mit dem Ziel des Selbsterhalts (Nachhaltigkeit)</a:t>
            </a: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Unternehmen als Form der Kooperation</a:t>
            </a:r>
            <a:endParaRPr b="0" lang="en-US" sz="2400" spc="-1" strike="noStrike">
              <a:solidFill>
                <a:schemeClr val="dk1"/>
              </a:solidFill>
              <a:latin typeface="Book Antiqua"/>
            </a:endParaRPr>
          </a:p>
        </p:txBody>
      </p:sp>
      <p:sp>
        <p:nvSpPr>
          <p:cNvPr id="85"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86" name="Rectangle 3"/>
          <p:cNvSpPr/>
          <p:nvPr/>
        </p:nvSpPr>
        <p:spPr>
          <a:xfrm>
            <a:off x="1547640" y="1684440"/>
            <a:ext cx="6933960" cy="484056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241"/>
              </a:spcBef>
              <a:tabLst>
                <a:tab algn="l" pos="0"/>
              </a:tabLst>
            </a:pPr>
            <a:r>
              <a:rPr b="0" i="1" lang="de-DE" sz="1200" spc="-1" strike="noStrike">
                <a:solidFill>
                  <a:schemeClr val="dk1"/>
                </a:solidFill>
                <a:latin typeface="Arial"/>
              </a:rPr>
              <a:t>Quelle: Spremann, 1996: 661</a:t>
            </a:r>
            <a:endParaRPr b="0" lang="en-GB" sz="12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0" lang="de-DE" sz="1600" spc="-1" strike="noStrike">
                <a:solidFill>
                  <a:schemeClr val="dk1"/>
                </a:solidFill>
                <a:latin typeface="Arial"/>
              </a:rPr>
              <a:t>„</a:t>
            </a:r>
            <a:r>
              <a:rPr b="0" lang="de-DE" sz="1600" spc="-1" strike="noStrike">
                <a:solidFill>
                  <a:schemeClr val="dk1"/>
                </a:solidFill>
                <a:latin typeface="Arial"/>
              </a:rPr>
              <a:t>Unter der Firma kooperieren Abteilungen für Produktion, Logistik, Absatz, Rechnungswesen. Unter der Firma arbeiten weiter Arbeiter, Führungskräfte, Lieferanten, Kunden, Kreditgeber ebenso wie kommunale Behörden zusammen.“</a:t>
            </a: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0" lang="de-DE" sz="1600" spc="-1" strike="noStrike">
                <a:solidFill>
                  <a:schemeClr val="dk1"/>
                </a:solidFill>
                <a:latin typeface="Arial"/>
              </a:rPr>
              <a:t>Ein:e Ingenieur:in bietet nicht nur physische Anwesenheit während festgesetzter Zeiten gegen Gehaltszahlungen (klare, leicht beobachtbare und kontrollierbare Tauschbedingung). Der/die Vorgesetzte erwartet auch Fleiß, technisches Wissen, Kreativität, Loyalität und Verschwiegenheit. Umgekehrt erwartet der Mitarbeiter Anerkennung, Karrieremöglichkeit, gutes Betriebsklima etc. „Das Bündel des von dem/der Ingenieur:in Gebotenen und das Bündel des dafür Erwarteten sind komplexer, langfristiger, bedingter, unsicherer, schwerer beobachtbar und weniger leicht kontrollierbar, als dies beim elementaren Markttausch der Fall ist.“</a:t>
            </a: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1" lang="de-DE" sz="1600" spc="-1" strike="noStrike">
                <a:solidFill>
                  <a:schemeClr val="dk1"/>
                </a:solidFill>
                <a:latin typeface="Arial"/>
              </a:rPr>
              <a:t>„</a:t>
            </a:r>
            <a:r>
              <a:rPr b="1" lang="de-DE" sz="1600" spc="-1" strike="noStrike">
                <a:solidFill>
                  <a:schemeClr val="dk1"/>
                </a:solidFill>
                <a:latin typeface="Arial"/>
              </a:rPr>
              <a:t>Die Unternehmung ist demnach ein Nexus, ein Kernbündel gerade nicht mehr marktfähiger Kooperationskontrakte, die dennoch nicht so komplex sind, dass sie eine staatliche Institution erfordern würden.“</a:t>
            </a: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Existenzursachen von Unternehmen</a:t>
            </a:r>
            <a:endParaRPr b="0" lang="en-US" sz="2400" spc="-1" strike="noStrike">
              <a:solidFill>
                <a:schemeClr val="dk1"/>
              </a:solidFill>
              <a:latin typeface="Book Antiqua"/>
            </a:endParaRPr>
          </a:p>
        </p:txBody>
      </p:sp>
      <p:sp>
        <p:nvSpPr>
          <p:cNvPr id="88"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89" name="Rectangle 3"/>
          <p:cNvSpPr/>
          <p:nvPr/>
        </p:nvSpPr>
        <p:spPr>
          <a:xfrm>
            <a:off x="1547640" y="1684440"/>
            <a:ext cx="6933960" cy="484056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241"/>
              </a:spcBef>
              <a:tabLst>
                <a:tab algn="l" pos="0"/>
              </a:tabLst>
            </a:pPr>
            <a:r>
              <a:rPr b="0" i="1" lang="de-DE" sz="1200" spc="-1" strike="noStrike">
                <a:solidFill>
                  <a:schemeClr val="dk1"/>
                </a:solidFill>
                <a:latin typeface="Arial"/>
              </a:rPr>
              <a:t>Quelle: Spremann, 1996: 663</a:t>
            </a:r>
            <a:endParaRPr b="0" lang="en-GB" sz="1200" spc="-1" strike="noStrike">
              <a:solidFill>
                <a:srgbClr val="000000"/>
              </a:solidFill>
              <a:latin typeface="Arial"/>
            </a:endParaRPr>
          </a:p>
          <a:p>
            <a:pPr>
              <a:lnSpc>
                <a:spcPct val="100000"/>
              </a:lnSpc>
              <a:spcBef>
                <a:spcPts val="320"/>
              </a:spcBef>
              <a:tabLst>
                <a:tab algn="l" pos="0"/>
              </a:tabLst>
            </a:pPr>
            <a:r>
              <a:rPr b="0" lang="de-DE" sz="1600" spc="-1" strike="noStrike">
                <a:solidFill>
                  <a:schemeClr val="dk1"/>
                </a:solidFill>
                <a:latin typeface="Arial"/>
              </a:rPr>
              <a:t>Es gibt Firmen, weil es nicht-marktfähige Kooperationswünsche gibt, für die eine staatliche Organisation zu kompliziert und damit ineffizient wäre. Ursachen für nicht-marktfähige Kooperationswünsche:</a:t>
            </a:r>
            <a:endParaRPr b="0" lang="en-GB" sz="1600" spc="-1" strike="noStrike">
              <a:solidFill>
                <a:srgbClr val="000000"/>
              </a:solidFill>
              <a:latin typeface="Arial"/>
            </a:endParaRPr>
          </a:p>
          <a:p>
            <a:pPr>
              <a:lnSpc>
                <a:spcPct val="100000"/>
              </a:lnSpc>
              <a:spcBef>
                <a:spcPts val="320"/>
              </a:spcBef>
              <a:tabLst>
                <a:tab algn="l" pos="0"/>
              </a:tabLst>
            </a:pP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0" lang="de-DE" sz="1600" spc="-1" strike="noStrike">
                <a:solidFill>
                  <a:schemeClr val="dk1"/>
                </a:solidFill>
                <a:latin typeface="Arial"/>
              </a:rPr>
              <a:t>Transaktionskosten (Ronald H. Coase, 1937): hohe Kosten für die Benutzung der Märkte (z.B. Kosten für den Abschluss und das Monitoring von Verträgen). Ursachen können sein</a:t>
            </a:r>
            <a:endParaRPr b="0" lang="en-GB" sz="1600" spc="-1" strike="noStrike">
              <a:solidFill>
                <a:srgbClr val="000000"/>
              </a:solidFill>
              <a:latin typeface="Arial"/>
            </a:endParaRPr>
          </a:p>
          <a:p>
            <a:pPr lvl="1" marL="743040" indent="-285840">
              <a:lnSpc>
                <a:spcPct val="100000"/>
              </a:lnSpc>
              <a:spcBef>
                <a:spcPts val="320"/>
              </a:spcBef>
              <a:buClr>
                <a:srgbClr val="cc3300"/>
              </a:buClr>
              <a:buFont typeface="Symbol" charset="2"/>
              <a:buChar char=""/>
              <a:tabLst>
                <a:tab algn="l" pos="0"/>
              </a:tabLst>
            </a:pPr>
            <a:r>
              <a:rPr b="0" lang="de-DE" sz="1600" spc="-1" strike="noStrike">
                <a:solidFill>
                  <a:schemeClr val="dk1"/>
                </a:solidFill>
                <a:latin typeface="Arial"/>
              </a:rPr>
              <a:t>Unvollständigkeit von Verträgen</a:t>
            </a:r>
            <a:endParaRPr b="0" lang="en-GB" sz="1600" spc="-1" strike="noStrike">
              <a:solidFill>
                <a:srgbClr val="000000"/>
              </a:solidFill>
              <a:latin typeface="Arial"/>
            </a:endParaRPr>
          </a:p>
          <a:p>
            <a:pPr lvl="1" marL="743040" indent="-285840">
              <a:lnSpc>
                <a:spcPct val="100000"/>
              </a:lnSpc>
              <a:spcBef>
                <a:spcPts val="320"/>
              </a:spcBef>
              <a:buClr>
                <a:srgbClr val="cc3300"/>
              </a:buClr>
              <a:buFont typeface="Symbol" charset="2"/>
              <a:buChar char=""/>
              <a:tabLst>
                <a:tab algn="l" pos="0"/>
              </a:tabLst>
            </a:pPr>
            <a:r>
              <a:rPr b="0" lang="de-DE" sz="1600" spc="-1" strike="noStrike">
                <a:solidFill>
                  <a:schemeClr val="dk1"/>
                </a:solidFill>
                <a:latin typeface="Arial"/>
              </a:rPr>
              <a:t>zeitliches Auseinanderfallen von Leistung und Gegenleistung</a:t>
            </a: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0" lang="de-DE" sz="1600" spc="-1" strike="noStrike">
                <a:solidFill>
                  <a:schemeClr val="dk1"/>
                </a:solidFill>
                <a:latin typeface="Arial"/>
              </a:rPr>
              <a:t>nicht-marktfähige Zwischenprodukte / Faktorspezifität (Oliver Williamson)</a:t>
            </a: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0" lang="de-DE" sz="1600" spc="-1" strike="noStrike">
                <a:solidFill>
                  <a:schemeClr val="dk1"/>
                </a:solidFill>
                <a:latin typeface="Arial"/>
              </a:rPr>
              <a:t>Synergieeffekte im Team → nicht separat ausweisbare Einzelleistungen (Alchian und Demsetz)</a:t>
            </a: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0" lang="de-DE" sz="1600" spc="-1" strike="noStrike">
                <a:solidFill>
                  <a:schemeClr val="dk1"/>
                </a:solidFill>
                <a:latin typeface="Arial"/>
              </a:rPr>
              <a:t>Markt kann nicht feststellen, ob ein mangelhaftes Produkt auf fehlendes Engagement oder auf Zufälle zurückzuführen ist → </a:t>
            </a:r>
            <a:r>
              <a:rPr b="0" i="1" lang="de-DE" sz="1600" spc="-1" strike="noStrike">
                <a:solidFill>
                  <a:schemeClr val="dk1"/>
                </a:solidFill>
                <a:latin typeface="Arial"/>
              </a:rPr>
              <a:t>Moral Hazard </a:t>
            </a:r>
            <a:r>
              <a:rPr b="0" lang="de-DE" sz="1600" spc="-1" strike="noStrike">
                <a:solidFill>
                  <a:schemeClr val="dk1"/>
                </a:solidFill>
                <a:latin typeface="Arial"/>
              </a:rPr>
              <a:t>„moralische Wagnis“ (Kenneth J. Arrow)</a:t>
            </a: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Grundbegriffe</a:t>
            </a:r>
            <a:endParaRPr b="0" lang="en-US" sz="2400" spc="-1" strike="noStrike">
              <a:solidFill>
                <a:schemeClr val="dk1"/>
              </a:solidFill>
              <a:latin typeface="Book Antiqua"/>
            </a:endParaRPr>
          </a:p>
        </p:txBody>
      </p:sp>
      <p:sp>
        <p:nvSpPr>
          <p:cNvPr id="91"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92" name="Rectangle 3"/>
          <p:cNvSpPr/>
          <p:nvPr/>
        </p:nvSpPr>
        <p:spPr>
          <a:xfrm>
            <a:off x="1547640" y="1684440"/>
            <a:ext cx="6933960" cy="484056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241"/>
              </a:spcBef>
              <a:tabLst>
                <a:tab algn="l" pos="0"/>
              </a:tabLst>
            </a:pPr>
            <a:r>
              <a:rPr b="0" i="1" lang="de-DE" sz="1200" spc="-1" strike="noStrike">
                <a:solidFill>
                  <a:schemeClr val="dk1"/>
                </a:solidFill>
                <a:latin typeface="Arial"/>
              </a:rPr>
              <a:t>Quelle: Lexikon der Wirtschaft</a:t>
            </a:r>
            <a:endParaRPr b="0" lang="en-GB" sz="1200" spc="-1" strike="noStrike">
              <a:solidFill>
                <a:srgbClr val="000000"/>
              </a:solidFill>
              <a:latin typeface="Arial"/>
            </a:endParaRPr>
          </a:p>
          <a:p>
            <a:pPr>
              <a:lnSpc>
                <a:spcPct val="100000"/>
              </a:lnSpc>
              <a:spcBef>
                <a:spcPts val="320"/>
              </a:spcBef>
              <a:tabLst>
                <a:tab algn="l" pos="0"/>
              </a:tabLst>
            </a:pP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1" lang="de-DE" sz="1600" spc="-1" strike="noStrike">
                <a:solidFill>
                  <a:srgbClr val="c00000"/>
                </a:solidFill>
                <a:latin typeface="Arial"/>
              </a:rPr>
              <a:t>Gewerbe</a:t>
            </a:r>
            <a:r>
              <a:rPr b="0" lang="de-DE" sz="1600" spc="-1" strike="noStrike">
                <a:solidFill>
                  <a:schemeClr val="dk1"/>
                </a:solidFill>
                <a:latin typeface="Arial"/>
              </a:rPr>
              <a:t>: jede selbständige Tätigkeit, die auf Dauer ausgeübt wird, um Gewinne zu erzielen. (Bsp: Unternehmen des Handels und Handwerks u.a.; Ausnahmen: Agrarsektor, Ärzte, Rechtsanwälte u.a.)</a:t>
            </a:r>
            <a:endParaRPr b="0" lang="en-GB" sz="1600" spc="-1" strike="noStrike">
              <a:solidFill>
                <a:srgbClr val="000000"/>
              </a:solidFill>
              <a:latin typeface="Arial"/>
            </a:endParaRPr>
          </a:p>
          <a:p>
            <a:pPr>
              <a:lnSpc>
                <a:spcPct val="100000"/>
              </a:lnSpc>
              <a:spcBef>
                <a:spcPts val="320"/>
              </a:spcBef>
              <a:tabLst>
                <a:tab algn="l" pos="0"/>
              </a:tabLst>
            </a:pP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1" lang="de-DE" sz="1600" spc="-1" strike="noStrike">
                <a:solidFill>
                  <a:srgbClr val="c00000"/>
                </a:solidFill>
                <a:latin typeface="Arial"/>
              </a:rPr>
              <a:t>Kaufmann/Kauffrau/Kaufleute</a:t>
            </a:r>
            <a:r>
              <a:rPr b="0" lang="de-DE" sz="1600" spc="-1" strike="noStrike">
                <a:solidFill>
                  <a:schemeClr val="dk1"/>
                </a:solidFill>
                <a:latin typeface="Arial"/>
              </a:rPr>
              <a:t>: Wer ein Gewerbe betreibt und den Betrieb in das Handelsregister eintragen lässt, gemäß HGB.</a:t>
            </a: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Grundbegriffe</a:t>
            </a:r>
            <a:endParaRPr b="0" lang="en-US" sz="2400" spc="-1" strike="noStrike">
              <a:solidFill>
                <a:schemeClr val="dk1"/>
              </a:solidFill>
              <a:latin typeface="Book Antiqua"/>
            </a:endParaRPr>
          </a:p>
        </p:txBody>
      </p:sp>
      <p:sp>
        <p:nvSpPr>
          <p:cNvPr id="94"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95" name="Rectangle 3"/>
          <p:cNvSpPr/>
          <p:nvPr/>
        </p:nvSpPr>
        <p:spPr>
          <a:xfrm>
            <a:off x="1547640" y="1684440"/>
            <a:ext cx="6933960" cy="484056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241"/>
              </a:spcBef>
              <a:tabLst>
                <a:tab algn="l" pos="0"/>
              </a:tabLst>
            </a:pPr>
            <a:r>
              <a:rPr b="0" i="1" lang="de-DE" sz="1200" spc="-1" strike="noStrike">
                <a:solidFill>
                  <a:schemeClr val="dk1"/>
                </a:solidFill>
                <a:latin typeface="Arial"/>
              </a:rPr>
              <a:t>Quelle: Lexikon der Wirtschaft</a:t>
            </a:r>
            <a:endParaRPr b="0" lang="en-GB" sz="1200" spc="-1" strike="noStrike">
              <a:solidFill>
                <a:srgbClr val="000000"/>
              </a:solidFill>
              <a:latin typeface="Arial"/>
            </a:endParaRPr>
          </a:p>
          <a:p>
            <a:pPr>
              <a:lnSpc>
                <a:spcPct val="100000"/>
              </a:lnSpc>
              <a:spcBef>
                <a:spcPts val="320"/>
              </a:spcBef>
              <a:tabLst>
                <a:tab algn="l" pos="0"/>
              </a:tabLst>
            </a:pP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1" lang="de-DE" sz="1600" spc="-1" strike="noStrike">
                <a:solidFill>
                  <a:srgbClr val="c00000"/>
                </a:solidFill>
                <a:latin typeface="Arial"/>
              </a:rPr>
              <a:t>Gesellschaftsvertrag</a:t>
            </a:r>
            <a:r>
              <a:rPr b="0" lang="de-DE" sz="1600" spc="-1" strike="noStrike">
                <a:solidFill>
                  <a:schemeClr val="dk1"/>
                </a:solidFill>
                <a:latin typeface="Arial"/>
              </a:rPr>
              <a:t>: vertragliche Grundlage einer Gesellschaft, enthält Bestimmungen über Geschäftsführung und Sitz u.a.</a:t>
            </a: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1" lang="de-DE" sz="1600" spc="-1" strike="noStrike">
                <a:solidFill>
                  <a:srgbClr val="c00000"/>
                </a:solidFill>
                <a:latin typeface="Arial"/>
              </a:rPr>
              <a:t>Gesellschafter:in</a:t>
            </a:r>
            <a:r>
              <a:rPr b="0" lang="de-DE" sz="1600" spc="-1" strike="noStrike">
                <a:solidFill>
                  <a:schemeClr val="dk1"/>
                </a:solidFill>
                <a:latin typeface="Arial"/>
              </a:rPr>
              <a:t>: Anteilseigner:in einer Gesellschaft</a:t>
            </a: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1" lang="de-DE" sz="1600" spc="-1" strike="noStrike">
                <a:solidFill>
                  <a:srgbClr val="c00000"/>
                </a:solidFill>
                <a:latin typeface="Arial"/>
              </a:rPr>
              <a:t>Publizitätspflicht</a:t>
            </a:r>
            <a:r>
              <a:rPr b="0" lang="de-DE" sz="1600" spc="-1" strike="noStrike">
                <a:solidFill>
                  <a:schemeClr val="dk1"/>
                </a:solidFill>
                <a:latin typeface="Arial"/>
              </a:rPr>
              <a:t>: gesetzlich vorgeschriebene Information der Öffentlichkeit</a:t>
            </a: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1" lang="de-DE" sz="1600" spc="-1" strike="noStrike">
                <a:solidFill>
                  <a:srgbClr val="c00000"/>
                </a:solidFill>
                <a:latin typeface="Arial"/>
              </a:rPr>
              <a:t>Rechtsform</a:t>
            </a:r>
            <a:r>
              <a:rPr b="0" lang="de-DE" sz="1600" spc="-1" strike="noStrike">
                <a:solidFill>
                  <a:schemeClr val="dk1"/>
                </a:solidFill>
                <a:latin typeface="Arial"/>
              </a:rPr>
              <a:t>: verschiedene Möglichkeiten für die rechtliche Struktur eines Unternehmens</a:t>
            </a: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1" lang="de-DE" sz="1600" spc="-1" strike="noStrike">
                <a:solidFill>
                  <a:srgbClr val="c00000"/>
                </a:solidFill>
                <a:latin typeface="Arial"/>
              </a:rPr>
              <a:t>Rechtspersönlichkeit</a:t>
            </a:r>
            <a:r>
              <a:rPr b="0" lang="de-DE" sz="1600" spc="-1" strike="noStrike">
                <a:solidFill>
                  <a:schemeClr val="dk1"/>
                </a:solidFill>
                <a:latin typeface="Arial"/>
              </a:rPr>
              <a:t>: es existieren natürliche und juristische Personen</a:t>
            </a: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1" lang="de-DE" sz="1600" spc="-1" strike="noStrike">
                <a:solidFill>
                  <a:srgbClr val="c00000"/>
                </a:solidFill>
                <a:latin typeface="Arial"/>
              </a:rPr>
              <a:t>Prokura</a:t>
            </a:r>
            <a:r>
              <a:rPr b="0" lang="de-DE" sz="1600" spc="-1" strike="noStrike">
                <a:solidFill>
                  <a:schemeClr val="dk1"/>
                </a:solidFill>
                <a:latin typeface="Arial"/>
              </a:rPr>
              <a:t>: Vollmacht zur Vertretung eines Unternehmens</a:t>
            </a: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1" lang="de-DE" sz="1600" spc="-1" strike="noStrike">
                <a:solidFill>
                  <a:srgbClr val="c00000"/>
                </a:solidFill>
                <a:latin typeface="Arial"/>
              </a:rPr>
              <a:t>Handelsregister</a:t>
            </a:r>
            <a:r>
              <a:rPr b="0" lang="de-DE" sz="1600" spc="-1" strike="noStrike">
                <a:solidFill>
                  <a:schemeClr val="dk1"/>
                </a:solidFill>
                <a:latin typeface="Arial"/>
              </a:rPr>
              <a:t>: öffentliches Verzeichnis in dem rechtliche Verhältnisse der Handelsgewerbe aufgezeichnet sind</a:t>
            </a: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1" lang="de-DE" sz="1600" spc="-1" strike="noStrike">
                <a:solidFill>
                  <a:srgbClr val="c00000"/>
                </a:solidFill>
                <a:latin typeface="Arial"/>
              </a:rPr>
              <a:t>Verbindlichkeiten</a:t>
            </a:r>
            <a:r>
              <a:rPr b="0" lang="de-DE" sz="1600" spc="-1" strike="noStrike">
                <a:solidFill>
                  <a:schemeClr val="dk1"/>
                </a:solidFill>
                <a:latin typeface="Arial"/>
              </a:rPr>
              <a:t>: Verpflichtungen oder Schulden eines Unternehmens</a:t>
            </a:r>
            <a:endParaRPr b="0" lang="en-GB" sz="1600" spc="-1" strike="noStrike">
              <a:solidFill>
                <a:srgbClr val="000000"/>
              </a:solidFill>
              <a:latin typeface="Arial"/>
            </a:endParaRPr>
          </a:p>
          <a:p>
            <a:pPr marL="343080" indent="-343080">
              <a:lnSpc>
                <a:spcPct val="100000"/>
              </a:lnSpc>
              <a:spcBef>
                <a:spcPts val="320"/>
              </a:spcBef>
              <a:buClr>
                <a:srgbClr val="cc3300"/>
              </a:buClr>
              <a:buFont typeface="Symbol" charset="2"/>
              <a:buChar char=""/>
              <a:tabLst>
                <a:tab algn="l" pos="0"/>
              </a:tabLst>
            </a:pPr>
            <a:r>
              <a:rPr b="1" lang="de-DE" sz="1600" spc="-1" strike="noStrike">
                <a:solidFill>
                  <a:srgbClr val="c00000"/>
                </a:solidFill>
                <a:latin typeface="Arial"/>
              </a:rPr>
              <a:t>Gläubiger:in</a:t>
            </a:r>
            <a:r>
              <a:rPr b="0" lang="de-DE" sz="1600" spc="-1" strike="noStrike">
                <a:solidFill>
                  <a:schemeClr val="dk1"/>
                </a:solidFill>
                <a:latin typeface="Arial"/>
              </a:rPr>
              <a:t>: jemand, der/die berechtigt ist, von einem/r Schuldner:in eine Leistung zu fordern</a:t>
            </a: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Privatrechtliche Unternehmen</a:t>
            </a:r>
            <a:endParaRPr b="0" lang="en-US" sz="2400" spc="-1" strike="noStrike">
              <a:solidFill>
                <a:schemeClr val="dk1"/>
              </a:solidFill>
              <a:latin typeface="Book Antiqua"/>
            </a:endParaRPr>
          </a:p>
        </p:txBody>
      </p:sp>
      <p:sp>
        <p:nvSpPr>
          <p:cNvPr id="97"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98" name="Rectangle 3"/>
          <p:cNvSpPr/>
          <p:nvPr/>
        </p:nvSpPr>
        <p:spPr>
          <a:xfrm>
            <a:off x="1547640" y="1684440"/>
            <a:ext cx="6933960" cy="484056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320"/>
              </a:spcBef>
              <a:tabLst>
                <a:tab algn="l" pos="0"/>
              </a:tabLst>
            </a:pPr>
            <a:endParaRPr b="0" lang="de-DE" sz="1600" spc="-1" strike="noStrike">
              <a:solidFill>
                <a:schemeClr val="dk1"/>
              </a:solidFill>
              <a:latin typeface="Arial"/>
            </a:endParaRPr>
          </a:p>
        </p:txBody>
      </p:sp>
      <p:sp>
        <p:nvSpPr>
          <p:cNvPr id="99" name="Text Box 4"/>
          <p:cNvSpPr/>
          <p:nvPr/>
        </p:nvSpPr>
        <p:spPr>
          <a:xfrm>
            <a:off x="3402000" y="2716920"/>
            <a:ext cx="2420640" cy="912600"/>
          </a:xfrm>
          <a:prstGeom prst="rect">
            <a:avLst/>
          </a:prstGeom>
          <a:solidFill>
            <a:srgbClr val="ffffa3"/>
          </a:solidFill>
          <a:ln w="9525">
            <a:solidFill>
              <a:srgbClr val="000000"/>
            </a:solidFill>
            <a:miter/>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a:solidFill>
                  <a:schemeClr val="dk1"/>
                </a:solidFill>
                <a:latin typeface="Arial"/>
              </a:rPr>
              <a:t>Gesellschaft bürgerlichen Rechts (GbR)</a:t>
            </a:r>
            <a:endParaRPr b="0" lang="en-GB" sz="1800" spc="-1" strike="noStrike">
              <a:solidFill>
                <a:srgbClr val="000000"/>
              </a:solidFill>
              <a:latin typeface="Arial"/>
            </a:endParaRPr>
          </a:p>
        </p:txBody>
      </p:sp>
      <p:sp>
        <p:nvSpPr>
          <p:cNvPr id="100" name="Text Box 6"/>
          <p:cNvSpPr/>
          <p:nvPr/>
        </p:nvSpPr>
        <p:spPr>
          <a:xfrm>
            <a:off x="3402000" y="5436360"/>
            <a:ext cx="2420640" cy="638280"/>
          </a:xfrm>
          <a:prstGeom prst="rect">
            <a:avLst/>
          </a:prstGeom>
          <a:solidFill>
            <a:srgbClr val="ffffa3"/>
          </a:solidFill>
          <a:ln w="9525">
            <a:solidFill>
              <a:srgbClr val="000000"/>
            </a:solidFill>
            <a:miter/>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a:solidFill>
                  <a:schemeClr val="dk1"/>
                </a:solidFill>
                <a:latin typeface="Arial"/>
              </a:rPr>
              <a:t>Kommandit-gesellschaft (KG)</a:t>
            </a:r>
            <a:endParaRPr b="0" lang="en-GB" sz="1800" spc="-1" strike="noStrike">
              <a:solidFill>
                <a:srgbClr val="000000"/>
              </a:solidFill>
              <a:latin typeface="Arial"/>
            </a:endParaRPr>
          </a:p>
        </p:txBody>
      </p:sp>
      <p:sp>
        <p:nvSpPr>
          <p:cNvPr id="101" name="Text Box 7"/>
          <p:cNvSpPr/>
          <p:nvPr/>
        </p:nvSpPr>
        <p:spPr>
          <a:xfrm>
            <a:off x="3394080" y="4135320"/>
            <a:ext cx="2420640" cy="912600"/>
          </a:xfrm>
          <a:prstGeom prst="rect">
            <a:avLst/>
          </a:prstGeom>
          <a:solidFill>
            <a:srgbClr val="ffffa3"/>
          </a:solidFill>
          <a:ln w="9525">
            <a:solidFill>
              <a:srgbClr val="000000"/>
            </a:solidFill>
            <a:miter/>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a:solidFill>
                  <a:schemeClr val="dk1"/>
                </a:solidFill>
                <a:latin typeface="Arial"/>
              </a:rPr>
              <a:t>Offene Handelsgesellschaft (OHG)</a:t>
            </a:r>
            <a:endParaRPr b="0" lang="en-GB" sz="1800" spc="-1" strike="noStrike">
              <a:solidFill>
                <a:srgbClr val="000000"/>
              </a:solidFill>
              <a:latin typeface="Arial"/>
            </a:endParaRPr>
          </a:p>
        </p:txBody>
      </p:sp>
      <p:sp>
        <p:nvSpPr>
          <p:cNvPr id="102" name="Text Box 10"/>
          <p:cNvSpPr/>
          <p:nvPr/>
        </p:nvSpPr>
        <p:spPr>
          <a:xfrm>
            <a:off x="3394080" y="1731240"/>
            <a:ext cx="2420640" cy="638280"/>
          </a:xfrm>
          <a:prstGeom prst="rect">
            <a:avLst/>
          </a:prstGeom>
          <a:solidFill>
            <a:srgbClr val="ffffa3"/>
          </a:solidFill>
          <a:ln w="9525">
            <a:solidFill>
              <a:srgbClr val="000000"/>
            </a:solidFill>
            <a:miter/>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u="sng">
                <a:solidFill>
                  <a:schemeClr val="dk1"/>
                </a:solidFill>
                <a:uFillTx/>
                <a:latin typeface="Arial"/>
              </a:rPr>
              <a:t>Personen-gesellschaft</a:t>
            </a:r>
            <a:endParaRPr b="0" lang="en-GB" sz="1800" spc="-1" strike="noStrike">
              <a:solidFill>
                <a:srgbClr val="000000"/>
              </a:solidFill>
              <a:latin typeface="Arial"/>
            </a:endParaRPr>
          </a:p>
        </p:txBody>
      </p:sp>
      <p:sp>
        <p:nvSpPr>
          <p:cNvPr id="103" name="Text Box 12"/>
          <p:cNvSpPr/>
          <p:nvPr/>
        </p:nvSpPr>
        <p:spPr>
          <a:xfrm>
            <a:off x="727200" y="1720800"/>
            <a:ext cx="2420640" cy="363960"/>
          </a:xfrm>
          <a:prstGeom prst="rect">
            <a:avLst/>
          </a:prstGeom>
          <a:solidFill>
            <a:srgbClr val="ffffa3"/>
          </a:solidFill>
          <a:ln w="9525">
            <a:solidFill>
              <a:srgbClr val="000000"/>
            </a:solidFill>
            <a:miter/>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u="sng">
                <a:solidFill>
                  <a:schemeClr val="dk1"/>
                </a:solidFill>
                <a:uFillTx/>
                <a:latin typeface="Arial"/>
              </a:rPr>
              <a:t>Einzelunternehmen</a:t>
            </a:r>
            <a:endParaRPr b="0" lang="en-GB" sz="1800" spc="-1" strike="noStrike">
              <a:solidFill>
                <a:srgbClr val="000000"/>
              </a:solidFill>
              <a:latin typeface="Arial"/>
            </a:endParaRPr>
          </a:p>
        </p:txBody>
      </p:sp>
      <p:sp>
        <p:nvSpPr>
          <p:cNvPr id="104" name="Text Box 3"/>
          <p:cNvSpPr/>
          <p:nvPr/>
        </p:nvSpPr>
        <p:spPr>
          <a:xfrm>
            <a:off x="6192000" y="2713320"/>
            <a:ext cx="2285640" cy="912600"/>
          </a:xfrm>
          <a:prstGeom prst="rect">
            <a:avLst/>
          </a:prstGeom>
          <a:solidFill>
            <a:srgbClr val="ffffa3"/>
          </a:solidFill>
          <a:ln w="9525">
            <a:solidFill>
              <a:srgbClr val="000000"/>
            </a:solidFill>
            <a:miter/>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a:solidFill>
                  <a:schemeClr val="dk1"/>
                </a:solidFill>
                <a:latin typeface="Arial"/>
              </a:rPr>
              <a:t>Gesellschaft mit beschränkter Haftung (GmbH)</a:t>
            </a:r>
            <a:endParaRPr b="0" lang="en-GB" sz="1800" spc="-1" strike="noStrike">
              <a:solidFill>
                <a:srgbClr val="000000"/>
              </a:solidFill>
              <a:latin typeface="Arial"/>
            </a:endParaRPr>
          </a:p>
        </p:txBody>
      </p:sp>
      <p:sp>
        <p:nvSpPr>
          <p:cNvPr id="105" name="Text Box 4"/>
          <p:cNvSpPr/>
          <p:nvPr/>
        </p:nvSpPr>
        <p:spPr>
          <a:xfrm>
            <a:off x="6210000" y="5436360"/>
            <a:ext cx="2285640" cy="638280"/>
          </a:xfrm>
          <a:prstGeom prst="rect">
            <a:avLst/>
          </a:prstGeom>
          <a:solidFill>
            <a:srgbClr val="ffffa3"/>
          </a:solidFill>
          <a:ln w="9525">
            <a:solidFill>
              <a:srgbClr val="000000"/>
            </a:solidFill>
            <a:miter/>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a:solidFill>
                  <a:schemeClr val="dk1"/>
                </a:solidFill>
                <a:latin typeface="Arial"/>
              </a:rPr>
              <a:t>Aktiengesellschaft (AG)</a:t>
            </a:r>
            <a:endParaRPr b="0" lang="en-GB" sz="1800" spc="-1" strike="noStrike">
              <a:solidFill>
                <a:srgbClr val="000000"/>
              </a:solidFill>
              <a:latin typeface="Arial"/>
            </a:endParaRPr>
          </a:p>
        </p:txBody>
      </p:sp>
      <p:sp>
        <p:nvSpPr>
          <p:cNvPr id="106" name="Text Box 5"/>
          <p:cNvSpPr/>
          <p:nvPr/>
        </p:nvSpPr>
        <p:spPr>
          <a:xfrm>
            <a:off x="6194160" y="1731240"/>
            <a:ext cx="2285640" cy="363960"/>
          </a:xfrm>
          <a:prstGeom prst="rect">
            <a:avLst/>
          </a:prstGeom>
          <a:solidFill>
            <a:srgbClr val="ffffa3"/>
          </a:solidFill>
          <a:ln w="9525">
            <a:solidFill>
              <a:srgbClr val="000000"/>
            </a:solidFill>
            <a:miter/>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u="sng">
                <a:solidFill>
                  <a:schemeClr val="dk1"/>
                </a:solidFill>
                <a:uFillTx/>
                <a:latin typeface="Arial"/>
              </a:rPr>
              <a:t>Kapitalgesellschaft</a:t>
            </a:r>
            <a:endParaRPr b="0" lang="en-GB" sz="1800" spc="-1" strike="noStrike">
              <a:solidFill>
                <a:srgbClr val="000000"/>
              </a:solidFill>
              <a:latin typeface="Arial"/>
            </a:endParaRPr>
          </a:p>
        </p:txBody>
      </p:sp>
      <p:sp>
        <p:nvSpPr>
          <p:cNvPr id="107" name="Text Box 14"/>
          <p:cNvSpPr/>
          <p:nvPr/>
        </p:nvSpPr>
        <p:spPr>
          <a:xfrm>
            <a:off x="6192000" y="4035960"/>
            <a:ext cx="2285640" cy="912600"/>
          </a:xfrm>
          <a:prstGeom prst="rect">
            <a:avLst/>
          </a:prstGeom>
          <a:solidFill>
            <a:srgbClr val="ffffa3"/>
          </a:solidFill>
          <a:ln w="9525">
            <a:solidFill>
              <a:srgbClr val="000000"/>
            </a:solidFill>
            <a:miter/>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a:solidFill>
                  <a:schemeClr val="dk1"/>
                </a:solidFill>
                <a:latin typeface="Arial"/>
              </a:rPr>
              <a:t>Unternehmer-gesellschaft </a:t>
            </a:r>
            <a:br>
              <a:rPr sz="1800"/>
            </a:br>
            <a:r>
              <a:rPr b="0" lang="de-DE" sz="1800" spc="-1" strike="noStrike">
                <a:solidFill>
                  <a:schemeClr val="dk1"/>
                </a:solidFill>
                <a:latin typeface="Arial"/>
              </a:rPr>
              <a:t>(UG/„Mini-GmbH“)</a:t>
            </a:r>
            <a:endParaRPr b="0" lang="en-GB" sz="1800" spc="-1" strike="noStrike">
              <a:solidFill>
                <a:srgbClr val="000000"/>
              </a:solidFill>
              <a:latin typeface="Arial"/>
            </a:endParaRPr>
          </a:p>
        </p:txBody>
      </p:sp>
      <p:sp>
        <p:nvSpPr>
          <p:cNvPr id="108" name="Text Box 4"/>
          <p:cNvSpPr/>
          <p:nvPr/>
        </p:nvSpPr>
        <p:spPr>
          <a:xfrm>
            <a:off x="697680" y="3353760"/>
            <a:ext cx="2420640" cy="363960"/>
          </a:xfrm>
          <a:prstGeom prst="rect">
            <a:avLst/>
          </a:prstGeom>
          <a:solidFill>
            <a:srgbClr val="ffffa3"/>
          </a:solidFill>
          <a:ln w="9525">
            <a:solidFill>
              <a:srgbClr val="000000"/>
            </a:solidFill>
            <a:miter/>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a:solidFill>
                  <a:schemeClr val="dk1"/>
                </a:solidFill>
                <a:latin typeface="Arial"/>
              </a:rPr>
              <a:t>Freiberufler*in</a:t>
            </a:r>
            <a:endParaRPr b="0" lang="en-GB" sz="1800" spc="-1" strike="noStrike">
              <a:solidFill>
                <a:srgbClr val="000000"/>
              </a:solidFill>
              <a:latin typeface="Arial"/>
            </a:endParaRPr>
          </a:p>
        </p:txBody>
      </p:sp>
      <p:sp>
        <p:nvSpPr>
          <p:cNvPr id="109" name="Text Box 4"/>
          <p:cNvSpPr/>
          <p:nvPr/>
        </p:nvSpPr>
        <p:spPr>
          <a:xfrm>
            <a:off x="697680" y="2733840"/>
            <a:ext cx="2420640" cy="363960"/>
          </a:xfrm>
          <a:prstGeom prst="rect">
            <a:avLst/>
          </a:prstGeom>
          <a:solidFill>
            <a:srgbClr val="ffffa3"/>
          </a:solidFill>
          <a:ln w="9525">
            <a:solidFill>
              <a:srgbClr val="000000"/>
            </a:solidFill>
            <a:miter/>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a:solidFill>
                  <a:schemeClr val="dk1"/>
                </a:solidFill>
                <a:latin typeface="Arial"/>
              </a:rPr>
              <a:t>Kauffrau / Kaufmann</a:t>
            </a:r>
            <a:endParaRPr b="0" lang="en-GB" sz="1800" spc="-1" strike="noStrike">
              <a:solidFill>
                <a:srgbClr val="000000"/>
              </a:solidFill>
              <a:latin typeface="Arial"/>
            </a:endParaRPr>
          </a:p>
        </p:txBody>
      </p:sp>
      <p:sp>
        <p:nvSpPr>
          <p:cNvPr id="110" name="Text Box 4"/>
          <p:cNvSpPr/>
          <p:nvPr/>
        </p:nvSpPr>
        <p:spPr>
          <a:xfrm>
            <a:off x="697680" y="3941280"/>
            <a:ext cx="2420640" cy="363960"/>
          </a:xfrm>
          <a:prstGeom prst="rect">
            <a:avLst/>
          </a:prstGeom>
          <a:solidFill>
            <a:srgbClr val="ffffa3"/>
          </a:solidFill>
          <a:ln w="9525">
            <a:solidFill>
              <a:srgbClr val="000000"/>
            </a:solidFill>
            <a:miter/>
          </a:ln>
        </p:spPr>
        <p:style>
          <a:lnRef idx="0"/>
          <a:fillRef idx="0"/>
          <a:effectRef idx="0"/>
          <a:fontRef idx="minor"/>
        </p:style>
        <p:txBody>
          <a:bodyPr lIns="90000" rIns="90000" tIns="45000" bIns="45000" anchor="t">
            <a:spAutoFit/>
          </a:bodyPr>
          <a:p>
            <a:pPr algn="ctr">
              <a:lnSpc>
                <a:spcPct val="100000"/>
              </a:lnSpc>
              <a:spcBef>
                <a:spcPts val="901"/>
              </a:spcBef>
            </a:pPr>
            <a:r>
              <a:rPr b="0" lang="de-DE" sz="1800" spc="-1" strike="noStrike">
                <a:solidFill>
                  <a:schemeClr val="dk1"/>
                </a:solidFill>
                <a:latin typeface="Arial"/>
              </a:rPr>
              <a:t>Land- und Forstwirt*in</a:t>
            </a:r>
            <a:endParaRPr b="0" lang="en-GB"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 name="PlaceHolder 1"/>
          <p:cNvSpPr>
            <a:spLocks noGrp="1"/>
          </p:cNvSpPr>
          <p:nvPr>
            <p:ph type="title"/>
          </p:nvPr>
        </p:nvSpPr>
        <p:spPr>
          <a:xfrm>
            <a:off x="1908000" y="380880"/>
            <a:ext cx="6778440" cy="960120"/>
          </a:xfrm>
          <a:prstGeom prst="rect">
            <a:avLst/>
          </a:prstGeom>
          <a:noFill/>
          <a:ln w="0">
            <a:noFill/>
          </a:ln>
        </p:spPr>
        <p:txBody>
          <a:bodyPr numCol="1" spcCol="0" lIns="92160" rIns="92160" tIns="46080" bIns="46080" anchor="b">
            <a:noAutofit/>
          </a:bodyPr>
          <a:p>
            <a:pPr indent="0" algn="r">
              <a:lnSpc>
                <a:spcPct val="90000"/>
              </a:lnSpc>
              <a:buNone/>
            </a:pPr>
            <a:r>
              <a:rPr b="0" lang="de-DE" sz="2400" spc="-1" strike="noStrike">
                <a:solidFill>
                  <a:schemeClr val="dk2"/>
                </a:solidFill>
                <a:latin typeface="Arial"/>
              </a:rPr>
              <a:t>Einzelunternehmen</a:t>
            </a:r>
            <a:endParaRPr b="0" lang="en-US" sz="2400" spc="-1" strike="noStrike">
              <a:solidFill>
                <a:schemeClr val="dk1"/>
              </a:solidFill>
              <a:latin typeface="Book Antiqua"/>
            </a:endParaRPr>
          </a:p>
        </p:txBody>
      </p:sp>
      <p:sp>
        <p:nvSpPr>
          <p:cNvPr id="112" name="Rectangle 165"/>
          <p:cNvSpPr/>
          <p:nvPr/>
        </p:nvSpPr>
        <p:spPr>
          <a:xfrm>
            <a:off x="0" y="5402160"/>
            <a:ext cx="9143640" cy="360"/>
          </a:xfrm>
          <a:prstGeom prst="rect">
            <a:avLst/>
          </a:prstGeom>
          <a:noFill/>
          <a:ln w="0">
            <a:noFill/>
          </a:ln>
        </p:spPr>
        <p:style>
          <a:lnRef idx="0"/>
          <a:fillRef idx="0"/>
          <a:effectRef idx="0"/>
          <a:fontRef idx="minor"/>
        </p:style>
        <p:txBody>
          <a:bodyPr wrap="none" lIns="90000" rIns="90000" tIns="-44280" bIns="-44280" anchor="ctr">
            <a:spAutoFit/>
          </a:bodyPr>
          <a:p>
            <a:pPr>
              <a:lnSpc>
                <a:spcPct val="100000"/>
              </a:lnSpc>
            </a:pPr>
            <a:endParaRPr b="0" lang="de-DE" sz="2400" spc="-1" strike="noStrike">
              <a:solidFill>
                <a:schemeClr val="dk1"/>
              </a:solidFill>
              <a:latin typeface="Times New Roman"/>
            </a:endParaRPr>
          </a:p>
        </p:txBody>
      </p:sp>
      <p:sp>
        <p:nvSpPr>
          <p:cNvPr id="113" name="Rectangle 3"/>
          <p:cNvSpPr/>
          <p:nvPr/>
        </p:nvSpPr>
        <p:spPr>
          <a:xfrm>
            <a:off x="1547640" y="1684440"/>
            <a:ext cx="6933960" cy="4840560"/>
          </a:xfrm>
          <a:prstGeom prst="rect">
            <a:avLst/>
          </a:prstGeom>
          <a:noFill/>
          <a:ln w="0">
            <a:noFill/>
          </a:ln>
        </p:spPr>
        <p:style>
          <a:lnRef idx="0"/>
          <a:fillRef idx="0"/>
          <a:effectRef idx="0"/>
          <a:fontRef idx="minor"/>
        </p:style>
        <p:txBody>
          <a:bodyPr lIns="90000" rIns="90000" tIns="45000" bIns="45000" anchor="t">
            <a:noAutofit/>
          </a:bodyPr>
          <a:p>
            <a:pPr>
              <a:lnSpc>
                <a:spcPct val="100000"/>
              </a:lnSpc>
              <a:spcBef>
                <a:spcPts val="360"/>
              </a:spcBef>
              <a:tabLst>
                <a:tab algn="l" pos="0"/>
              </a:tabLst>
            </a:pPr>
            <a:endParaRPr b="0" lang="en-GB" sz="1800" spc="-1" strike="noStrike">
              <a:solidFill>
                <a:srgbClr val="000000"/>
              </a:solidFill>
              <a:latin typeface="Arial"/>
            </a:endParaRPr>
          </a:p>
          <a:p>
            <a:pPr marL="285840" indent="-285840">
              <a:lnSpc>
                <a:spcPct val="100000"/>
              </a:lnSpc>
              <a:spcBef>
                <a:spcPts val="360"/>
              </a:spcBef>
              <a:buClr>
                <a:srgbClr val="cc3300"/>
              </a:buClr>
              <a:buFont typeface="Arial"/>
              <a:buChar char="•"/>
              <a:tabLst>
                <a:tab algn="l" pos="0"/>
              </a:tabLst>
            </a:pPr>
            <a:r>
              <a:rPr b="0" lang="de-DE" sz="1800" spc="-1" strike="noStrike">
                <a:solidFill>
                  <a:schemeClr val="dk1"/>
                </a:solidFill>
                <a:latin typeface="Arial"/>
              </a:rPr>
              <a:t>einzeln agierende:r Unternehmer:in</a:t>
            </a:r>
            <a:endParaRPr b="0" lang="en-GB" sz="1800" spc="-1" strike="noStrike">
              <a:solidFill>
                <a:srgbClr val="000000"/>
              </a:solidFill>
              <a:latin typeface="Arial"/>
            </a:endParaRPr>
          </a:p>
          <a:p>
            <a:pPr marL="285840" indent="-285840">
              <a:lnSpc>
                <a:spcPct val="100000"/>
              </a:lnSpc>
              <a:spcBef>
                <a:spcPts val="360"/>
              </a:spcBef>
              <a:buClr>
                <a:srgbClr val="cc3300"/>
              </a:buClr>
              <a:buFont typeface="Arial"/>
              <a:buChar char="•"/>
              <a:tabLst>
                <a:tab algn="l" pos="0"/>
              </a:tabLst>
            </a:pPr>
            <a:r>
              <a:rPr b="0" lang="de-DE" sz="1800" spc="-1" strike="noStrike">
                <a:solidFill>
                  <a:schemeClr val="dk1"/>
                </a:solidFill>
                <a:latin typeface="Arial"/>
              </a:rPr>
              <a:t>für Einstieg gut geeignet (z. B. für Handwerker:in, Kleingewerbetreibende, Dienstleister:in)</a:t>
            </a:r>
            <a:endParaRPr b="0" lang="en-GB" sz="1800" spc="-1" strike="noStrike">
              <a:solidFill>
                <a:srgbClr val="000000"/>
              </a:solidFill>
              <a:latin typeface="Arial"/>
            </a:endParaRPr>
          </a:p>
          <a:p>
            <a:pPr marL="285840" indent="-285840">
              <a:lnSpc>
                <a:spcPct val="100000"/>
              </a:lnSpc>
              <a:spcBef>
                <a:spcPts val="360"/>
              </a:spcBef>
              <a:buClr>
                <a:srgbClr val="cc3300"/>
              </a:buClr>
              <a:buFont typeface="Arial"/>
              <a:buChar char="•"/>
              <a:tabLst>
                <a:tab algn="l" pos="0"/>
              </a:tabLst>
            </a:pPr>
            <a:r>
              <a:rPr b="0" lang="de-DE" sz="1800" spc="-1" strike="noStrike">
                <a:solidFill>
                  <a:schemeClr val="dk1"/>
                </a:solidFill>
                <a:latin typeface="Arial"/>
              </a:rPr>
              <a:t>unbeschränkte Haftung mit dem Privatvermögen</a:t>
            </a:r>
            <a:endParaRPr b="0" lang="en-GB" sz="1800" spc="-1" strike="noStrike">
              <a:solidFill>
                <a:srgbClr val="000000"/>
              </a:solidFill>
              <a:latin typeface="Arial"/>
            </a:endParaRPr>
          </a:p>
          <a:p>
            <a:pPr marL="285840" indent="-285840">
              <a:lnSpc>
                <a:spcPct val="100000"/>
              </a:lnSpc>
              <a:spcBef>
                <a:spcPts val="360"/>
              </a:spcBef>
              <a:buClr>
                <a:srgbClr val="cc3300"/>
              </a:buClr>
              <a:buFont typeface="Arial"/>
              <a:buChar char="•"/>
              <a:tabLst>
                <a:tab algn="l" pos="0"/>
              </a:tabLst>
            </a:pPr>
            <a:r>
              <a:rPr b="0" lang="de-DE" sz="1800" spc="-1" strike="noStrike">
                <a:solidFill>
                  <a:schemeClr val="dk1"/>
                </a:solidFill>
                <a:latin typeface="Arial"/>
              </a:rPr>
              <a:t>kein Mindestkapital</a:t>
            </a:r>
            <a:endParaRPr b="0" lang="en-GB" sz="1800" spc="-1" strike="noStrike">
              <a:solidFill>
                <a:srgbClr val="000000"/>
              </a:solidFill>
              <a:latin typeface="Arial"/>
            </a:endParaRPr>
          </a:p>
          <a:p>
            <a:pPr marL="285840" indent="-285840">
              <a:lnSpc>
                <a:spcPct val="100000"/>
              </a:lnSpc>
              <a:spcBef>
                <a:spcPts val="360"/>
              </a:spcBef>
              <a:buClr>
                <a:srgbClr val="cc3300"/>
              </a:buClr>
              <a:buFont typeface="Arial"/>
              <a:buChar char="•"/>
              <a:tabLst>
                <a:tab algn="l" pos="0"/>
              </a:tabLst>
            </a:pPr>
            <a:r>
              <a:rPr b="0" lang="de-DE" sz="1800" spc="-1" strike="noStrike">
                <a:solidFill>
                  <a:schemeClr val="dk1"/>
                </a:solidFill>
                <a:latin typeface="Arial"/>
              </a:rPr>
              <a:t>entsteht automatisch bei Geschäftseröffnung</a:t>
            </a:r>
            <a:endParaRPr b="0" lang="en-GB" sz="1800" spc="-1" strike="noStrike">
              <a:solidFill>
                <a:srgbClr val="000000"/>
              </a:solidFill>
              <a:latin typeface="Arial"/>
            </a:endParaRPr>
          </a:p>
          <a:p>
            <a:pPr marL="285840" indent="-285840">
              <a:lnSpc>
                <a:spcPct val="100000"/>
              </a:lnSpc>
              <a:spcBef>
                <a:spcPts val="360"/>
              </a:spcBef>
              <a:buClr>
                <a:srgbClr val="cc3300"/>
              </a:buClr>
              <a:buFont typeface="Arial"/>
              <a:buChar char="•"/>
              <a:tabLst>
                <a:tab algn="l" pos="0"/>
              </a:tabLst>
            </a:pPr>
            <a:r>
              <a:rPr b="0" lang="de-DE" sz="1800" spc="-1" strike="noStrike">
                <a:solidFill>
                  <a:schemeClr val="dk1"/>
                </a:solidFill>
                <a:latin typeface="Arial"/>
              </a:rPr>
              <a:t>kein Eintrag ins Handelsregister vorgeschrieben</a:t>
            </a:r>
            <a:endParaRPr b="0" lang="en-GB" sz="1800" spc="-1" strike="noStrike">
              <a:solidFill>
                <a:srgbClr val="000000"/>
              </a:solidFill>
              <a:latin typeface="Arial"/>
            </a:endParaRPr>
          </a:p>
          <a:p>
            <a:pPr>
              <a:lnSpc>
                <a:spcPct val="100000"/>
              </a:lnSpc>
              <a:spcBef>
                <a:spcPts val="360"/>
              </a:spcBef>
              <a:tabLst>
                <a:tab algn="l" pos="0"/>
              </a:tabLst>
            </a:pPr>
            <a:endParaRPr b="0" lang="en-GB" sz="1800" spc="-1" strike="noStrike">
              <a:solidFill>
                <a:srgbClr val="000000"/>
              </a:solidFill>
              <a:latin typeface="Arial"/>
            </a:endParaRPr>
          </a:p>
          <a:p>
            <a:pPr>
              <a:lnSpc>
                <a:spcPct val="100000"/>
              </a:lnSpc>
              <a:spcBef>
                <a:spcPts val="360"/>
              </a:spcBef>
              <a:tabLst>
                <a:tab algn="l" pos="0"/>
              </a:tabLst>
            </a:pPr>
            <a:r>
              <a:rPr b="0" lang="de-DE" sz="1800" spc="-1" strike="noStrike">
                <a:solidFill>
                  <a:schemeClr val="dk1"/>
                </a:solidFill>
                <a:latin typeface="Arial"/>
              </a:rPr>
              <a:t>Bsp: Anton Schlecker e.K.</a:t>
            </a:r>
            <a:endParaRPr b="0" lang="en-GB" sz="1800" spc="-1" strike="noStrike">
              <a:solidFill>
                <a:srgbClr val="000000"/>
              </a:solidFill>
              <a:latin typeface="Arial"/>
            </a:endParaRPr>
          </a:p>
          <a:p>
            <a:pPr>
              <a:lnSpc>
                <a:spcPct val="100000"/>
              </a:lnSpc>
              <a:spcBef>
                <a:spcPts val="320"/>
              </a:spcBef>
              <a:tabLst>
                <a:tab algn="l" pos="0"/>
              </a:tabLst>
            </a:pPr>
            <a:endParaRPr b="0" lang="en-GB" sz="1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0.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1.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2.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3.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4.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4.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5.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6.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7.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8.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9.xml><?xml version="1.0" encoding="utf-8"?>
<a:theme xmlns:a="http://schemas.openxmlformats.org/drawingml/2006/main" xmlns:r="http://schemas.openxmlformats.org/officeDocument/2006/relationships" name="erdmannvorlage">
  <a:themeElements>
    <a:clrScheme name="">
      <a:dk1>
        <a:srgbClr val="000000"/>
      </a:dk1>
      <a:lt1>
        <a:srgbClr val="ffffff"/>
      </a:lt1>
      <a:dk2>
        <a:srgbClr val="cc3300"/>
      </a:dk2>
      <a:lt2>
        <a:srgbClr val="5f5f5f"/>
      </a:lt2>
      <a:accent1>
        <a:srgbClr val="cc6600"/>
      </a:accent1>
      <a:accent2>
        <a:srgbClr val="cc0066"/>
      </a:accent2>
      <a:accent3>
        <a:srgbClr val="ffffff"/>
      </a:accent3>
      <a:accent4>
        <a:srgbClr val="000000"/>
      </a:accent4>
      <a:accent5>
        <a:srgbClr val="e2b8aa"/>
      </a:accent5>
      <a:accent6>
        <a:srgbClr val="b9005c"/>
      </a:accent6>
      <a:hlink>
        <a:srgbClr val="cc00cc"/>
      </a:hlink>
      <a:folHlink>
        <a:srgbClr val="990099"/>
      </a:folHlink>
    </a:clrScheme>
    <a:fontScheme name="erdmannvorlage.pot">
      <a:majorFont>
        <a:latin typeface="Times New Roman" pitchFamily="0" charset="1"/>
        <a:ea typeface=""/>
        <a:cs typeface=""/>
      </a:majorFont>
      <a:minorFont>
        <a:latin typeface="Times New Roman"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C:\Programme\Microsoft Office\Vorlagen\erdmannvorlage.pot</Template>
  <TotalTime>0</TotalTime>
  <Application>LibreOffice/24.2.7.2$Linux_X86_64 LibreOffice_project/420$Build-2</Application>
  <AppVersion>15.0000</AppVersion>
  <Words>1489</Words>
  <Paragraphs>236</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1601-01-01T00:00:00Z</dcterms:created>
  <dc:creator>Lisa Koch</dc:creator>
  <dc:description/>
  <dc:language>en-GB</dc:language>
  <cp:lastModifiedBy/>
  <cp:lastPrinted>2020-04-29T06:56:35Z</cp:lastPrinted>
  <dcterms:modified xsi:type="dcterms:W3CDTF">2026-04-13T16:15:01Z</dcterms:modified>
  <cp:revision>265</cp:revision>
  <dc:subject/>
  <dc:title>Wirtschaftswissenschaftliche Grundlagen: Unternehmen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vt:i4>
  </property>
  <property fmtid="{D5CDD505-2E9C-101B-9397-08002B2CF9AE}" pid="3" name="PresentationFormat">
    <vt:lpwstr>On-screen Show (4:3)</vt:lpwstr>
  </property>
  <property fmtid="{D5CDD505-2E9C-101B-9397-08002B2CF9AE}" pid="4" name="Slides">
    <vt:i4>22</vt:i4>
  </property>
</Properties>
</file>