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4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51" r:id="rId21"/>
    <p:sldId id="352" r:id="rId22"/>
    <p:sldId id="353" r:id="rId23"/>
    <p:sldId id="355" r:id="rId24"/>
    <p:sldId id="356" r:id="rId25"/>
    <p:sldId id="373" r:id="rId26"/>
    <p:sldId id="374" r:id="rId27"/>
    <p:sldId id="357" r:id="rId28"/>
    <p:sldId id="375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23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Wintersemester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7" y="1772816"/>
            <a:ext cx="7133803" cy="43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wert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1932</Words>
  <Application>Microsoft Office PowerPoint</Application>
  <PresentationFormat>On-screen Show (4:3)</PresentationFormat>
  <Paragraphs>351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 [Quelle: Bundesm. der Finanzen]</vt:lpstr>
      <vt:lpstr>Steueraufkommen in Deutschland in Mrd.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315</cp:revision>
  <cp:lastPrinted>2020-04-29T06:56:35Z</cp:lastPrinted>
  <dcterms:created xsi:type="dcterms:W3CDTF">1601-01-01T00:00:00Z</dcterms:created>
  <dcterms:modified xsi:type="dcterms:W3CDTF">2022-01-23T16:05:28Z</dcterms:modified>
</cp:coreProperties>
</file>