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336" r:id="rId13"/>
    <p:sldId id="341" r:id="rId14"/>
    <p:sldId id="295" r:id="rId15"/>
    <p:sldId id="309" r:id="rId16"/>
    <p:sldId id="313" r:id="rId17"/>
    <p:sldId id="310" r:id="rId18"/>
    <p:sldId id="297" r:id="rId19"/>
    <p:sldId id="300" r:id="rId20"/>
    <p:sldId id="306" r:id="rId21"/>
    <p:sldId id="302" r:id="rId22"/>
    <p:sldId id="301" r:id="rId23"/>
    <p:sldId id="344" r:id="rId24"/>
    <p:sldId id="345" r:id="rId25"/>
    <p:sldId id="303" r:id="rId26"/>
    <p:sldId id="307" r:id="rId27"/>
    <p:sldId id="331" r:id="rId28"/>
    <p:sldId id="304" r:id="rId29"/>
    <p:sldId id="305" r:id="rId30"/>
    <p:sldId id="321" r:id="rId31"/>
    <p:sldId id="275" r:id="rId32"/>
    <p:sldId id="314" r:id="rId33"/>
    <p:sldId id="324" r:id="rId34"/>
    <p:sldId id="334" r:id="rId35"/>
    <p:sldId id="325" r:id="rId36"/>
    <p:sldId id="315" r:id="rId37"/>
    <p:sldId id="311" r:id="rId38"/>
    <p:sldId id="312" r:id="rId39"/>
    <p:sldId id="298" r:id="rId40"/>
    <p:sldId id="339" r:id="rId41"/>
    <p:sldId id="340" r:id="rId42"/>
    <p:sldId id="292" r:id="rId43"/>
    <p:sldId id="327" r:id="rId44"/>
    <p:sldId id="282" r:id="rId45"/>
    <p:sldId id="284" r:id="rId46"/>
    <p:sldId id="316" r:id="rId47"/>
    <p:sldId id="286" r:id="rId48"/>
    <p:sldId id="287" r:id="rId49"/>
    <p:sldId id="285" r:id="rId50"/>
    <p:sldId id="317" r:id="rId51"/>
    <p:sldId id="318" r:id="rId52"/>
    <p:sldId id="319" r:id="rId53"/>
    <p:sldId id="322" r:id="rId54"/>
    <p:sldId id="323" r:id="rId55"/>
    <p:sldId id="320" r:id="rId56"/>
    <p:sldId id="293" r:id="rId57"/>
    <p:sldId id="299" r:id="rId58"/>
    <p:sldId id="337" r:id="rId59"/>
    <p:sldId id="338" r:id="rId60"/>
    <p:sldId id="332" r:id="rId61"/>
    <p:sldId id="279" r:id="rId6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9" autoAdjust="0"/>
    <p:restoredTop sz="91581" autoAdjust="0"/>
  </p:normalViewPr>
  <p:slideViewPr>
    <p:cSldViewPr snapToGrid="0">
      <p:cViewPr varScale="1">
        <p:scale>
          <a:sx n="75" d="100"/>
          <a:sy n="75" d="100"/>
        </p:scale>
        <p:origin x="126" y="6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60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61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04207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000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irst-energy.net/energieeinkauf/report-strompreisentwicklu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orldbank.org/developmenttalk/energy-shock-could-sap-global-growth-yea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3077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9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2022/3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Versechsfachung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von Gaspreis: Russlands Einmarsch in Ukraine, aber auch: kalter Winter 2020-21, Wartung nach Pandemie, Wettbewerb für LNG mit Asien, reduzierte Produktion in Groningen,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9" y="2616139"/>
            <a:ext cx="7065817" cy="38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Versechsfachung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von Strompreise seit 2020…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203627"/>
            <a:ext cx="8505358" cy="3459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First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Energy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4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 mit den Energiekrisen in den 70-er Jahren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Ölpreisschocks 1973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1979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schwere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World Bank,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2636548"/>
            <a:ext cx="3771900" cy="28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2" y="2496344"/>
            <a:ext cx="4682083" cy="30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Markt22“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Mittwochs 16:00-18:00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per Zoom; Aufzeichnungen und 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Franka 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Toschnonowitz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Klausur via ISIS im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Computer-Pool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.02.2023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15:00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Uhr, Zweittermin</a:t>
            </a: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Fr 31.03.2023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11:00 Uhr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3772</Words>
  <Application>Microsoft Office PowerPoint</Application>
  <PresentationFormat>On-screen Show (4:3)</PresentationFormat>
  <Paragraphs>621</Paragraphs>
  <Slides>61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2022/3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2021-2</vt:lpstr>
      <vt:lpstr>Hohe Preise in Energiemärkten 2021-2</vt:lpstr>
      <vt:lpstr>Vergleich mit den Energiekrisen in den 70-er Jahren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209</cp:revision>
  <cp:lastPrinted>2020-11-04T08:40:13Z</cp:lastPrinted>
  <dcterms:created xsi:type="dcterms:W3CDTF">2001-06-02T14:11:54Z</dcterms:created>
  <dcterms:modified xsi:type="dcterms:W3CDTF">2023-02-01T08:35:18Z</dcterms:modified>
</cp:coreProperties>
</file>