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6" d="100"/>
          <a:sy n="96" d="100"/>
        </p:scale>
        <p:origin x="1524" y="72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2022/3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bildet 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bei, die nicht zu bestimmten Produkten zuordnen 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Ziele der </a:t>
            </a:r>
            <a:r>
              <a:rPr lang="de-DE" altLang="en-US" dirty="0" smtClean="0"/>
              <a:t>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2879221988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Produktion.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4202</Words>
  <Application>Microsoft Office PowerPoint</Application>
  <PresentationFormat>On-screen Show (4:3)</PresentationFormat>
  <Paragraphs>643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Wintersemester 2022/3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Ziele der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195</cp:revision>
  <cp:lastPrinted>2019-11-06T09:02:04Z</cp:lastPrinted>
  <dcterms:created xsi:type="dcterms:W3CDTF">2001-05-16T07:45:55Z</dcterms:created>
  <dcterms:modified xsi:type="dcterms:W3CDTF">2022-11-09T17:17:50Z</dcterms:modified>
</cp:coreProperties>
</file>