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04" y="7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a:t>
            </a:r>
            <a:r>
              <a:rPr lang="de-DE" altLang="en-US" sz="2400" dirty="0" smtClean="0"/>
              <a:t>Winter</a:t>
            </a:r>
            <a:r>
              <a:rPr lang="de-DE" altLang="en-US" sz="2400" i="0" dirty="0" smtClean="0">
                <a:latin typeface="Arial" panose="020B0604020202020204" pitchFamily="34" charset="0"/>
                <a:cs typeface="Arial" panose="020B0604020202020204" pitchFamily="34" charset="0"/>
              </a:rPr>
              <a:t>semester </a:t>
            </a:r>
            <a:r>
              <a:rPr lang="de-DE" altLang="en-US" sz="2400" i="0" dirty="0" smtClean="0">
                <a:latin typeface="Arial" panose="020B0604020202020204" pitchFamily="34" charset="0"/>
                <a:cs typeface="Arial" panose="020B0604020202020204" pitchFamily="34" charset="0"/>
              </a:rPr>
              <a:t>2022</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Apple </a:t>
            </a:r>
            <a:r>
              <a:rPr lang="de-DE" altLang="en-US" dirty="0" smtClean="0"/>
              <a:t>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2965</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2022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262</cp:revision>
  <cp:lastPrinted>2020-04-29T06:56:35Z</cp:lastPrinted>
  <dcterms:created xsi:type="dcterms:W3CDTF">1601-01-01T00:00:00Z</dcterms:created>
  <dcterms:modified xsi:type="dcterms:W3CDTF">2022-11-09T17:40:17Z</dcterms:modified>
</cp:coreProperties>
</file>