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76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inanzministerium.de/Datenportal/Daten/frei-nutzbare-produkte/Bilder/Infografiken/Steuerspira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statis.de/DE/Themen/Staat/Steuern/Steuereinnahmen/Tabellen/lrfin02.html#242516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agesschau.de/wirtschaft/lindner-steuern-abschreibung-101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2022/3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712" y="49762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</a:t>
            </a:r>
            <a:r>
              <a:rPr lang="de-DE" altLang="en-US" dirty="0" smtClean="0"/>
              <a:t>2020</a:t>
            </a:r>
            <a:endParaRPr lang="de-DE" altLang="en-US" sz="1800" dirty="0" smtClean="0"/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980" y="64928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BMF,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Steuereinnahmen </a:t>
            </a:r>
            <a:r>
              <a:rPr lang="de-DE" altLang="en-US" sz="2400" dirty="0" smtClean="0"/>
              <a:t>in Deutschland in </a:t>
            </a:r>
            <a:r>
              <a:rPr lang="de-DE" altLang="en-US" sz="2400" dirty="0" smtClean="0"/>
              <a:t>Mill. </a:t>
            </a:r>
            <a:r>
              <a:rPr lang="de-DE" altLang="en-US" sz="2400" dirty="0" smtClean="0"/>
              <a:t>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478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destatis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7220"/>
            <a:ext cx="8218823" cy="4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72815"/>
            <a:ext cx="8089247" cy="43789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83" y="2204864"/>
            <a:ext cx="430887" cy="25922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1331640" y="5229200"/>
            <a:ext cx="27526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latin typeface="Arial" panose="020B0604020202020204" pitchFamily="34" charset="0"/>
              </a:rPr>
              <a:t>2019: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latin typeface="Arial" panose="020B0604020202020204" pitchFamily="34" charset="0"/>
              </a:rPr>
              <a:t> 9.169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2020: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Freibetrag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(0%): </a:t>
            </a:r>
            <a:r>
              <a:rPr lang="en-GB" altLang="en-GB" sz="1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bis</a:t>
            </a:r>
            <a:r>
              <a:rPr lang="en-GB" altLang="en-GB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9.409 Euro</a:t>
            </a:r>
            <a:endParaRPr lang="en-GB" altLang="en-GB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023" y="626071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[€]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335699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Einkommen</a:t>
            </a:r>
          </a:p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188" name="Grafik 197"/>
          <p:cNvPicPr/>
          <p:nvPr/>
        </p:nvPicPr>
        <p:blipFill>
          <a:blip r:embed="rId3"/>
          <a:stretch/>
        </p:blipFill>
        <p:spPr bwMode="auto">
          <a:xfrm>
            <a:off x="899592" y="1484313"/>
            <a:ext cx="7632848" cy="5113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512" y="1662130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Ampel-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Koaltion</a:t>
            </a:r>
            <a:r>
              <a:rPr lang="de-DE" altLang="en-US" sz="1800" dirty="0" smtClean="0">
                <a:latin typeface="Arial" panose="020B0604020202020204" pitchFamily="34" charset="0"/>
              </a:rPr>
              <a:t> plant 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279" y="6488221"/>
            <a:ext cx="205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Tagesschau,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7" y="2401241"/>
            <a:ext cx="5328592" cy="4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14680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(Gemeingüter)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800" dirty="0" smtClean="0">
                <a:latin typeface="Arial" panose="020B0604020202020204" pitchFamily="34" charset="0"/>
              </a:rPr>
              <a:t>(die der Staat für wertvoll erachtet, z.B. Oper und Theater, Elektroautos)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800" dirty="0" smtClean="0">
                <a:latin typeface="Arial" panose="020B0604020202020204" pitchFamily="34" charset="0"/>
              </a:rPr>
              <a:t> (z.B. Alkohol, Zigaretten, Glücksspiele, Umweltverschmutzung)</a:t>
            </a: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2021</Words>
  <Application>Microsoft Office PowerPoint</Application>
  <PresentationFormat>On-screen Show (4:3)</PresentationFormat>
  <Paragraphs>369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Wintersemester 2022/3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</vt:lpstr>
      <vt:lpstr>Steuereinnahmen in Deutschland in Mill.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322</cp:revision>
  <cp:lastPrinted>2020-04-29T06:56:35Z</cp:lastPrinted>
  <dcterms:created xsi:type="dcterms:W3CDTF">1601-01-01T00:00:00Z</dcterms:created>
  <dcterms:modified xsi:type="dcterms:W3CDTF">2023-01-04T14:46:43Z</dcterms:modified>
</cp:coreProperties>
</file>