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/>
              <a:t>Wintersemester 2025/6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2025 ist der ETS-Zertifikat-Preis auf über €80/tCO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€55/tCO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in 2025.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Technologien zu schaffen? Oder setzen wir lieber auf Verbote und Gebote (Ordnungsrecht)?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" y="1916832"/>
            <a:ext cx="6289628" cy="36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Anteil von Strom gegenüber Wasserstoff ist noch unsicher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684"/>
            <a:ext cx="8532440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 Tendenziell werden Regionen im global Süden härter von Klimawandel betroffen.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vergleichsweise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1212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2025/6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363</cp:revision>
  <cp:lastPrinted>2020-04-29T06:56:35Z</cp:lastPrinted>
  <dcterms:created xsi:type="dcterms:W3CDTF">1601-01-01T00:00:00Z</dcterms:created>
  <dcterms:modified xsi:type="dcterms:W3CDTF">2025-10-01T17:22:13Z</dcterms:modified>
</cp:coreProperties>
</file>